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03"/>
  </p:notesMasterIdLst>
  <p:handoutMasterIdLst>
    <p:handoutMasterId r:id="rId104"/>
  </p:handoutMasterIdLst>
  <p:sldIdLst>
    <p:sldId id="440" r:id="rId2"/>
    <p:sldId id="443" r:id="rId3"/>
    <p:sldId id="445" r:id="rId4"/>
    <p:sldId id="441" r:id="rId5"/>
    <p:sldId id="444" r:id="rId6"/>
    <p:sldId id="371" r:id="rId7"/>
    <p:sldId id="256" r:id="rId8"/>
    <p:sldId id="311" r:id="rId9"/>
    <p:sldId id="489" r:id="rId10"/>
    <p:sldId id="258" r:id="rId11"/>
    <p:sldId id="259" r:id="rId12"/>
    <p:sldId id="260" r:id="rId13"/>
    <p:sldId id="261" r:id="rId14"/>
    <p:sldId id="394" r:id="rId15"/>
    <p:sldId id="262" r:id="rId16"/>
    <p:sldId id="373" r:id="rId17"/>
    <p:sldId id="264" r:id="rId18"/>
    <p:sldId id="265" r:id="rId19"/>
    <p:sldId id="375" r:id="rId20"/>
    <p:sldId id="490" r:id="rId21"/>
    <p:sldId id="491" r:id="rId22"/>
    <p:sldId id="492" r:id="rId23"/>
    <p:sldId id="493" r:id="rId24"/>
    <p:sldId id="494" r:id="rId25"/>
    <p:sldId id="495" r:id="rId26"/>
    <p:sldId id="496" r:id="rId27"/>
    <p:sldId id="497" r:id="rId28"/>
    <p:sldId id="498" r:id="rId29"/>
    <p:sldId id="439" r:id="rId30"/>
    <p:sldId id="416" r:id="rId31"/>
    <p:sldId id="459" r:id="rId32"/>
    <p:sldId id="324" r:id="rId33"/>
    <p:sldId id="499" r:id="rId34"/>
    <p:sldId id="500" r:id="rId35"/>
    <p:sldId id="501" r:id="rId36"/>
    <p:sldId id="502" r:id="rId37"/>
    <p:sldId id="503" r:id="rId38"/>
    <p:sldId id="504" r:id="rId39"/>
    <p:sldId id="505" r:id="rId40"/>
    <p:sldId id="329" r:id="rId41"/>
    <p:sldId id="467" r:id="rId42"/>
    <p:sldId id="468" r:id="rId43"/>
    <p:sldId id="415" r:id="rId44"/>
    <p:sldId id="469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355" r:id="rId55"/>
    <p:sldId id="446" r:id="rId56"/>
    <p:sldId id="447" r:id="rId57"/>
    <p:sldId id="448" r:id="rId58"/>
    <p:sldId id="449" r:id="rId59"/>
    <p:sldId id="442" r:id="rId60"/>
    <p:sldId id="427" r:id="rId61"/>
    <p:sldId id="428" r:id="rId62"/>
    <p:sldId id="429" r:id="rId63"/>
    <p:sldId id="430" r:id="rId64"/>
    <p:sldId id="431" r:id="rId65"/>
    <p:sldId id="432" r:id="rId66"/>
    <p:sldId id="488" r:id="rId67"/>
    <p:sldId id="433" r:id="rId68"/>
    <p:sldId id="434" r:id="rId69"/>
    <p:sldId id="507" r:id="rId70"/>
    <p:sldId id="506" r:id="rId71"/>
    <p:sldId id="436" r:id="rId72"/>
    <p:sldId id="508" r:id="rId73"/>
    <p:sldId id="437" r:id="rId74"/>
    <p:sldId id="438" r:id="rId75"/>
    <p:sldId id="509" r:id="rId76"/>
    <p:sldId id="510" r:id="rId77"/>
    <p:sldId id="511" r:id="rId78"/>
    <p:sldId id="285" r:id="rId79"/>
    <p:sldId id="512" r:id="rId80"/>
    <p:sldId id="513" r:id="rId81"/>
    <p:sldId id="514" r:id="rId82"/>
    <p:sldId id="515" r:id="rId83"/>
    <p:sldId id="516" r:id="rId84"/>
    <p:sldId id="517" r:id="rId85"/>
    <p:sldId id="472" r:id="rId86"/>
    <p:sldId id="403" r:id="rId87"/>
    <p:sldId id="406" r:id="rId88"/>
    <p:sldId id="407" r:id="rId89"/>
    <p:sldId id="409" r:id="rId90"/>
    <p:sldId id="461" r:id="rId91"/>
    <p:sldId id="411" r:id="rId92"/>
    <p:sldId id="480" r:id="rId93"/>
    <p:sldId id="518" r:id="rId94"/>
    <p:sldId id="475" r:id="rId95"/>
    <p:sldId id="481" r:id="rId96"/>
    <p:sldId id="482" r:id="rId97"/>
    <p:sldId id="483" r:id="rId98"/>
    <p:sldId id="484" r:id="rId99"/>
    <p:sldId id="485" r:id="rId100"/>
    <p:sldId id="486" r:id="rId101"/>
    <p:sldId id="487" r:id="rId10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DDDDDD"/>
    <a:srgbClr val="FFCCFF"/>
    <a:srgbClr val="9999FF"/>
    <a:srgbClr val="FF3300"/>
    <a:srgbClr val="00CCFF"/>
    <a:srgbClr val="0000FF"/>
    <a:srgbClr val="00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7" autoAdjust="0"/>
    <p:restoredTop sz="93115" autoAdjust="0"/>
  </p:normalViewPr>
  <p:slideViewPr>
    <p:cSldViewPr snapToGrid="0">
      <p:cViewPr varScale="1">
        <p:scale>
          <a:sx n="53" d="100"/>
          <a:sy n="53" d="100"/>
        </p:scale>
        <p:origin x="48" y="4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3963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notesMaster" Target="notesMasters/notes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76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98.wmf"/><Relationship Id="rId1" Type="http://schemas.openxmlformats.org/officeDocument/2006/relationships/image" Target="../media/image97.wmf"/><Relationship Id="rId6" Type="http://schemas.openxmlformats.org/officeDocument/2006/relationships/image" Target="../media/image37.wmf"/><Relationship Id="rId5" Type="http://schemas.openxmlformats.org/officeDocument/2006/relationships/image" Target="../media/image76.wmf"/><Relationship Id="rId4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/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/>
          </a:p>
        </p:txBody>
      </p:sp>
      <p:sp>
        <p:nvSpPr>
          <p:cNvPr id="131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541B933-67FE-4C53-9143-F351C2F9C25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625B286-7084-42D8-9BA0-1CDD2AE36A5B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32C90E0-BD6F-4EF9-BCBC-61A5A497EB2C}" type="slidenum">
              <a:rPr lang="en-US"/>
              <a:pPr/>
              <a:t>1</a:t>
            </a:fld>
            <a:endParaRPr lang="en-US"/>
          </a:p>
        </p:txBody>
      </p:sp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A433261-E814-4381-8814-346749FFFBF8}" type="slidenum">
              <a:rPr lang="en-US"/>
              <a:pPr/>
              <a:t>10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27B7023-BF44-4E38-919F-664FAA5AF19F}" type="slidenum">
              <a:rPr lang="en-US"/>
              <a:pPr/>
              <a:t>11</a:t>
            </a:fld>
            <a:endParaRPr lang="en-US"/>
          </a:p>
        </p:txBody>
      </p:sp>
      <p:sp>
        <p:nvSpPr>
          <p:cNvPr id="14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15F369-F6C9-4223-9CE4-DF7FE8039320}" type="slidenum">
              <a:rPr lang="en-US"/>
              <a:pPr/>
              <a:t>12</a:t>
            </a:fld>
            <a:endParaRPr lang="en-US"/>
          </a:p>
        </p:txBody>
      </p:sp>
      <p:sp>
        <p:nvSpPr>
          <p:cNvPr id="14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756988-01C4-40D3-99A3-6F47D104C949}" type="slidenum">
              <a:rPr lang="en-US"/>
              <a:pPr/>
              <a:t>13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4CF5F1-6E9F-4A99-B779-12794F043F85}" type="slidenum">
              <a:rPr lang="en-US"/>
              <a:pPr/>
              <a:t>14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152798C-5295-40EF-B185-D56D5961EC42}" type="slidenum">
              <a:rPr lang="en-US"/>
              <a:pPr/>
              <a:t>15</a:t>
            </a:fld>
            <a:endParaRPr lang="en-US"/>
          </a:p>
        </p:txBody>
      </p:sp>
      <p:sp>
        <p:nvSpPr>
          <p:cNvPr id="149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7EBCA-C965-4943-BCDA-AA98D58F2B82}" type="slidenum">
              <a:rPr lang="en-US"/>
              <a:pPr/>
              <a:t>16</a:t>
            </a:fld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B8C5743-2980-4604-A4AC-FA25B3CDD2D8}" type="slidenum">
              <a:rPr lang="en-US"/>
              <a:pPr/>
              <a:t>17</a:t>
            </a:fld>
            <a:endParaRPr lang="en-US"/>
          </a:p>
        </p:txBody>
      </p:sp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D769CA0-56B9-4842-BA9F-E91AA8CC8874}" type="slidenum">
              <a:rPr lang="en-US"/>
              <a:pPr/>
              <a:t>18</a:t>
            </a:fld>
            <a:endParaRPr lang="en-US"/>
          </a:p>
        </p:txBody>
      </p:sp>
      <p:sp>
        <p:nvSpPr>
          <p:cNvPr id="152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91F1C5F-D4B1-4200-8FA1-0ACC05C86082}" type="slidenum">
              <a:rPr lang="en-US"/>
              <a:pPr/>
              <a:t>19</a:t>
            </a:fld>
            <a:endParaRPr lang="en-US"/>
          </a:p>
        </p:txBody>
      </p:sp>
      <p:sp>
        <p:nvSpPr>
          <p:cNvPr id="222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B9748EE-CC6A-4D6B-A660-4B0303F2A05C}" type="slidenum">
              <a:rPr lang="en-US"/>
              <a:pPr/>
              <a:t>2</a:t>
            </a:fld>
            <a:endParaRPr lang="en-US"/>
          </a:p>
        </p:txBody>
      </p:sp>
      <p:sp>
        <p:nvSpPr>
          <p:cNvPr id="367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76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EC3761DD-A1B1-4731-9E4A-71BF1D6F0A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B3957C2-AB74-45CE-8691-6BA935820985}" type="slidenum">
              <a:rPr lang="en-US" altLang="en-US" sz="1300">
                <a:latin typeface="Times New Roman" panose="02020603050405020304" pitchFamily="18" charset="0"/>
              </a:rPr>
              <a:pPr/>
              <a:t>22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24AAE655-BB94-4DC8-859F-E19091DA526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680C1266-3D0E-4417-A82D-9263D816C6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33B97DD5-CB7B-4BBF-892B-9291B78FB4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2DE38F4-EBE6-41D9-BECA-E8668CD36D9F}" type="slidenum">
              <a:rPr lang="en-US" altLang="en-US" sz="1300">
                <a:latin typeface="Times New Roman" panose="02020603050405020304" pitchFamily="18" charset="0"/>
              </a:rPr>
              <a:pPr/>
              <a:t>24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93D58366-BFB3-43D0-BFF2-6C1D8FFA81A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B9F6E14B-65DA-4457-AD87-4DA8521EFF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D7BECD15-CBD6-4F1C-8900-3698BFB9DE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D0D486E-26D7-41BF-A8BF-AD2B8C30700E}" type="slidenum">
              <a:rPr lang="en-US" altLang="en-US" sz="1300">
                <a:latin typeface="Times New Roman" panose="02020603050405020304" pitchFamily="18" charset="0"/>
              </a:rPr>
              <a:pPr/>
              <a:t>26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1C59CAF2-8BD2-4F5D-8E8B-8FA3F2553DF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BFA7601-65D5-49C5-AF7F-62CE45087B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B2FF8148-505B-4A77-B7D2-B03C4D763E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24DA76-ABB3-48A5-AC85-A3073B842C1D}" type="slidenum">
              <a:rPr lang="en-US" altLang="en-US" sz="1300">
                <a:latin typeface="Times New Roman" panose="02020603050405020304" pitchFamily="18" charset="0"/>
              </a:rPr>
              <a:pPr/>
              <a:t>27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A30B0A0A-4239-4274-B9D3-0C659FD41BD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37A33588-2B04-4ACE-887B-1F815465B8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56A68A0C-B7E7-490D-8569-D9629E6446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AE60E9E-4455-4EAC-BB28-A00F5FF2EB8E}" type="slidenum">
              <a:rPr lang="en-US" altLang="en-US" sz="1300">
                <a:latin typeface="Times New Roman" panose="02020603050405020304" pitchFamily="18" charset="0"/>
              </a:rPr>
              <a:pPr/>
              <a:t>28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339B8A49-1A14-4102-96C4-AD9B78E2AC4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C8FE4B5C-A2F0-4257-AF3E-60BB3AADF2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420BEB-A06B-43F9-9F89-DD0B7C15E857}" type="slidenum">
              <a:rPr lang="en-US"/>
              <a:pPr/>
              <a:t>29</a:t>
            </a:fld>
            <a:endParaRPr lang="en-US"/>
          </a:p>
        </p:txBody>
      </p:sp>
      <p:sp>
        <p:nvSpPr>
          <p:cNvPr id="360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0A4BC3-D5FF-457D-AE1D-D7A50B2817FE}" type="slidenum">
              <a:rPr lang="en-US"/>
              <a:pPr/>
              <a:t>30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7">
            <a:extLst>
              <a:ext uri="{FF2B5EF4-FFF2-40B4-BE49-F238E27FC236}">
                <a16:creationId xmlns:a16="http://schemas.microsoft.com/office/drawing/2014/main" id="{B968DA2A-0C23-4F77-85A6-0999C36706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C62449D8-3F9E-4115-8A0A-DC973DABDD95}" type="slidenum">
              <a:rPr lang="en-US" altLang="en-US" sz="1300">
                <a:latin typeface="Times New Roman" panose="02020603050405020304" pitchFamily="18" charset="0"/>
              </a:rPr>
              <a:pPr/>
              <a:t>31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3730" name="Rectangle 2">
            <a:extLst>
              <a:ext uri="{FF2B5EF4-FFF2-40B4-BE49-F238E27FC236}">
                <a16:creationId xmlns:a16="http://schemas.microsoft.com/office/drawing/2014/main" id="{E6CC5056-B629-451A-ABAC-E2DC2CFFA99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FBCEB53D-4B9C-4DF7-8997-C4B4D48B2C3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7">
            <a:extLst>
              <a:ext uri="{FF2B5EF4-FFF2-40B4-BE49-F238E27FC236}">
                <a16:creationId xmlns:a16="http://schemas.microsoft.com/office/drawing/2014/main" id="{D9F35F66-F065-46D4-8F9F-275C7129342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655848B-346F-40B8-B1FE-697F53AA5634}" type="slidenum">
              <a:rPr lang="en-US" altLang="en-US" sz="1300">
                <a:latin typeface="Times New Roman" panose="02020603050405020304" pitchFamily="18" charset="0"/>
              </a:rPr>
              <a:pPr/>
              <a:t>32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5B713CD1-06F1-4F1C-B09E-A9799141F4B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2E26FC24-ABAE-4817-84E0-C0BA8AB6A50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7">
            <a:extLst>
              <a:ext uri="{FF2B5EF4-FFF2-40B4-BE49-F238E27FC236}">
                <a16:creationId xmlns:a16="http://schemas.microsoft.com/office/drawing/2014/main" id="{A0A78C8C-618A-4EF6-A44A-6A6D7BA88C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A4AE2C4-BC83-40F1-81E0-85CC8758E37F}" type="slidenum">
              <a:rPr lang="en-US" altLang="en-US" sz="1300">
                <a:latin typeface="Times New Roman" panose="02020603050405020304" pitchFamily="18" charset="0"/>
              </a:rPr>
              <a:pPr/>
              <a:t>33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CD3BCC33-D73D-495D-B40D-59126D69BB0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73E28091-E7A9-4C25-85FA-D58FA9A644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A018B49-1DC8-45E6-8D86-7A7672F7B587}" type="slidenum">
              <a:rPr lang="en-US"/>
              <a:pPr/>
              <a:t>3</a:t>
            </a:fld>
            <a:endParaRPr lang="en-US"/>
          </a:p>
        </p:txBody>
      </p:sp>
      <p:sp>
        <p:nvSpPr>
          <p:cNvPr id="37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9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7">
            <a:extLst>
              <a:ext uri="{FF2B5EF4-FFF2-40B4-BE49-F238E27FC236}">
                <a16:creationId xmlns:a16="http://schemas.microsoft.com/office/drawing/2014/main" id="{AD8E3E23-1778-4DD7-A211-7FD0F15E8F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A855FA7-AFFE-42CA-B0CE-BCB39899B83D}" type="slidenum">
              <a:rPr lang="en-US" altLang="en-US" sz="1300">
                <a:latin typeface="Times New Roman" panose="02020603050405020304" pitchFamily="18" charset="0"/>
              </a:rPr>
              <a:pPr/>
              <a:t>34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E7F42E73-5919-4A8E-B3B7-C5E9CACDB70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418090F9-BF53-4AD6-A71D-525D1EAC85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Rectangle 7">
            <a:extLst>
              <a:ext uri="{FF2B5EF4-FFF2-40B4-BE49-F238E27FC236}">
                <a16:creationId xmlns:a16="http://schemas.microsoft.com/office/drawing/2014/main" id="{FBE18D09-5EA8-4BFA-9D22-0DBCEE5404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19015B0-48F1-417A-8BF2-17C557450049}" type="slidenum">
              <a:rPr lang="en-US" altLang="en-US" sz="1300">
                <a:latin typeface="Times New Roman" panose="02020603050405020304" pitchFamily="18" charset="0"/>
              </a:rPr>
              <a:pPr/>
              <a:t>35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A360E643-BB55-4C36-A65B-4D74B005B85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419BE7C9-B98A-4098-8CE1-FA437D8501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Rectangle 7">
            <a:extLst>
              <a:ext uri="{FF2B5EF4-FFF2-40B4-BE49-F238E27FC236}">
                <a16:creationId xmlns:a16="http://schemas.microsoft.com/office/drawing/2014/main" id="{899D590A-9BCC-45CC-A074-B110A712BB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0474760-E877-43D9-A1BA-5A0E8378423B}" type="slidenum">
              <a:rPr lang="en-US" altLang="en-US" sz="1300">
                <a:latin typeface="Times New Roman" panose="02020603050405020304" pitchFamily="18" charset="0"/>
              </a:rPr>
              <a:pPr/>
              <a:t>36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8B1936BA-C7E6-4DF3-9A1F-857BCC6A9CD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5ACFED89-1B0A-4558-96A8-44252BF80D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7">
            <a:extLst>
              <a:ext uri="{FF2B5EF4-FFF2-40B4-BE49-F238E27FC236}">
                <a16:creationId xmlns:a16="http://schemas.microsoft.com/office/drawing/2014/main" id="{3A453841-DA9C-43CE-A398-A2EA0CE518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1C674A9-6918-4D3F-AAD0-E656BE24D407}" type="slidenum">
              <a:rPr lang="en-US" altLang="en-US" sz="1300">
                <a:latin typeface="Times New Roman" panose="02020603050405020304" pitchFamily="18" charset="0"/>
              </a:rPr>
              <a:pPr/>
              <a:t>37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6018" name="Rectangle 2">
            <a:extLst>
              <a:ext uri="{FF2B5EF4-FFF2-40B4-BE49-F238E27FC236}">
                <a16:creationId xmlns:a16="http://schemas.microsoft.com/office/drawing/2014/main" id="{7D794CF5-9121-437E-B7F4-22B9EB7FA71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596E85F4-50E1-4175-8815-97F2F28BB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Rectangle 7">
            <a:extLst>
              <a:ext uri="{FF2B5EF4-FFF2-40B4-BE49-F238E27FC236}">
                <a16:creationId xmlns:a16="http://schemas.microsoft.com/office/drawing/2014/main" id="{19F0797B-9E04-41AC-B9AA-382272A268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97A9C9-B1DF-46CE-9F66-5551C68508DD}" type="slidenum">
              <a:rPr lang="en-US" altLang="en-US" sz="1300">
                <a:latin typeface="Times New Roman" panose="02020603050405020304" pitchFamily="18" charset="0"/>
              </a:rPr>
              <a:pPr/>
              <a:t>38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282FFCE3-6908-467E-8ADB-78088577957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2CCAA28C-D0D0-4FBC-8A9E-B0A94C47D0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Rectangle 7">
            <a:extLst>
              <a:ext uri="{FF2B5EF4-FFF2-40B4-BE49-F238E27FC236}">
                <a16:creationId xmlns:a16="http://schemas.microsoft.com/office/drawing/2014/main" id="{A857F321-E608-4E32-A3A5-D882BE00E1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85F0A0F-3205-4045-87E1-4A68E203A728}" type="slidenum">
              <a:rPr lang="en-US" altLang="en-US" sz="1300">
                <a:latin typeface="Times New Roman" panose="02020603050405020304" pitchFamily="18" charset="0"/>
              </a:rPr>
              <a:pPr/>
              <a:t>39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0114" name="Rectangle 2">
            <a:extLst>
              <a:ext uri="{FF2B5EF4-FFF2-40B4-BE49-F238E27FC236}">
                <a16:creationId xmlns:a16="http://schemas.microsoft.com/office/drawing/2014/main" id="{1C28806C-322B-44E9-AE70-6621BCF245E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5" name="Rectangle 3">
            <a:extLst>
              <a:ext uri="{FF2B5EF4-FFF2-40B4-BE49-F238E27FC236}">
                <a16:creationId xmlns:a16="http://schemas.microsoft.com/office/drawing/2014/main" id="{F5A7107E-509C-4FED-B0F0-9FC9C6F94E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Rectangle 7">
            <a:extLst>
              <a:ext uri="{FF2B5EF4-FFF2-40B4-BE49-F238E27FC236}">
                <a16:creationId xmlns:a16="http://schemas.microsoft.com/office/drawing/2014/main" id="{4C70AAFB-C4D9-4EE5-AD44-B63F078602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55EB744-7930-41F5-B618-1FD16753A167}" type="slidenum">
              <a:rPr lang="en-US" altLang="en-US" sz="1300">
                <a:latin typeface="Times New Roman" panose="02020603050405020304" pitchFamily="18" charset="0"/>
              </a:rPr>
              <a:pPr/>
              <a:t>40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92162" name="Rectangle 2">
            <a:extLst>
              <a:ext uri="{FF2B5EF4-FFF2-40B4-BE49-F238E27FC236}">
                <a16:creationId xmlns:a16="http://schemas.microsoft.com/office/drawing/2014/main" id="{1614D6F7-3AB6-42AB-93F2-79AB61BC585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3" name="Rectangle 3">
            <a:extLst>
              <a:ext uri="{FF2B5EF4-FFF2-40B4-BE49-F238E27FC236}">
                <a16:creationId xmlns:a16="http://schemas.microsoft.com/office/drawing/2014/main" id="{F810E736-ECDF-4215-8B71-87328D8259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/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649" tIns="48325" rIns="96649" bIns="48325" anchor="b"/>
          <a:lstStyle/>
          <a:p>
            <a:pPr algn="r" defTabSz="966788"/>
            <a:fld id="{75BBC543-1050-4F4E-B8C9-9C520A9F1FD1}" type="slidenum">
              <a:rPr lang="en-US" sz="1300"/>
              <a:pPr algn="r" defTabSz="966788"/>
              <a:t>41</a:t>
            </a:fld>
            <a:endParaRPr lang="en-US" sz="1300"/>
          </a:p>
        </p:txBody>
      </p:sp>
      <p:sp>
        <p:nvSpPr>
          <p:cNvPr id="192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DAD15C-3A31-4A88-BD8E-A6EC4C198BCC}" type="slidenum">
              <a:rPr lang="en-US"/>
              <a:pPr/>
              <a:t>42</a:t>
            </a:fld>
            <a:endParaRPr lang="en-US"/>
          </a:p>
        </p:txBody>
      </p:sp>
      <p:sp>
        <p:nvSpPr>
          <p:cNvPr id="184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AEF69E-9998-4D65-8DF6-CACADA8E678F}" type="slidenum">
              <a:rPr lang="en-US"/>
              <a:pPr/>
              <a:t>43</a:t>
            </a:fld>
            <a:endParaRPr lang="en-US"/>
          </a:p>
        </p:txBody>
      </p:sp>
      <p:sp>
        <p:nvSpPr>
          <p:cNvPr id="303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A864BFC-40A1-4F7A-92AE-277C9C9746B2}" type="slidenum">
              <a:rPr lang="en-US"/>
              <a:pPr/>
              <a:t>4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E749D3D-24DB-4869-AA8F-A6A666F6ED99}" type="slidenum">
              <a:rPr lang="en-US"/>
              <a:pPr/>
              <a:t>45</a:t>
            </a:fld>
            <a:endParaRPr lang="en-US"/>
          </a:p>
        </p:txBody>
      </p:sp>
      <p:sp>
        <p:nvSpPr>
          <p:cNvPr id="313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3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652EB-1413-457E-A9AA-8766940FD023}" type="slidenum">
              <a:rPr lang="en-US"/>
              <a:pPr/>
              <a:t>46</a:t>
            </a:fld>
            <a:endParaRPr lang="en-US"/>
          </a:p>
        </p:txBody>
      </p:sp>
      <p:sp>
        <p:nvSpPr>
          <p:cNvPr id="315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6D24E8-1412-4ABA-BAB6-9E03F4A8466F}" type="slidenum">
              <a:rPr lang="en-US"/>
              <a:pPr/>
              <a:t>47</a:t>
            </a:fld>
            <a:endParaRPr lang="en-US"/>
          </a:p>
        </p:txBody>
      </p:sp>
      <p:sp>
        <p:nvSpPr>
          <p:cNvPr id="317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5627776-2B44-464F-BEC2-A2DD23E080AB}" type="slidenum">
              <a:rPr lang="en-US"/>
              <a:pPr/>
              <a:t>48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B1B7CF-F198-42B3-BBAA-70AAFA0B889C}" type="slidenum">
              <a:rPr lang="en-US"/>
              <a:pPr/>
              <a:t>49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72E803E-7790-4A7D-8E36-50D267B8E7BB}" type="slidenum">
              <a:rPr lang="en-US"/>
              <a:pPr/>
              <a:t>50</a:t>
            </a:fld>
            <a:endParaRPr lang="en-US"/>
          </a:p>
        </p:txBody>
      </p:sp>
      <p:sp>
        <p:nvSpPr>
          <p:cNvPr id="323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CF4E48-D723-4043-AAAF-0F4605A1FF1B}" type="slidenum">
              <a:rPr lang="en-US"/>
              <a:pPr/>
              <a:t>51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479DBC-473B-450D-A4C4-260FF1B69FAD}" type="slidenum">
              <a:rPr lang="en-US"/>
              <a:pPr/>
              <a:t>52</a:t>
            </a:fld>
            <a:endParaRPr lang="en-US"/>
          </a:p>
        </p:txBody>
      </p:sp>
      <p:sp>
        <p:nvSpPr>
          <p:cNvPr id="327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A86433-0A19-448A-9FA8-B0A83ABC642B}" type="slidenum">
              <a:rPr lang="en-US"/>
              <a:pPr/>
              <a:t>53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7" name="Rectangle 7">
            <a:extLst>
              <a:ext uri="{FF2B5EF4-FFF2-40B4-BE49-F238E27FC236}">
                <a16:creationId xmlns:a16="http://schemas.microsoft.com/office/drawing/2014/main" id="{FA53BA51-9B04-470E-A2E0-C11316FD26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E25F982-41FF-4D31-A550-7CEAE996858E}" type="slidenum">
              <a:rPr lang="en-US" altLang="en-US" sz="1300">
                <a:latin typeface="Times New Roman" panose="02020603050405020304" pitchFamily="18" charset="0"/>
              </a:rPr>
              <a:pPr/>
              <a:t>54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32098" name="Rectangle 2">
            <a:extLst>
              <a:ext uri="{FF2B5EF4-FFF2-40B4-BE49-F238E27FC236}">
                <a16:creationId xmlns:a16="http://schemas.microsoft.com/office/drawing/2014/main" id="{2E3DBEFB-0E42-4FD7-9172-4E852386647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2065E1D3-B741-4117-A972-2871EB758C1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D835EA5-7DC7-4BCD-B686-2A53D2900CEB}" type="slidenum">
              <a:rPr lang="en-US"/>
              <a:pPr/>
              <a:t>5</a:t>
            </a:fld>
            <a:endParaRPr lang="en-US"/>
          </a:p>
        </p:txBody>
      </p:sp>
      <p:sp>
        <p:nvSpPr>
          <p:cNvPr id="380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3FE383F-B137-42C7-B86D-890203920E2D}" type="slidenum">
              <a:rPr lang="en-US"/>
              <a:pPr/>
              <a:t>55</a:t>
            </a:fld>
            <a:endParaRPr lang="en-US"/>
          </a:p>
        </p:txBody>
      </p:sp>
      <p:sp>
        <p:nvSpPr>
          <p:cNvPr id="3819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890B172-8C51-4E41-9B3C-5992D560B01B}" type="slidenum">
              <a:rPr lang="en-US"/>
              <a:pPr/>
              <a:t>56</a:t>
            </a:fld>
            <a:endParaRPr lang="en-US"/>
          </a:p>
        </p:txBody>
      </p:sp>
      <p:sp>
        <p:nvSpPr>
          <p:cNvPr id="3829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C8E83B-0229-47B1-9CC1-5AA8912D6D11}" type="slidenum">
              <a:rPr lang="en-US"/>
              <a:pPr/>
              <a:t>57</a:t>
            </a:fld>
            <a:endParaRPr lang="en-US"/>
          </a:p>
        </p:txBody>
      </p:sp>
      <p:sp>
        <p:nvSpPr>
          <p:cNvPr id="3840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CD1DA8B-32DC-451B-8968-674AE735FA6F}" type="slidenum">
              <a:rPr lang="en-US"/>
              <a:pPr/>
              <a:t>58</a:t>
            </a:fld>
            <a:endParaRPr lang="en-US"/>
          </a:p>
        </p:txBody>
      </p:sp>
      <p:sp>
        <p:nvSpPr>
          <p:cNvPr id="385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569C530-D314-463A-8A0D-7A7E8B3C441A}" type="slidenum">
              <a:rPr lang="en-US"/>
              <a:pPr/>
              <a:t>59</a:t>
            </a:fld>
            <a:endParaRPr lang="en-US"/>
          </a:p>
        </p:txBody>
      </p:sp>
      <p:sp>
        <p:nvSpPr>
          <p:cNvPr id="365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D10DF7-4C78-42B2-AFD7-2587A17C12FC}" type="slidenum">
              <a:rPr lang="en-US"/>
              <a:pPr/>
              <a:t>60</a:t>
            </a:fld>
            <a:endParaRPr lang="en-US"/>
          </a:p>
        </p:txBody>
      </p:sp>
      <p:sp>
        <p:nvSpPr>
          <p:cNvPr id="333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59EF05-EBD4-45F2-87A3-66FF782627A7}" type="slidenum">
              <a:rPr lang="en-US"/>
              <a:pPr/>
              <a:t>61</a:t>
            </a:fld>
            <a:endParaRPr lang="en-US"/>
          </a:p>
        </p:txBody>
      </p:sp>
      <p:sp>
        <p:nvSpPr>
          <p:cNvPr id="335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79C2C5A-F97E-4602-A6F8-C723A0A0D08A}" type="slidenum">
              <a:rPr lang="en-US"/>
              <a:pPr/>
              <a:t>62</a:t>
            </a:fld>
            <a:endParaRPr lang="en-US"/>
          </a:p>
        </p:txBody>
      </p:sp>
      <p:sp>
        <p:nvSpPr>
          <p:cNvPr id="337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34A2AA8-8080-4411-A225-139795699238}" type="slidenum">
              <a:rPr lang="en-US"/>
              <a:pPr/>
              <a:t>63</a:t>
            </a:fld>
            <a:endParaRPr lang="en-US"/>
          </a:p>
        </p:txBody>
      </p:sp>
      <p:sp>
        <p:nvSpPr>
          <p:cNvPr id="339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9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E636CB-B093-416E-AA38-3BC04F26AE24}" type="slidenum">
              <a:rPr lang="en-US"/>
              <a:pPr/>
              <a:t>64</a:t>
            </a:fld>
            <a:endParaRPr lang="en-US"/>
          </a:p>
        </p:txBody>
      </p:sp>
      <p:sp>
        <p:nvSpPr>
          <p:cNvPr id="342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2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Two simple multiple access control techniques.</a:t>
            </a:r>
          </a:p>
          <a:p>
            <a:endParaRPr lang="en-US"/>
          </a:p>
          <a:p>
            <a:r>
              <a:rPr lang="en-US"/>
              <a:t>Each mobile’s share of the bandwidth is divided into portions for the uplink and the downlink. Also, possibly, out of band signaling.</a:t>
            </a:r>
          </a:p>
          <a:p>
            <a:endParaRPr lang="en-US"/>
          </a:p>
          <a:p>
            <a:r>
              <a:rPr lang="en-US"/>
              <a:t>As we will see, used in AMPS, GSM, IS-54/136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2DA5E68-FA29-4F3F-9052-3B29602BD29C}" type="slidenum">
              <a:rPr lang="en-US"/>
              <a:pPr/>
              <a:t>6</a:t>
            </a:fld>
            <a:endParaRPr lang="en-US"/>
          </a:p>
        </p:txBody>
      </p:sp>
      <p:sp>
        <p:nvSpPr>
          <p:cNvPr id="1392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423B03-42FC-4B0A-B80B-34143BB56C08}" type="slidenum">
              <a:rPr lang="en-US"/>
              <a:pPr/>
              <a:t>65</a:t>
            </a:fld>
            <a:endParaRPr lang="en-US"/>
          </a:p>
        </p:txBody>
      </p:sp>
      <p:sp>
        <p:nvSpPr>
          <p:cNvPr id="344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A341E9F-9B20-42C7-B4F0-F35996E08CD0}" type="slidenum">
              <a:rPr lang="en-US"/>
              <a:pPr/>
              <a:t>67</a:t>
            </a:fld>
            <a:endParaRPr lang="en-US"/>
          </a:p>
        </p:txBody>
      </p:sp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F345D51-48B8-49DB-881C-3C420F1F7398}" type="slidenum">
              <a:rPr lang="en-US"/>
              <a:pPr/>
              <a:t>68</a:t>
            </a:fld>
            <a:endParaRPr lang="en-US"/>
          </a:p>
        </p:txBody>
      </p:sp>
      <p:sp>
        <p:nvSpPr>
          <p:cNvPr id="348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7">
            <a:extLst>
              <a:ext uri="{FF2B5EF4-FFF2-40B4-BE49-F238E27FC236}">
                <a16:creationId xmlns:a16="http://schemas.microsoft.com/office/drawing/2014/main" id="{0C037ECF-2146-412F-9560-BC5D62B44A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408075-3498-4BB8-B52C-2399902C047B}" type="slidenum">
              <a:rPr lang="en-US" altLang="en-US" sz="1300">
                <a:latin typeface="Times New Roman" panose="02020603050405020304" pitchFamily="18" charset="0"/>
              </a:rPr>
              <a:pPr/>
              <a:t>69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62466" name="Rectangle 2">
            <a:extLst>
              <a:ext uri="{FF2B5EF4-FFF2-40B4-BE49-F238E27FC236}">
                <a16:creationId xmlns:a16="http://schemas.microsoft.com/office/drawing/2014/main" id="{D44846E7-E7EA-4FBC-84C1-0407DE63418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7" name="Rectangle 3">
            <a:extLst>
              <a:ext uri="{FF2B5EF4-FFF2-40B4-BE49-F238E27FC236}">
                <a16:creationId xmlns:a16="http://schemas.microsoft.com/office/drawing/2014/main" id="{731E17B9-F20D-4BFF-AF28-19ED4A6B60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>
            <a:extLst>
              <a:ext uri="{FF2B5EF4-FFF2-40B4-BE49-F238E27FC236}">
                <a16:creationId xmlns:a16="http://schemas.microsoft.com/office/drawing/2014/main" id="{42AFB260-02FD-4E89-A9DF-D62710AFF71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8EFCC4B-83C1-4D87-B410-36681B0A5A36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70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60418" name="Rectangle 2">
            <a:extLst>
              <a:ext uri="{FF2B5EF4-FFF2-40B4-BE49-F238E27FC236}">
                <a16:creationId xmlns:a16="http://schemas.microsoft.com/office/drawing/2014/main" id="{3AA9B351-742E-49E5-ADC3-08CFA033406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6342DC66-5074-4F55-AABD-3B46EB0720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D926421-0A56-4F0C-8619-7994DAD2D7B9}" type="slidenum">
              <a:rPr lang="en-US"/>
              <a:pPr/>
              <a:t>71</a:t>
            </a:fld>
            <a:endParaRPr lang="en-US"/>
          </a:p>
        </p:txBody>
      </p:sp>
      <p:sp>
        <p:nvSpPr>
          <p:cNvPr id="352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2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4E14844-3F94-4DFF-B915-CF78DE31D172}" type="slidenum">
              <a:rPr lang="en-US"/>
              <a:pPr/>
              <a:t>73</a:t>
            </a:fld>
            <a:endParaRPr lang="en-US"/>
          </a:p>
        </p:txBody>
      </p:sp>
      <p:sp>
        <p:nvSpPr>
          <p:cNvPr id="354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F7882EF-FE36-4133-93A2-980406854CC8}" type="slidenum">
              <a:rPr lang="en-US"/>
              <a:pPr/>
              <a:t>74</a:t>
            </a:fld>
            <a:endParaRPr lang="en-US"/>
          </a:p>
        </p:txBody>
      </p:sp>
      <p:sp>
        <p:nvSpPr>
          <p:cNvPr id="356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Rectangle 7">
            <a:extLst>
              <a:ext uri="{FF2B5EF4-FFF2-40B4-BE49-F238E27FC236}">
                <a16:creationId xmlns:a16="http://schemas.microsoft.com/office/drawing/2014/main" id="{B14A6B0D-EF14-4181-B3FA-7CB7F4C8DC2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8E54266-0E20-44E3-BA20-BE456AB98274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75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A7124EA4-B232-41D4-8CE0-FC9D0C6B39A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59BC4BEF-C746-41ED-B609-D888B46FAE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Rectangle 7">
            <a:extLst>
              <a:ext uri="{FF2B5EF4-FFF2-40B4-BE49-F238E27FC236}">
                <a16:creationId xmlns:a16="http://schemas.microsoft.com/office/drawing/2014/main" id="{862212FA-FA2D-4D78-8475-0927BD21B2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CD5406B-0590-44A3-93E3-E4AFE97029FB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76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8306" name="Rectangle 2">
            <a:extLst>
              <a:ext uri="{FF2B5EF4-FFF2-40B4-BE49-F238E27FC236}">
                <a16:creationId xmlns:a16="http://schemas.microsoft.com/office/drawing/2014/main" id="{05958F0E-FE5E-4DAF-881E-7B6728FCBC9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7" name="Rectangle 3">
            <a:extLst>
              <a:ext uri="{FF2B5EF4-FFF2-40B4-BE49-F238E27FC236}">
                <a16:creationId xmlns:a16="http://schemas.microsoft.com/office/drawing/2014/main" id="{174DD8E2-6889-491F-BA2F-96282C393F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9FF10F-D81D-4F3F-8121-9B6C2515C94E}" type="slidenum">
              <a:rPr lang="en-US"/>
              <a:pPr/>
              <a:t>7</a:t>
            </a:fld>
            <a:endParaRPr lang="en-US"/>
          </a:p>
        </p:txBody>
      </p:sp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7">
            <a:extLst>
              <a:ext uri="{FF2B5EF4-FFF2-40B4-BE49-F238E27FC236}">
                <a16:creationId xmlns:a16="http://schemas.microsoft.com/office/drawing/2014/main" id="{06BC51EF-5A99-4F06-BA68-1F0B89FA562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9481EF6-3AD2-4A96-92C5-12E3E92E004E}" type="slidenum">
              <a:rPr lang="en-US" altLang="en-US" sz="1300">
                <a:solidFill>
                  <a:srgbClr val="000000"/>
                </a:solidFill>
                <a:latin typeface="Times New Roman" panose="02020603050405020304" pitchFamily="18" charset="0"/>
              </a:rPr>
              <a:pPr algn="r"/>
              <a:t>77</a:t>
            </a:fld>
            <a:endParaRPr lang="en-US" altLang="en-US" sz="130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0354" name="Rectangle 2">
            <a:extLst>
              <a:ext uri="{FF2B5EF4-FFF2-40B4-BE49-F238E27FC236}">
                <a16:creationId xmlns:a16="http://schemas.microsoft.com/office/drawing/2014/main" id="{C46A7437-6C55-47AA-A2A7-4D3BC2C38B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5" name="Rectangle 3">
            <a:extLst>
              <a:ext uri="{FF2B5EF4-FFF2-40B4-BE49-F238E27FC236}">
                <a16:creationId xmlns:a16="http://schemas.microsoft.com/office/drawing/2014/main" id="{1F1E9D2C-FF5A-4797-BCA5-444C6FBC733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Rectangle 7">
            <a:extLst>
              <a:ext uri="{FF2B5EF4-FFF2-40B4-BE49-F238E27FC236}">
                <a16:creationId xmlns:a16="http://schemas.microsoft.com/office/drawing/2014/main" id="{2FD74EA7-0B99-4DD0-A104-BA1954D693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AC814D0-D667-4A3C-A275-7A3815CFFD0C}" type="slidenum">
              <a:rPr lang="en-US" altLang="en-US" sz="1300">
                <a:latin typeface="Times New Roman" panose="02020603050405020304" pitchFamily="18" charset="0"/>
              </a:rPr>
              <a:pPr/>
              <a:t>78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6498" name="Rectangle 2">
            <a:extLst>
              <a:ext uri="{FF2B5EF4-FFF2-40B4-BE49-F238E27FC236}">
                <a16:creationId xmlns:a16="http://schemas.microsoft.com/office/drawing/2014/main" id="{BE11F3B4-3845-4F67-A452-AD245F5F8F2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801B6F7B-85DE-4386-A6FA-2F16C60762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Rectangle 7">
            <a:extLst>
              <a:ext uri="{FF2B5EF4-FFF2-40B4-BE49-F238E27FC236}">
                <a16:creationId xmlns:a16="http://schemas.microsoft.com/office/drawing/2014/main" id="{B0EC5180-8A9D-4980-9127-BE37C7166D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4264BC59-7965-481E-A2C1-32F3340C2B89}" type="slidenum">
              <a:rPr lang="en-US" altLang="en-US" sz="1300">
                <a:latin typeface="Times New Roman" panose="02020603050405020304" pitchFamily="18" charset="0"/>
              </a:rPr>
              <a:pPr/>
              <a:t>79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08546" name="Rectangle 2">
            <a:extLst>
              <a:ext uri="{FF2B5EF4-FFF2-40B4-BE49-F238E27FC236}">
                <a16:creationId xmlns:a16="http://schemas.microsoft.com/office/drawing/2014/main" id="{165CFCA8-A357-4A8C-92DF-5F593508017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AD063EE0-1ADF-4532-8362-42E74EF62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7">
            <a:extLst>
              <a:ext uri="{FF2B5EF4-FFF2-40B4-BE49-F238E27FC236}">
                <a16:creationId xmlns:a16="http://schemas.microsoft.com/office/drawing/2014/main" id="{2BD2BE21-2F7E-4F3B-8AE6-9CD18B1341B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5A0E799D-3731-4B3D-B076-E99AFA22BF70}" type="slidenum">
              <a:rPr lang="en-US" altLang="en-US" sz="1300">
                <a:latin typeface="Times New Roman" panose="02020603050405020304" pitchFamily="18" charset="0"/>
              </a:rPr>
              <a:pPr/>
              <a:t>80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0594" name="Rectangle 2">
            <a:extLst>
              <a:ext uri="{FF2B5EF4-FFF2-40B4-BE49-F238E27FC236}">
                <a16:creationId xmlns:a16="http://schemas.microsoft.com/office/drawing/2014/main" id="{FFA232CC-10B0-4ABA-A8BA-2F875726363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5B2AF3D7-9EED-429B-9EC6-9C786D6474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Rectangle 7">
            <a:extLst>
              <a:ext uri="{FF2B5EF4-FFF2-40B4-BE49-F238E27FC236}">
                <a16:creationId xmlns:a16="http://schemas.microsoft.com/office/drawing/2014/main" id="{082CCD77-7894-4B29-AD65-91B2DB98FB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6899E6F-E25F-404F-9CA2-E0E8CE6CDDC2}" type="slidenum">
              <a:rPr lang="en-US" altLang="en-US" sz="1300">
                <a:latin typeface="Times New Roman" panose="02020603050405020304" pitchFamily="18" charset="0"/>
              </a:rPr>
              <a:pPr/>
              <a:t>81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112642" name="Rectangle 2">
            <a:extLst>
              <a:ext uri="{FF2B5EF4-FFF2-40B4-BE49-F238E27FC236}">
                <a16:creationId xmlns:a16="http://schemas.microsoft.com/office/drawing/2014/main" id="{30E57509-B1DD-4046-8F28-A11D43C6F35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A5F6B1D9-10C6-4300-B610-2100DBFD37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E0B4D2E-7CA6-4D65-9D4C-6CAD871F2521}" type="slidenum">
              <a:rPr lang="en-US"/>
              <a:pPr/>
              <a:t>85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7" name="Slide Image Placeholder 1">
            <a:extLst>
              <a:ext uri="{FF2B5EF4-FFF2-40B4-BE49-F238E27FC236}">
                <a16:creationId xmlns:a16="http://schemas.microsoft.com/office/drawing/2014/main" id="{EA34855C-6FE6-48EF-A12C-97DEAE7ED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57698" name="Notes Placeholder 2">
            <a:extLst>
              <a:ext uri="{FF2B5EF4-FFF2-40B4-BE49-F238E27FC236}">
                <a16:creationId xmlns:a16="http://schemas.microsoft.com/office/drawing/2014/main" id="{FA88DC80-4217-424D-9E7B-EF9976959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157699" name="Slide Number Placeholder 3">
            <a:extLst>
              <a:ext uri="{FF2B5EF4-FFF2-40B4-BE49-F238E27FC236}">
                <a16:creationId xmlns:a16="http://schemas.microsoft.com/office/drawing/2014/main" id="{E37BF979-EC97-4793-8540-BF30269EF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C3377AC-F750-49F0-9009-1626EEED5EEC}" type="slidenum">
              <a:rPr lang="en-US" altLang="en-US" sz="1300">
                <a:latin typeface="Times New Roman" panose="02020603050405020304" pitchFamily="18" charset="0"/>
              </a:rPr>
              <a:pPr/>
              <a:t>90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25DA7C-C617-4A06-8C0D-5144F06D801F}" type="slidenum">
              <a:rPr lang="en-US"/>
              <a:pPr/>
              <a:t>92</a:t>
            </a:fld>
            <a:endParaRPr lang="en-US"/>
          </a:p>
        </p:txBody>
      </p:sp>
      <p:sp>
        <p:nvSpPr>
          <p:cNvPr id="301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ED4635E-733C-463A-9EBE-32192DA691FE}" type="slidenum">
              <a:rPr lang="en-US"/>
              <a:pPr/>
              <a:t>95</a:t>
            </a:fld>
            <a:endParaRPr lang="en-US"/>
          </a:p>
        </p:txBody>
      </p:sp>
      <p:sp>
        <p:nvSpPr>
          <p:cNvPr id="274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66B9E0-367C-4A8F-8D6E-F5BCFB472EBB}" type="slidenum">
              <a:rPr lang="en-US"/>
              <a:pPr/>
              <a:t>96</a:t>
            </a:fld>
            <a:endParaRPr lang="en-US"/>
          </a:p>
        </p:txBody>
      </p:sp>
      <p:sp>
        <p:nvSpPr>
          <p:cNvPr id="2048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36240-493C-4254-8CCE-24F38ED65B89}" type="slidenum">
              <a:rPr lang="en-US"/>
              <a:pPr/>
              <a:t>8</a:t>
            </a:fld>
            <a:endParaRPr lang="en-US"/>
          </a:p>
        </p:txBody>
      </p:sp>
      <p:sp>
        <p:nvSpPr>
          <p:cNvPr id="141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0589766-9411-440F-9953-B439A7285B45}" type="slidenum">
              <a:rPr lang="en-US"/>
              <a:pPr/>
              <a:t>97</a:t>
            </a:fld>
            <a:endParaRPr lang="en-US"/>
          </a:p>
        </p:txBody>
      </p:sp>
      <p:sp>
        <p:nvSpPr>
          <p:cNvPr id="205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68AFD6F-42AB-41B3-B940-7EFA7128B933}" type="slidenum">
              <a:rPr lang="en-US"/>
              <a:pPr/>
              <a:t>98</a:t>
            </a:fld>
            <a:endParaRPr lang="en-US"/>
          </a:p>
        </p:txBody>
      </p:sp>
      <p:sp>
        <p:nvSpPr>
          <p:cNvPr id="206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3A4CBC7-68D6-48AB-9CA5-4AFC3FF244F5}" type="slidenum">
              <a:rPr lang="en-US"/>
              <a:pPr/>
              <a:t>99</a:t>
            </a:fld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2E8E07-0D25-4D9A-8E71-D342DA66FC71}" type="slidenum">
              <a:rPr lang="en-US"/>
              <a:pPr/>
              <a:t>100</a:t>
            </a:fld>
            <a:endParaRPr lang="en-US"/>
          </a:p>
        </p:txBody>
      </p:sp>
      <p:sp>
        <p:nvSpPr>
          <p:cNvPr id="27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FF33B1A-77EF-4B50-86DE-B851C4197C60}" type="slidenum">
              <a:rPr lang="en-US"/>
              <a:pPr/>
              <a:t>101</a:t>
            </a:fld>
            <a:endParaRPr lang="en-US"/>
          </a:p>
        </p:txBody>
      </p:sp>
      <p:sp>
        <p:nvSpPr>
          <p:cNvPr id="208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B16806EA-AE8D-4DC9-A34C-E6995C1F2E8F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649" tIns="48325" rIns="96649" bIns="48325" anchor="b"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B6A66DE2-3552-4FB8-A4A9-C6CE71C5E7E0}" type="slidenum">
              <a:rPr lang="en-US" altLang="en-US" sz="1300">
                <a:latin typeface="Times New Roman" panose="02020603050405020304" pitchFamily="18" charset="0"/>
              </a:rPr>
              <a:pPr algn="r"/>
              <a:t>9</a:t>
            </a:fld>
            <a:endParaRPr lang="en-US" altLang="en-US" sz="1300">
              <a:latin typeface="Times New Roman" panose="02020603050405020304" pitchFamily="18" charset="0"/>
            </a:endParaRPr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496AFFCC-1215-4895-B5FB-F46B8BC5C695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76223947-5C39-4F37-B358-4E44DB20E5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D0EA374C-9524-4E46-8384-759B7C78A43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D198B169-06AB-4E9D-8C4A-6F88B9099D4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627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2EF57B59-FF84-4F2A-B6DA-0FD55888F56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C501F68E-6DF5-4767-A6D3-B3331C93975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BA8B1256-BC15-470E-A84E-F485D60F808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1600200"/>
            <a:ext cx="3810000" cy="4648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0D57F9AA-EC9E-462F-905B-F668E915B6C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7CD82F2B-E09A-4128-B10A-FC454DF93F1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62D152D9-C120-409E-A40C-B2CD6CC0EEE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A23C1824-A7A2-4C35-A70E-39B834E2F88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5BF65DD6-5EBC-42C9-A2AC-A1F31D54D36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1-</a:t>
            </a:r>
            <a:fld id="{CFED9672-5A64-4B7D-894D-6634F91B54E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600200"/>
            <a:ext cx="77724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410200" y="64008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r>
              <a:rPr lang="en-US"/>
              <a:t> Introduction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5800" y="6400800"/>
            <a:ext cx="6254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r>
              <a:rPr lang="en-US"/>
              <a:t>1-</a:t>
            </a:r>
            <a:fld id="{6EBE2607-8325-41FF-9185-ED077979AF8E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4000" u="sng">
          <a:solidFill>
            <a:schemeClr val="accent2"/>
          </a:solidFill>
          <a:latin typeface="Comic Sans MS" pitchFamily="66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5000"/>
        <a:buFont typeface="Wingdings" pitchFamily="2" charset="2"/>
        <a:buChar char="q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v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1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13" Type="http://schemas.openxmlformats.org/officeDocument/2006/relationships/image" Target="../media/image37.wmf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16.xml"/><Relationship Id="rId21" Type="http://schemas.openxmlformats.org/officeDocument/2006/relationships/oleObject" Target="../embeddings/oleObject13.bin"/><Relationship Id="rId7" Type="http://schemas.openxmlformats.org/officeDocument/2006/relationships/image" Target="../media/image35.wmf"/><Relationship Id="rId12" Type="http://schemas.openxmlformats.org/officeDocument/2006/relationships/oleObject" Target="../embeddings/oleObject5.bin"/><Relationship Id="rId17" Type="http://schemas.openxmlformats.org/officeDocument/2006/relationships/oleObject" Target="../embeddings/oleObject9.bin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11" Type="http://schemas.openxmlformats.org/officeDocument/2006/relationships/oleObject" Target="../embeddings/oleObject4.bin"/><Relationship Id="rId5" Type="http://schemas.openxmlformats.org/officeDocument/2006/relationships/image" Target="../media/image39.png"/><Relationship Id="rId15" Type="http://schemas.openxmlformats.org/officeDocument/2006/relationships/oleObject" Target="../embeddings/oleObject7.bin"/><Relationship Id="rId23" Type="http://schemas.openxmlformats.org/officeDocument/2006/relationships/image" Target="../media/image1.png"/><Relationship Id="rId10" Type="http://schemas.openxmlformats.org/officeDocument/2006/relationships/oleObject" Target="../embeddings/oleObject3.bin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38.wmf"/><Relationship Id="rId9" Type="http://schemas.openxmlformats.org/officeDocument/2006/relationships/image" Target="../media/image36.wmf"/><Relationship Id="rId14" Type="http://schemas.openxmlformats.org/officeDocument/2006/relationships/oleObject" Target="../embeddings/oleObject6.bin"/><Relationship Id="rId22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32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11" Type="http://schemas.openxmlformats.org/officeDocument/2006/relationships/image" Target="../media/image49.png"/><Relationship Id="rId5" Type="http://schemas.openxmlformats.org/officeDocument/2006/relationships/image" Target="../media/image44.png"/><Relationship Id="rId10" Type="http://schemas.openxmlformats.org/officeDocument/2006/relationships/image" Target="../media/image34.png"/><Relationship Id="rId4" Type="http://schemas.openxmlformats.org/officeDocument/2006/relationships/image" Target="../media/image7.pn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1.png"/><Relationship Id="rId3" Type="http://schemas.openxmlformats.org/officeDocument/2006/relationships/image" Target="../media/image44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6.png"/><Relationship Id="rId3" Type="http://schemas.openxmlformats.org/officeDocument/2006/relationships/image" Target="../media/image1.png"/><Relationship Id="rId7" Type="http://schemas.openxmlformats.org/officeDocument/2006/relationships/image" Target="../media/image61.png"/><Relationship Id="rId12" Type="http://schemas.openxmlformats.org/officeDocument/2006/relationships/image" Target="../media/image6.png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44.png"/><Relationship Id="rId15" Type="http://schemas.openxmlformats.org/officeDocument/2006/relationships/image" Target="../media/image68.png"/><Relationship Id="rId10" Type="http://schemas.openxmlformats.org/officeDocument/2006/relationships/image" Target="../media/image64.png"/><Relationship Id="rId4" Type="http://schemas.openxmlformats.org/officeDocument/2006/relationships/image" Target="../media/image7.png"/><Relationship Id="rId9" Type="http://schemas.openxmlformats.org/officeDocument/2006/relationships/image" Target="../media/image63.png"/><Relationship Id="rId1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png"/><Relationship Id="rId5" Type="http://schemas.openxmlformats.org/officeDocument/2006/relationships/image" Target="../media/image74.wmf"/><Relationship Id="rId4" Type="http://schemas.openxmlformats.org/officeDocument/2006/relationships/oleObject" Target="../embeddings/oleObject1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5.bin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8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1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png"/><Relationship Id="rId5" Type="http://schemas.openxmlformats.org/officeDocument/2006/relationships/image" Target="../media/image77.wmf"/><Relationship Id="rId4" Type="http://schemas.openxmlformats.org/officeDocument/2006/relationships/oleObject" Target="../embeddings/oleObject19.bin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8.wmf"/><Relationship Id="rId4" Type="http://schemas.openxmlformats.org/officeDocument/2006/relationships/oleObject" Target="../embeddings/oleObject20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79.wmf"/><Relationship Id="rId4" Type="http://schemas.openxmlformats.org/officeDocument/2006/relationships/oleObject" Target="../embeddings/oleObject21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8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85.wmf"/><Relationship Id="rId4" Type="http://schemas.openxmlformats.org/officeDocument/2006/relationships/oleObject" Target="../embeddings/oleObject2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1.png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8.png"/><Relationship Id="rId11" Type="http://schemas.openxmlformats.org/officeDocument/2006/relationships/image" Target="../media/image93.png"/><Relationship Id="rId5" Type="http://schemas.openxmlformats.org/officeDocument/2006/relationships/image" Target="../media/image87.png"/><Relationship Id="rId10" Type="http://schemas.openxmlformats.org/officeDocument/2006/relationships/image" Target="../media/image92.png"/><Relationship Id="rId4" Type="http://schemas.openxmlformats.org/officeDocument/2006/relationships/image" Target="../media/image7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5.bin"/><Relationship Id="rId13" Type="http://schemas.openxmlformats.org/officeDocument/2006/relationships/image" Target="../media/image36.wmf"/><Relationship Id="rId18" Type="http://schemas.openxmlformats.org/officeDocument/2006/relationships/image" Target="../media/image37.wmf"/><Relationship Id="rId26" Type="http://schemas.openxmlformats.org/officeDocument/2006/relationships/image" Target="../media/image1.png"/><Relationship Id="rId3" Type="http://schemas.openxmlformats.org/officeDocument/2006/relationships/notesSlide" Target="../notesSlides/notesSlide57.xml"/><Relationship Id="rId21" Type="http://schemas.openxmlformats.org/officeDocument/2006/relationships/oleObject" Target="../embeddings/oleObject32.bin"/><Relationship Id="rId7" Type="http://schemas.openxmlformats.org/officeDocument/2006/relationships/image" Target="../media/image97.wmf"/><Relationship Id="rId12" Type="http://schemas.openxmlformats.org/officeDocument/2006/relationships/oleObject" Target="../embeddings/oleObject27.bin"/><Relationship Id="rId17" Type="http://schemas.openxmlformats.org/officeDocument/2006/relationships/oleObject" Target="../embeddings/oleObject29.bin"/><Relationship Id="rId25" Type="http://schemas.openxmlformats.org/officeDocument/2006/relationships/oleObject" Target="../embeddings/oleObject36.bin"/><Relationship Id="rId2" Type="http://schemas.openxmlformats.org/officeDocument/2006/relationships/slideLayout" Target="../slideLayouts/slideLayout4.xml"/><Relationship Id="rId16" Type="http://schemas.openxmlformats.org/officeDocument/2006/relationships/image" Target="../media/image76.wmf"/><Relationship Id="rId20" Type="http://schemas.openxmlformats.org/officeDocument/2006/relationships/oleObject" Target="../embeddings/oleObject31.bin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4.bin"/><Relationship Id="rId11" Type="http://schemas.openxmlformats.org/officeDocument/2006/relationships/image" Target="../media/image35.wmf"/><Relationship Id="rId24" Type="http://schemas.openxmlformats.org/officeDocument/2006/relationships/oleObject" Target="../embeddings/oleObject35.bin"/><Relationship Id="rId5" Type="http://schemas.openxmlformats.org/officeDocument/2006/relationships/image" Target="../media/image39.png"/><Relationship Id="rId15" Type="http://schemas.openxmlformats.org/officeDocument/2006/relationships/oleObject" Target="../embeddings/oleObject28.bin"/><Relationship Id="rId23" Type="http://schemas.openxmlformats.org/officeDocument/2006/relationships/oleObject" Target="../embeddings/oleObject34.bin"/><Relationship Id="rId10" Type="http://schemas.openxmlformats.org/officeDocument/2006/relationships/oleObject" Target="../embeddings/oleObject26.bin"/><Relationship Id="rId19" Type="http://schemas.openxmlformats.org/officeDocument/2006/relationships/oleObject" Target="../embeddings/oleObject30.bin"/><Relationship Id="rId4" Type="http://schemas.openxmlformats.org/officeDocument/2006/relationships/image" Target="../media/image38.wmf"/><Relationship Id="rId9" Type="http://schemas.openxmlformats.org/officeDocument/2006/relationships/image" Target="../media/image98.wmf"/><Relationship Id="rId14" Type="http://schemas.openxmlformats.org/officeDocument/2006/relationships/image" Target="../media/image40.png"/><Relationship Id="rId22" Type="http://schemas.openxmlformats.org/officeDocument/2006/relationships/oleObject" Target="../embeddings/oleObject33.bin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notesSlide" Target="../notesSlides/notesSlide62.xml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1.png"/><Relationship Id="rId5" Type="http://schemas.openxmlformats.org/officeDocument/2006/relationships/image" Target="../media/image76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7.bin"/><Relationship Id="rId9" Type="http://schemas.openxmlformats.org/officeDocument/2006/relationships/oleObject" Target="../embeddings/oleObject40.bin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70.em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w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wm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26" Type="http://schemas.openxmlformats.org/officeDocument/2006/relationships/image" Target="../media/image28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8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Relationship Id="rId27" Type="http://schemas.openxmlformats.org/officeDocument/2006/relationships/image" Target="../media/image29.png"/><Relationship Id="rId30" Type="http://schemas.openxmlformats.org/officeDocument/2006/relationships/image" Target="../media/image3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7AABD9B0-B914-4A0F-B33E-AC83331ABD7D}" type="slidenum">
              <a:rPr lang="en-US"/>
              <a:pPr/>
              <a:t>1</a:t>
            </a:fld>
            <a:endParaRPr lang="en-US"/>
          </a:p>
        </p:txBody>
      </p:sp>
      <p:sp>
        <p:nvSpPr>
          <p:cNvPr id="36147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0" y="1298575"/>
            <a:ext cx="9144000" cy="1470025"/>
          </a:xfrm>
        </p:spPr>
        <p:txBody>
          <a:bodyPr/>
          <a:lstStyle/>
          <a:p>
            <a:pPr algn="ctr"/>
            <a:r>
              <a:rPr lang="en-US" sz="3600" u="none" dirty="0">
                <a:latin typeface="Gill Sans MT" panose="020B0502020104020203" pitchFamily="34" charset="0"/>
                <a:cs typeface="Times New Roman" pitchFamily="18" charset="0"/>
              </a:rPr>
              <a:t>CNT 4007C Fundamentals of Computer Networks</a:t>
            </a:r>
          </a:p>
        </p:txBody>
      </p:sp>
      <p:sp>
        <p:nvSpPr>
          <p:cNvPr id="36147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/>
          <a:lstStyle/>
          <a:p>
            <a:r>
              <a:rPr lang="en-US" dirty="0">
                <a:latin typeface="Gill Sans MT" panose="020B0502020104020203" pitchFamily="34" charset="0"/>
                <a:cs typeface="Times New Roman" pitchFamily="18" charset="0"/>
              </a:rPr>
              <a:t>Ahmed Helmy</a:t>
            </a:r>
            <a:endParaRPr lang="en-US" dirty="0">
              <a:solidFill>
                <a:srgbClr val="0000FF"/>
              </a:solidFill>
              <a:latin typeface="Gill Sans MT" panose="020B0502020104020203" pitchFamily="34" charset="0"/>
              <a:cs typeface="Times New Roman" pitchFamily="18" charset="0"/>
            </a:endParaRPr>
          </a:p>
          <a:p>
            <a:r>
              <a:rPr lang="en-US" sz="2400" dirty="0">
                <a:latin typeface="Gill Sans MT" panose="020B0502020104020203" pitchFamily="34" charset="0"/>
                <a:cs typeface="Times New Roman" pitchFamily="18" charset="0"/>
              </a:rPr>
              <a:t>Computer &amp; Information Science &amp; Engineering (CISE) Dept</a:t>
            </a:r>
          </a:p>
          <a:p>
            <a:r>
              <a:rPr lang="en-US" sz="2400" dirty="0">
                <a:latin typeface="Gill Sans MT" panose="020B0502020104020203" pitchFamily="34" charset="0"/>
                <a:cs typeface="Times New Roman" pitchFamily="18" charset="0"/>
              </a:rPr>
              <a:t>University of Florida</a:t>
            </a:r>
          </a:p>
          <a:p>
            <a:r>
              <a:rPr lang="en-US" sz="2400" i="1" dirty="0">
                <a:solidFill>
                  <a:srgbClr val="FF3300"/>
                </a:solidFill>
                <a:latin typeface="Gill Sans MT" panose="020B0502020104020203" pitchFamily="34" charset="0"/>
                <a:cs typeface="Times New Roman" pitchFamily="18" charset="0"/>
              </a:rPr>
              <a:t>cise.ufl.edu/~helmy</a:t>
            </a:r>
          </a:p>
        </p:txBody>
      </p:sp>
      <p:pic>
        <p:nvPicPr>
          <p:cNvPr id="6" name="Picture 9" descr="underline_base">
            <a:extLst>
              <a:ext uri="{FF2B5EF4-FFF2-40B4-BE49-F238E27FC236}">
                <a16:creationId xmlns:a16="http://schemas.microsoft.com/office/drawing/2014/main" id="{893BA861-0CA9-4A90-898A-3BA0646AEE5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817" y="1973179"/>
            <a:ext cx="7801225" cy="14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nderline_base">
            <a:extLst>
              <a:ext uri="{FF2B5EF4-FFF2-40B4-BE49-F238E27FC236}">
                <a16:creationId xmlns:a16="http://schemas.microsoft.com/office/drawing/2014/main" id="{33FA4C01-023E-4355-B85F-77AA9CDDC48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537" y="2508248"/>
            <a:ext cx="3082925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Introduction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2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E84841CC-0233-47B1-832C-A52094D06664}" type="slidenum">
              <a:rPr lang="en-US"/>
              <a:pPr/>
              <a:t>10</a:t>
            </a:fld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What’s the Internet: “nuts and bolts” view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799" y="1371600"/>
            <a:ext cx="5026349" cy="51323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Internet: 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“network of networks”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loosely hierarchical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Interconnected ISPs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public Internet versus private intranet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protocols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>
                <a:latin typeface="Gill Sans MT" panose="020B0502020104020203" pitchFamily="34" charset="0"/>
              </a:rPr>
              <a:t>control sending, receiving of </a:t>
            </a:r>
            <a:r>
              <a:rPr lang="en-US" sz="2400" dirty="0" err="1">
                <a:latin typeface="Gill Sans MT" panose="020B0502020104020203" pitchFamily="34" charset="0"/>
              </a:rPr>
              <a:t>msgs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e.g., TCP, IP, HTTP,  Skype, 82.11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Internet standards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RFC: Request for comments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IETF: Internet Engineering Task Force</a:t>
            </a:r>
          </a:p>
        </p:txBody>
      </p:sp>
      <p:grpSp>
        <p:nvGrpSpPr>
          <p:cNvPr id="327" name="Group 979">
            <a:extLst>
              <a:ext uri="{FF2B5EF4-FFF2-40B4-BE49-F238E27FC236}">
                <a16:creationId xmlns:a16="http://schemas.microsoft.com/office/drawing/2014/main" id="{8A6D2F2C-EA46-468C-8D8F-BC94B886F796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28" name="Freeform 416">
              <a:extLst>
                <a:ext uri="{FF2B5EF4-FFF2-40B4-BE49-F238E27FC236}">
                  <a16:creationId xmlns:a16="http://schemas.microsoft.com/office/drawing/2014/main" id="{E4B98F64-11AE-4CB3-93BE-442D8E3DF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415">
              <a:extLst>
                <a:ext uri="{FF2B5EF4-FFF2-40B4-BE49-F238E27FC236}">
                  <a16:creationId xmlns:a16="http://schemas.microsoft.com/office/drawing/2014/main" id="{CAEA4513-1D32-4739-8DEE-162440F11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0" name="Freeform 665">
              <a:extLst>
                <a:ext uri="{FF2B5EF4-FFF2-40B4-BE49-F238E27FC236}">
                  <a16:creationId xmlns:a16="http://schemas.microsoft.com/office/drawing/2014/main" id="{C94932D6-089F-41A9-96AF-CFF25290C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1" name="Group 666">
              <a:extLst>
                <a:ext uri="{FF2B5EF4-FFF2-40B4-BE49-F238E27FC236}">
                  <a16:creationId xmlns:a16="http://schemas.microsoft.com/office/drawing/2014/main" id="{752F9A92-D5C0-4266-974A-7F063ADC3A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938" name="Rectangle 667">
                <a:extLst>
                  <a:ext uri="{FF2B5EF4-FFF2-40B4-BE49-F238E27FC236}">
                    <a16:creationId xmlns:a16="http://schemas.microsoft.com/office/drawing/2014/main" id="{ABF8AEEF-977F-4FCE-9E19-5A1C3C10A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9" name="AutoShape 668">
                <a:extLst>
                  <a:ext uri="{FF2B5EF4-FFF2-40B4-BE49-F238E27FC236}">
                    <a16:creationId xmlns:a16="http://schemas.microsoft.com/office/drawing/2014/main" id="{B5C5D5DB-1277-48D5-B1DF-85AD3F2C07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32" name="Freeform 669">
              <a:extLst>
                <a:ext uri="{FF2B5EF4-FFF2-40B4-BE49-F238E27FC236}">
                  <a16:creationId xmlns:a16="http://schemas.microsoft.com/office/drawing/2014/main" id="{3D9E5F3B-5809-4EFB-9FD6-5194D51C8B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Line 670">
              <a:extLst>
                <a:ext uri="{FF2B5EF4-FFF2-40B4-BE49-F238E27FC236}">
                  <a16:creationId xmlns:a16="http://schemas.microsoft.com/office/drawing/2014/main" id="{F1236FD3-5150-4DA0-87D7-B17D686368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Line 671">
              <a:extLst>
                <a:ext uri="{FF2B5EF4-FFF2-40B4-BE49-F238E27FC236}">
                  <a16:creationId xmlns:a16="http://schemas.microsoft.com/office/drawing/2014/main" id="{17EB2DB7-C4DB-46B6-9155-FB720959C5B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Line 672">
              <a:extLst>
                <a:ext uri="{FF2B5EF4-FFF2-40B4-BE49-F238E27FC236}">
                  <a16:creationId xmlns:a16="http://schemas.microsoft.com/office/drawing/2014/main" id="{42A478C6-E21A-47AD-84FD-5C8A5BF9050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6" name="Line 674">
              <a:extLst>
                <a:ext uri="{FF2B5EF4-FFF2-40B4-BE49-F238E27FC236}">
                  <a16:creationId xmlns:a16="http://schemas.microsoft.com/office/drawing/2014/main" id="{BC40CF53-F3F5-4E47-8CCD-7F729BCF299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Line 675">
              <a:extLst>
                <a:ext uri="{FF2B5EF4-FFF2-40B4-BE49-F238E27FC236}">
                  <a16:creationId xmlns:a16="http://schemas.microsoft.com/office/drawing/2014/main" id="{035DB774-E617-462B-BCBB-EEF0149344F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Line 678">
              <a:extLst>
                <a:ext uri="{FF2B5EF4-FFF2-40B4-BE49-F238E27FC236}">
                  <a16:creationId xmlns:a16="http://schemas.microsoft.com/office/drawing/2014/main" id="{389BB224-C094-48C5-B782-1C512E3D0D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Line 679">
              <a:extLst>
                <a:ext uri="{FF2B5EF4-FFF2-40B4-BE49-F238E27FC236}">
                  <a16:creationId xmlns:a16="http://schemas.microsoft.com/office/drawing/2014/main" id="{B4B01824-8FAF-46CF-B647-A850CC3DBD5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Line 680">
              <a:extLst>
                <a:ext uri="{FF2B5EF4-FFF2-40B4-BE49-F238E27FC236}">
                  <a16:creationId xmlns:a16="http://schemas.microsoft.com/office/drawing/2014/main" id="{6D286B9B-3039-4BF8-95AF-B7F1E79383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Line 682">
              <a:extLst>
                <a:ext uri="{FF2B5EF4-FFF2-40B4-BE49-F238E27FC236}">
                  <a16:creationId xmlns:a16="http://schemas.microsoft.com/office/drawing/2014/main" id="{F58EBF19-53F6-4333-8702-10932C31BB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2" name="Line 683">
              <a:extLst>
                <a:ext uri="{FF2B5EF4-FFF2-40B4-BE49-F238E27FC236}">
                  <a16:creationId xmlns:a16="http://schemas.microsoft.com/office/drawing/2014/main" id="{F29AF8A4-602F-407E-B028-A67080051A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3" name="Picture 684" descr="access_point_stylized_small">
              <a:extLst>
                <a:ext uri="{FF2B5EF4-FFF2-40B4-BE49-F238E27FC236}">
                  <a16:creationId xmlns:a16="http://schemas.microsoft.com/office/drawing/2014/main" id="{31F15051-661F-4551-A466-85A9BB361A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4" name="Line 685">
              <a:extLst>
                <a:ext uri="{FF2B5EF4-FFF2-40B4-BE49-F238E27FC236}">
                  <a16:creationId xmlns:a16="http://schemas.microsoft.com/office/drawing/2014/main" id="{152D1988-216A-4A4E-BC63-BE086B76FF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" name="Line 686">
              <a:extLst>
                <a:ext uri="{FF2B5EF4-FFF2-40B4-BE49-F238E27FC236}">
                  <a16:creationId xmlns:a16="http://schemas.microsoft.com/office/drawing/2014/main" id="{9AA9ED8D-B8A2-49A0-AAA0-2E5CBEEEC2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6" name="Picture 708" descr="access_point_stylized_small">
              <a:extLst>
                <a:ext uri="{FF2B5EF4-FFF2-40B4-BE49-F238E27FC236}">
                  <a16:creationId xmlns:a16="http://schemas.microsoft.com/office/drawing/2014/main" id="{BA8DC070-17B3-4D60-B840-5AA3E97FD8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7" name="Line 711">
              <a:extLst>
                <a:ext uri="{FF2B5EF4-FFF2-40B4-BE49-F238E27FC236}">
                  <a16:creationId xmlns:a16="http://schemas.microsoft.com/office/drawing/2014/main" id="{17CEBA93-3EDA-40C8-B121-61415CC65A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Line 712">
              <a:extLst>
                <a:ext uri="{FF2B5EF4-FFF2-40B4-BE49-F238E27FC236}">
                  <a16:creationId xmlns:a16="http://schemas.microsoft.com/office/drawing/2014/main" id="{F504701E-DFC1-4B66-A614-03F388A717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Line 713">
              <a:extLst>
                <a:ext uri="{FF2B5EF4-FFF2-40B4-BE49-F238E27FC236}">
                  <a16:creationId xmlns:a16="http://schemas.microsoft.com/office/drawing/2014/main" id="{8A9C3603-67E8-4BD1-B4F5-E4B4CF8D6C9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Line 714">
              <a:extLst>
                <a:ext uri="{FF2B5EF4-FFF2-40B4-BE49-F238E27FC236}">
                  <a16:creationId xmlns:a16="http://schemas.microsoft.com/office/drawing/2014/main" id="{39DA3E62-55D0-4154-9EA5-14F9B5EAA0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Line 715">
              <a:extLst>
                <a:ext uri="{FF2B5EF4-FFF2-40B4-BE49-F238E27FC236}">
                  <a16:creationId xmlns:a16="http://schemas.microsoft.com/office/drawing/2014/main" id="{ED18767F-BB30-4017-9E53-D3F20E2EB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Line 716">
              <a:extLst>
                <a:ext uri="{FF2B5EF4-FFF2-40B4-BE49-F238E27FC236}">
                  <a16:creationId xmlns:a16="http://schemas.microsoft.com/office/drawing/2014/main" id="{7E7870D9-EAF8-4463-9842-7A0CA6C79E9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Line 717">
              <a:extLst>
                <a:ext uri="{FF2B5EF4-FFF2-40B4-BE49-F238E27FC236}">
                  <a16:creationId xmlns:a16="http://schemas.microsoft.com/office/drawing/2014/main" id="{7369280F-E195-48B5-9C6B-9200437D187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Line 718">
              <a:extLst>
                <a:ext uri="{FF2B5EF4-FFF2-40B4-BE49-F238E27FC236}">
                  <a16:creationId xmlns:a16="http://schemas.microsoft.com/office/drawing/2014/main" id="{FA80BA12-B44B-4E5C-91AC-314491D357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Line 719">
              <a:extLst>
                <a:ext uri="{FF2B5EF4-FFF2-40B4-BE49-F238E27FC236}">
                  <a16:creationId xmlns:a16="http://schemas.microsoft.com/office/drawing/2014/main" id="{D0874C1C-26AF-453A-9D15-095433C4A7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Line 720">
              <a:extLst>
                <a:ext uri="{FF2B5EF4-FFF2-40B4-BE49-F238E27FC236}">
                  <a16:creationId xmlns:a16="http://schemas.microsoft.com/office/drawing/2014/main" id="{6AEE60C5-5EB9-427F-8EFB-56AB33E26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Line 721">
              <a:extLst>
                <a:ext uri="{FF2B5EF4-FFF2-40B4-BE49-F238E27FC236}">
                  <a16:creationId xmlns:a16="http://schemas.microsoft.com/office/drawing/2014/main" id="{50B17A43-C21D-47E1-B78F-CABAB3FE0A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Line 722">
              <a:extLst>
                <a:ext uri="{FF2B5EF4-FFF2-40B4-BE49-F238E27FC236}">
                  <a16:creationId xmlns:a16="http://schemas.microsoft.com/office/drawing/2014/main" id="{556791E3-933E-4917-869C-0FB91D831C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Line 723">
              <a:extLst>
                <a:ext uri="{FF2B5EF4-FFF2-40B4-BE49-F238E27FC236}">
                  <a16:creationId xmlns:a16="http://schemas.microsoft.com/office/drawing/2014/main" id="{D907BA66-2C88-4D6E-B9D9-39BB1B510A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Line 724">
              <a:extLst>
                <a:ext uri="{FF2B5EF4-FFF2-40B4-BE49-F238E27FC236}">
                  <a16:creationId xmlns:a16="http://schemas.microsoft.com/office/drawing/2014/main" id="{EC525990-84E6-49F7-9E6B-51E55ED22A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Line 725">
              <a:extLst>
                <a:ext uri="{FF2B5EF4-FFF2-40B4-BE49-F238E27FC236}">
                  <a16:creationId xmlns:a16="http://schemas.microsoft.com/office/drawing/2014/main" id="{8F869EB4-82FC-4199-B648-C10DCFD76F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Line 726">
              <a:extLst>
                <a:ext uri="{FF2B5EF4-FFF2-40B4-BE49-F238E27FC236}">
                  <a16:creationId xmlns:a16="http://schemas.microsoft.com/office/drawing/2014/main" id="{B9C10653-5A84-46B4-AEA8-72631474F2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Line 727">
              <a:extLst>
                <a:ext uri="{FF2B5EF4-FFF2-40B4-BE49-F238E27FC236}">
                  <a16:creationId xmlns:a16="http://schemas.microsoft.com/office/drawing/2014/main" id="{47C7A309-67E0-4FC1-92D7-BC706FD0DE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Line 728">
              <a:extLst>
                <a:ext uri="{FF2B5EF4-FFF2-40B4-BE49-F238E27FC236}">
                  <a16:creationId xmlns:a16="http://schemas.microsoft.com/office/drawing/2014/main" id="{88F416B9-1B7C-492C-8CCB-56280DA19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Oval 407">
              <a:extLst>
                <a:ext uri="{FF2B5EF4-FFF2-40B4-BE49-F238E27FC236}">
                  <a16:creationId xmlns:a16="http://schemas.microsoft.com/office/drawing/2014/main" id="{53C7E126-4575-4022-8169-A1DCA3475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6" name="Rectangle 410">
              <a:extLst>
                <a:ext uri="{FF2B5EF4-FFF2-40B4-BE49-F238E27FC236}">
                  <a16:creationId xmlns:a16="http://schemas.microsoft.com/office/drawing/2014/main" id="{E397BBF9-063A-4E94-A314-9B70A53D5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7" name="Oval 411">
              <a:extLst>
                <a:ext uri="{FF2B5EF4-FFF2-40B4-BE49-F238E27FC236}">
                  <a16:creationId xmlns:a16="http://schemas.microsoft.com/office/drawing/2014/main" id="{FF5FC0FC-CFE8-4C5A-B1C1-562FBE7900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68" name="Group 732">
              <a:extLst>
                <a:ext uri="{FF2B5EF4-FFF2-40B4-BE49-F238E27FC236}">
                  <a16:creationId xmlns:a16="http://schemas.microsoft.com/office/drawing/2014/main" id="{C6A3E710-F64E-47F4-B677-4894805C4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936" name="Freeform 733">
                <a:extLst>
                  <a:ext uri="{FF2B5EF4-FFF2-40B4-BE49-F238E27FC236}">
                    <a16:creationId xmlns:a16="http://schemas.microsoft.com/office/drawing/2014/main" id="{DBBBFD53-44A3-48B5-B811-92BD9CD20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Freeform 734">
                <a:extLst>
                  <a:ext uri="{FF2B5EF4-FFF2-40B4-BE49-F238E27FC236}">
                    <a16:creationId xmlns:a16="http://schemas.microsoft.com/office/drawing/2014/main" id="{1BEC3BE7-EACB-40BD-B296-84050FAE4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" name="Line 735">
              <a:extLst>
                <a:ext uri="{FF2B5EF4-FFF2-40B4-BE49-F238E27FC236}">
                  <a16:creationId xmlns:a16="http://schemas.microsoft.com/office/drawing/2014/main" id="{60AE5755-7C02-446C-A9E9-ABD40B0901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0" name="Line 736">
              <a:extLst>
                <a:ext uri="{FF2B5EF4-FFF2-40B4-BE49-F238E27FC236}">
                  <a16:creationId xmlns:a16="http://schemas.microsoft.com/office/drawing/2014/main" id="{32B96844-A38D-48AD-A78D-6B6FD96B77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1" name="Group 737">
              <a:extLst>
                <a:ext uri="{FF2B5EF4-FFF2-40B4-BE49-F238E27FC236}">
                  <a16:creationId xmlns:a16="http://schemas.microsoft.com/office/drawing/2014/main" id="{E752FB26-AF87-41A4-886F-7779F109E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928" name="Oval 407">
                <a:extLst>
                  <a:ext uri="{FF2B5EF4-FFF2-40B4-BE49-F238E27FC236}">
                    <a16:creationId xmlns:a16="http://schemas.microsoft.com/office/drawing/2014/main" id="{DBF24F63-4D0B-47A0-966D-3C50D01AF1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9" name="Rectangle 410">
                <a:extLst>
                  <a:ext uri="{FF2B5EF4-FFF2-40B4-BE49-F238E27FC236}">
                    <a16:creationId xmlns:a16="http://schemas.microsoft.com/office/drawing/2014/main" id="{71DA57E3-D30A-4332-9E98-2CE1559BA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0" name="Oval 411">
                <a:extLst>
                  <a:ext uri="{FF2B5EF4-FFF2-40B4-BE49-F238E27FC236}">
                    <a16:creationId xmlns:a16="http://schemas.microsoft.com/office/drawing/2014/main" id="{39FFB378-5DB9-498C-B3B6-07E98D80A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1" name="Group 741">
                <a:extLst>
                  <a:ext uri="{FF2B5EF4-FFF2-40B4-BE49-F238E27FC236}">
                    <a16:creationId xmlns:a16="http://schemas.microsoft.com/office/drawing/2014/main" id="{C3F1B0A2-FAF5-48E1-8749-E88C414B1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34" name="Freeform 742">
                  <a:extLst>
                    <a:ext uri="{FF2B5EF4-FFF2-40B4-BE49-F238E27FC236}">
                      <a16:creationId xmlns:a16="http://schemas.microsoft.com/office/drawing/2014/main" id="{12C47114-1A4D-4345-ADF7-214F929DC9B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5" name="Freeform 743">
                  <a:extLst>
                    <a:ext uri="{FF2B5EF4-FFF2-40B4-BE49-F238E27FC236}">
                      <a16:creationId xmlns:a16="http://schemas.microsoft.com/office/drawing/2014/main" id="{031D5848-4E17-4630-A85B-F84A7CCB4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2" name="Line 744">
                <a:extLst>
                  <a:ext uri="{FF2B5EF4-FFF2-40B4-BE49-F238E27FC236}">
                    <a16:creationId xmlns:a16="http://schemas.microsoft.com/office/drawing/2014/main" id="{EFF58213-0401-4E66-B696-2678B039E6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3" name="Line 745">
                <a:extLst>
                  <a:ext uri="{FF2B5EF4-FFF2-40B4-BE49-F238E27FC236}">
                    <a16:creationId xmlns:a16="http://schemas.microsoft.com/office/drawing/2014/main" id="{33AB82D7-41A6-44CE-86FA-EBF7CBAE36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" name="Group 746">
              <a:extLst>
                <a:ext uri="{FF2B5EF4-FFF2-40B4-BE49-F238E27FC236}">
                  <a16:creationId xmlns:a16="http://schemas.microsoft.com/office/drawing/2014/main" id="{3351E619-A11F-4E65-B270-580038DF6B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920" name="Oval 407">
                <a:extLst>
                  <a:ext uri="{FF2B5EF4-FFF2-40B4-BE49-F238E27FC236}">
                    <a16:creationId xmlns:a16="http://schemas.microsoft.com/office/drawing/2014/main" id="{B269803A-49B6-408C-AC0B-F704F7DD0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" name="Rectangle 410">
                <a:extLst>
                  <a:ext uri="{FF2B5EF4-FFF2-40B4-BE49-F238E27FC236}">
                    <a16:creationId xmlns:a16="http://schemas.microsoft.com/office/drawing/2014/main" id="{25C0DCC7-5041-49A5-A143-6151F807AA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2" name="Oval 411">
                <a:extLst>
                  <a:ext uri="{FF2B5EF4-FFF2-40B4-BE49-F238E27FC236}">
                    <a16:creationId xmlns:a16="http://schemas.microsoft.com/office/drawing/2014/main" id="{7A7031A7-F280-4AD8-956E-64FB94A07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23" name="Group 750">
                <a:extLst>
                  <a:ext uri="{FF2B5EF4-FFF2-40B4-BE49-F238E27FC236}">
                    <a16:creationId xmlns:a16="http://schemas.microsoft.com/office/drawing/2014/main" id="{269938DC-CED2-4FBA-8698-E29E053BF6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26" name="Freeform 751">
                  <a:extLst>
                    <a:ext uri="{FF2B5EF4-FFF2-40B4-BE49-F238E27FC236}">
                      <a16:creationId xmlns:a16="http://schemas.microsoft.com/office/drawing/2014/main" id="{FEA42DC2-E19A-4D50-A1FB-6926F31C24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7" name="Freeform 752">
                  <a:extLst>
                    <a:ext uri="{FF2B5EF4-FFF2-40B4-BE49-F238E27FC236}">
                      <a16:creationId xmlns:a16="http://schemas.microsoft.com/office/drawing/2014/main" id="{FB546BEE-141C-41FD-8BB2-597B25089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4" name="Line 753">
                <a:extLst>
                  <a:ext uri="{FF2B5EF4-FFF2-40B4-BE49-F238E27FC236}">
                    <a16:creationId xmlns:a16="http://schemas.microsoft.com/office/drawing/2014/main" id="{F417D9C2-D926-4AFB-AC9A-04764475282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5" name="Line 754">
                <a:extLst>
                  <a:ext uri="{FF2B5EF4-FFF2-40B4-BE49-F238E27FC236}">
                    <a16:creationId xmlns:a16="http://schemas.microsoft.com/office/drawing/2014/main" id="{E6645AB1-B270-4123-870F-4D302EABAE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3" name="Group 764">
              <a:extLst>
                <a:ext uri="{FF2B5EF4-FFF2-40B4-BE49-F238E27FC236}">
                  <a16:creationId xmlns:a16="http://schemas.microsoft.com/office/drawing/2014/main" id="{AFFC7F4F-2F8C-4097-A723-AA18C8BBB1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912" name="Oval 407">
                <a:extLst>
                  <a:ext uri="{FF2B5EF4-FFF2-40B4-BE49-F238E27FC236}">
                    <a16:creationId xmlns:a16="http://schemas.microsoft.com/office/drawing/2014/main" id="{031A4113-4A2A-4687-99C1-1F48E029FD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" name="Rectangle 410">
                <a:extLst>
                  <a:ext uri="{FF2B5EF4-FFF2-40B4-BE49-F238E27FC236}">
                    <a16:creationId xmlns:a16="http://schemas.microsoft.com/office/drawing/2014/main" id="{227D91C2-0546-4A4E-9376-37E5A62557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4" name="Oval 411">
                <a:extLst>
                  <a:ext uri="{FF2B5EF4-FFF2-40B4-BE49-F238E27FC236}">
                    <a16:creationId xmlns:a16="http://schemas.microsoft.com/office/drawing/2014/main" id="{EA69E58E-5860-4E0D-8964-0043595154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5" name="Group 768">
                <a:extLst>
                  <a:ext uri="{FF2B5EF4-FFF2-40B4-BE49-F238E27FC236}">
                    <a16:creationId xmlns:a16="http://schemas.microsoft.com/office/drawing/2014/main" id="{5151E5CA-157D-4646-9FAD-37EF675245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8" name="Freeform 769">
                  <a:extLst>
                    <a:ext uri="{FF2B5EF4-FFF2-40B4-BE49-F238E27FC236}">
                      <a16:creationId xmlns:a16="http://schemas.microsoft.com/office/drawing/2014/main" id="{A4E6C78A-8DC5-4ABE-9A45-4273301179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9" name="Freeform 770">
                  <a:extLst>
                    <a:ext uri="{FF2B5EF4-FFF2-40B4-BE49-F238E27FC236}">
                      <a16:creationId xmlns:a16="http://schemas.microsoft.com/office/drawing/2014/main" id="{587FABBE-BE19-479A-95ED-B0A9D21F17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6" name="Line 771">
                <a:extLst>
                  <a:ext uri="{FF2B5EF4-FFF2-40B4-BE49-F238E27FC236}">
                    <a16:creationId xmlns:a16="http://schemas.microsoft.com/office/drawing/2014/main" id="{869E912D-3F4A-44B0-909D-7030D8E94D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Line 772">
                <a:extLst>
                  <a:ext uri="{FF2B5EF4-FFF2-40B4-BE49-F238E27FC236}">
                    <a16:creationId xmlns:a16="http://schemas.microsoft.com/office/drawing/2014/main" id="{CC82152E-489A-496F-B659-8095830F112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4" name="Line 782">
              <a:extLst>
                <a:ext uri="{FF2B5EF4-FFF2-40B4-BE49-F238E27FC236}">
                  <a16:creationId xmlns:a16="http://schemas.microsoft.com/office/drawing/2014/main" id="{BC49E63D-E561-4989-AE59-34B265C46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5" name="Group 801">
              <a:extLst>
                <a:ext uri="{FF2B5EF4-FFF2-40B4-BE49-F238E27FC236}">
                  <a16:creationId xmlns:a16="http://schemas.microsoft.com/office/drawing/2014/main" id="{0289CF69-4831-41DE-BB02-7F8D8D0D75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904" name="Oval 407">
                <a:extLst>
                  <a:ext uri="{FF2B5EF4-FFF2-40B4-BE49-F238E27FC236}">
                    <a16:creationId xmlns:a16="http://schemas.microsoft.com/office/drawing/2014/main" id="{7E4ED7DD-E313-4775-81D5-6B4857E928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5" name="Rectangle 410">
                <a:extLst>
                  <a:ext uri="{FF2B5EF4-FFF2-40B4-BE49-F238E27FC236}">
                    <a16:creationId xmlns:a16="http://schemas.microsoft.com/office/drawing/2014/main" id="{235DDE4E-C713-49EC-852C-EA1B2997E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6" name="Oval 411">
                <a:extLst>
                  <a:ext uri="{FF2B5EF4-FFF2-40B4-BE49-F238E27FC236}">
                    <a16:creationId xmlns:a16="http://schemas.microsoft.com/office/drawing/2014/main" id="{BFD7028E-AF76-41EC-A366-3280D1112E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7" name="Group 805">
                <a:extLst>
                  <a:ext uri="{FF2B5EF4-FFF2-40B4-BE49-F238E27FC236}">
                    <a16:creationId xmlns:a16="http://schemas.microsoft.com/office/drawing/2014/main" id="{2B38C471-671A-40DC-807B-CF55EAFD2A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0" name="Freeform 806">
                  <a:extLst>
                    <a:ext uri="{FF2B5EF4-FFF2-40B4-BE49-F238E27FC236}">
                      <a16:creationId xmlns:a16="http://schemas.microsoft.com/office/drawing/2014/main" id="{02312627-BE35-4C0D-9833-CF51061B60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1" name="Freeform 807">
                  <a:extLst>
                    <a:ext uri="{FF2B5EF4-FFF2-40B4-BE49-F238E27FC236}">
                      <a16:creationId xmlns:a16="http://schemas.microsoft.com/office/drawing/2014/main" id="{55E52B44-0B09-4DF9-90E6-3F24604B74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08" name="Line 808">
                <a:extLst>
                  <a:ext uri="{FF2B5EF4-FFF2-40B4-BE49-F238E27FC236}">
                    <a16:creationId xmlns:a16="http://schemas.microsoft.com/office/drawing/2014/main" id="{2C36D7E9-35C8-4586-9C93-93D02464E4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Line 809">
                <a:extLst>
                  <a:ext uri="{FF2B5EF4-FFF2-40B4-BE49-F238E27FC236}">
                    <a16:creationId xmlns:a16="http://schemas.microsoft.com/office/drawing/2014/main" id="{4A9E8ECD-1B36-4E91-88B8-AA354F7863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6" name="Group 810">
              <a:extLst>
                <a:ext uri="{FF2B5EF4-FFF2-40B4-BE49-F238E27FC236}">
                  <a16:creationId xmlns:a16="http://schemas.microsoft.com/office/drawing/2014/main" id="{1C44E722-F390-497E-BB4B-93DCAFFA3D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896" name="Oval 407">
                <a:extLst>
                  <a:ext uri="{FF2B5EF4-FFF2-40B4-BE49-F238E27FC236}">
                    <a16:creationId xmlns:a16="http://schemas.microsoft.com/office/drawing/2014/main" id="{EF292C3F-153D-4D21-B110-B92669B9A0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7" name="Rectangle 410">
                <a:extLst>
                  <a:ext uri="{FF2B5EF4-FFF2-40B4-BE49-F238E27FC236}">
                    <a16:creationId xmlns:a16="http://schemas.microsoft.com/office/drawing/2014/main" id="{C062B143-3966-465F-B435-3D738834A8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8" name="Oval 411">
                <a:extLst>
                  <a:ext uri="{FF2B5EF4-FFF2-40B4-BE49-F238E27FC236}">
                    <a16:creationId xmlns:a16="http://schemas.microsoft.com/office/drawing/2014/main" id="{15DFDAD4-14B5-4841-9688-2A49E0EAE7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99" name="Group 814">
                <a:extLst>
                  <a:ext uri="{FF2B5EF4-FFF2-40B4-BE49-F238E27FC236}">
                    <a16:creationId xmlns:a16="http://schemas.microsoft.com/office/drawing/2014/main" id="{559BEF3C-8203-47F1-A315-FAE0D06F0E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02" name="Freeform 815">
                  <a:extLst>
                    <a:ext uri="{FF2B5EF4-FFF2-40B4-BE49-F238E27FC236}">
                      <a16:creationId xmlns:a16="http://schemas.microsoft.com/office/drawing/2014/main" id="{0CFB5B92-0157-4A99-A758-BCB0DF6C26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3" name="Freeform 816">
                  <a:extLst>
                    <a:ext uri="{FF2B5EF4-FFF2-40B4-BE49-F238E27FC236}">
                      <a16:creationId xmlns:a16="http://schemas.microsoft.com/office/drawing/2014/main" id="{A7BA5F89-B72C-4213-A4EB-12D0679E3C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00" name="Line 817">
                <a:extLst>
                  <a:ext uri="{FF2B5EF4-FFF2-40B4-BE49-F238E27FC236}">
                    <a16:creationId xmlns:a16="http://schemas.microsoft.com/office/drawing/2014/main" id="{94FA2740-EEF7-4395-9BB8-D9778F90A7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1" name="Line 818">
                <a:extLst>
                  <a:ext uri="{FF2B5EF4-FFF2-40B4-BE49-F238E27FC236}">
                    <a16:creationId xmlns:a16="http://schemas.microsoft.com/office/drawing/2014/main" id="{43BECBFE-7B71-4715-8721-9B3B83355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7" name="Group 819">
              <a:extLst>
                <a:ext uri="{FF2B5EF4-FFF2-40B4-BE49-F238E27FC236}">
                  <a16:creationId xmlns:a16="http://schemas.microsoft.com/office/drawing/2014/main" id="{FDDDAD3D-F75F-4F6E-9192-9C8F9DB321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888" name="Oval 407">
                <a:extLst>
                  <a:ext uri="{FF2B5EF4-FFF2-40B4-BE49-F238E27FC236}">
                    <a16:creationId xmlns:a16="http://schemas.microsoft.com/office/drawing/2014/main" id="{9EA396FE-B3A0-4D8B-A033-C55B48D699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9" name="Rectangle 410">
                <a:extLst>
                  <a:ext uri="{FF2B5EF4-FFF2-40B4-BE49-F238E27FC236}">
                    <a16:creationId xmlns:a16="http://schemas.microsoft.com/office/drawing/2014/main" id="{B65A1EBE-97D0-447E-AC4A-B98B4A326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0" name="Oval 411">
                <a:extLst>
                  <a:ext uri="{FF2B5EF4-FFF2-40B4-BE49-F238E27FC236}">
                    <a16:creationId xmlns:a16="http://schemas.microsoft.com/office/drawing/2014/main" id="{F2A64085-0F84-4485-BE76-75D8262AC4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91" name="Group 823">
                <a:extLst>
                  <a:ext uri="{FF2B5EF4-FFF2-40B4-BE49-F238E27FC236}">
                    <a16:creationId xmlns:a16="http://schemas.microsoft.com/office/drawing/2014/main" id="{446AF441-C1F9-4B1F-B2CB-CC1F1AD844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94" name="Freeform 824">
                  <a:extLst>
                    <a:ext uri="{FF2B5EF4-FFF2-40B4-BE49-F238E27FC236}">
                      <a16:creationId xmlns:a16="http://schemas.microsoft.com/office/drawing/2014/main" id="{3F724E09-4841-4A3C-8009-032137AF98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5" name="Freeform 825">
                  <a:extLst>
                    <a:ext uri="{FF2B5EF4-FFF2-40B4-BE49-F238E27FC236}">
                      <a16:creationId xmlns:a16="http://schemas.microsoft.com/office/drawing/2014/main" id="{DF81757C-86B7-4321-9151-3D4CEBD662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92" name="Line 826">
                <a:extLst>
                  <a:ext uri="{FF2B5EF4-FFF2-40B4-BE49-F238E27FC236}">
                    <a16:creationId xmlns:a16="http://schemas.microsoft.com/office/drawing/2014/main" id="{A791FF65-7A73-4BB7-89A1-4839C734E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3" name="Line 827">
                <a:extLst>
                  <a:ext uri="{FF2B5EF4-FFF2-40B4-BE49-F238E27FC236}">
                    <a16:creationId xmlns:a16="http://schemas.microsoft.com/office/drawing/2014/main" id="{BC2BAF6C-FF37-4314-B37B-B01B4083A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" name="Group 828">
              <a:extLst>
                <a:ext uri="{FF2B5EF4-FFF2-40B4-BE49-F238E27FC236}">
                  <a16:creationId xmlns:a16="http://schemas.microsoft.com/office/drawing/2014/main" id="{A97C9B98-1D08-4857-93BB-ACCE4C77BF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880" name="Oval 407">
                <a:extLst>
                  <a:ext uri="{FF2B5EF4-FFF2-40B4-BE49-F238E27FC236}">
                    <a16:creationId xmlns:a16="http://schemas.microsoft.com/office/drawing/2014/main" id="{11840F06-CE96-4CFF-91DA-A623A1B93C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1" name="Rectangle 410">
                <a:extLst>
                  <a:ext uri="{FF2B5EF4-FFF2-40B4-BE49-F238E27FC236}">
                    <a16:creationId xmlns:a16="http://schemas.microsoft.com/office/drawing/2014/main" id="{DD6FBCA1-984B-4585-9354-3660C748A3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2" name="Oval 411">
                <a:extLst>
                  <a:ext uri="{FF2B5EF4-FFF2-40B4-BE49-F238E27FC236}">
                    <a16:creationId xmlns:a16="http://schemas.microsoft.com/office/drawing/2014/main" id="{97138C08-5987-47FA-BA4F-3E03FF8FD1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83" name="Group 832">
                <a:extLst>
                  <a:ext uri="{FF2B5EF4-FFF2-40B4-BE49-F238E27FC236}">
                    <a16:creationId xmlns:a16="http://schemas.microsoft.com/office/drawing/2014/main" id="{40AB7F9D-FDFA-47EA-8882-390BCD8CD4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86" name="Freeform 833">
                  <a:extLst>
                    <a:ext uri="{FF2B5EF4-FFF2-40B4-BE49-F238E27FC236}">
                      <a16:creationId xmlns:a16="http://schemas.microsoft.com/office/drawing/2014/main" id="{D6A82EDC-A492-486D-BF4B-6D0CD4EEF1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7" name="Freeform 834">
                  <a:extLst>
                    <a:ext uri="{FF2B5EF4-FFF2-40B4-BE49-F238E27FC236}">
                      <a16:creationId xmlns:a16="http://schemas.microsoft.com/office/drawing/2014/main" id="{B279C1C0-4204-4D4A-A57C-BCF5A50EF2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84" name="Line 835">
                <a:extLst>
                  <a:ext uri="{FF2B5EF4-FFF2-40B4-BE49-F238E27FC236}">
                    <a16:creationId xmlns:a16="http://schemas.microsoft.com/office/drawing/2014/main" id="{39E29CCF-E83B-409D-9D82-D0C2FE5A98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5" name="Line 836">
                <a:extLst>
                  <a:ext uri="{FF2B5EF4-FFF2-40B4-BE49-F238E27FC236}">
                    <a16:creationId xmlns:a16="http://schemas.microsoft.com/office/drawing/2014/main" id="{7ADD9F40-A144-4A17-A221-247FEB32EC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9" name="Group 846">
              <a:extLst>
                <a:ext uri="{FF2B5EF4-FFF2-40B4-BE49-F238E27FC236}">
                  <a16:creationId xmlns:a16="http://schemas.microsoft.com/office/drawing/2014/main" id="{A1450E4D-4AFA-4B0C-926E-AE4BA83CB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864" name="Line 270">
                <a:extLst>
                  <a:ext uri="{FF2B5EF4-FFF2-40B4-BE49-F238E27FC236}">
                    <a16:creationId xmlns:a16="http://schemas.microsoft.com/office/drawing/2014/main" id="{ECD90C75-ADB1-494B-8FFD-1C8355186D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5" name="Line 271">
                <a:extLst>
                  <a:ext uri="{FF2B5EF4-FFF2-40B4-BE49-F238E27FC236}">
                    <a16:creationId xmlns:a16="http://schemas.microsoft.com/office/drawing/2014/main" id="{D4A90E78-63F7-490F-A937-B22D5A362D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6" name="Line 272">
                <a:extLst>
                  <a:ext uri="{FF2B5EF4-FFF2-40B4-BE49-F238E27FC236}">
                    <a16:creationId xmlns:a16="http://schemas.microsoft.com/office/drawing/2014/main" id="{1B8A4DD4-CFEC-4EAE-B583-5E314978CC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7" name="Line 273">
                <a:extLst>
                  <a:ext uri="{FF2B5EF4-FFF2-40B4-BE49-F238E27FC236}">
                    <a16:creationId xmlns:a16="http://schemas.microsoft.com/office/drawing/2014/main" id="{5677F790-D513-4229-AD4C-601F6D1C44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8" name="Line 274">
                <a:extLst>
                  <a:ext uri="{FF2B5EF4-FFF2-40B4-BE49-F238E27FC236}">
                    <a16:creationId xmlns:a16="http://schemas.microsoft.com/office/drawing/2014/main" id="{3DC0FF45-8C31-4888-B6F7-74EE73D456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9" name="Line 275">
                <a:extLst>
                  <a:ext uri="{FF2B5EF4-FFF2-40B4-BE49-F238E27FC236}">
                    <a16:creationId xmlns:a16="http://schemas.microsoft.com/office/drawing/2014/main" id="{EFB157E7-F9AE-4ABC-942D-60013F0D24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0" name="Line 276">
                <a:extLst>
                  <a:ext uri="{FF2B5EF4-FFF2-40B4-BE49-F238E27FC236}">
                    <a16:creationId xmlns:a16="http://schemas.microsoft.com/office/drawing/2014/main" id="{CF3D90E8-8263-4322-A6C6-BFCB0BDFAC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1" name="Line 277">
                <a:extLst>
                  <a:ext uri="{FF2B5EF4-FFF2-40B4-BE49-F238E27FC236}">
                    <a16:creationId xmlns:a16="http://schemas.microsoft.com/office/drawing/2014/main" id="{B444FE3E-47DD-4DD8-9FCD-CB99BE0224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2" name="Line 278">
                <a:extLst>
                  <a:ext uri="{FF2B5EF4-FFF2-40B4-BE49-F238E27FC236}">
                    <a16:creationId xmlns:a16="http://schemas.microsoft.com/office/drawing/2014/main" id="{237E9819-9D02-484C-8F47-3413CA2BE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3" name="Line 279">
                <a:extLst>
                  <a:ext uri="{FF2B5EF4-FFF2-40B4-BE49-F238E27FC236}">
                    <a16:creationId xmlns:a16="http://schemas.microsoft.com/office/drawing/2014/main" id="{7EE05F04-3CCC-4405-9F69-A3105D409D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4" name="Line 280">
                <a:extLst>
                  <a:ext uri="{FF2B5EF4-FFF2-40B4-BE49-F238E27FC236}">
                    <a16:creationId xmlns:a16="http://schemas.microsoft.com/office/drawing/2014/main" id="{FD274D99-1E74-41E8-9C52-794AC26D00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5" name="Line 281">
                <a:extLst>
                  <a:ext uri="{FF2B5EF4-FFF2-40B4-BE49-F238E27FC236}">
                    <a16:creationId xmlns:a16="http://schemas.microsoft.com/office/drawing/2014/main" id="{C546AB62-0D31-4D71-A7CC-6EBBB5A633E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6" name="Line 282">
                <a:extLst>
                  <a:ext uri="{FF2B5EF4-FFF2-40B4-BE49-F238E27FC236}">
                    <a16:creationId xmlns:a16="http://schemas.microsoft.com/office/drawing/2014/main" id="{30DF0E26-7C99-4DEB-B5DD-4F3A54AB56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7" name="Line 283">
                <a:extLst>
                  <a:ext uri="{FF2B5EF4-FFF2-40B4-BE49-F238E27FC236}">
                    <a16:creationId xmlns:a16="http://schemas.microsoft.com/office/drawing/2014/main" id="{DAA26964-B78B-46DF-945B-7ABD68A575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8" name="Line 284">
                <a:extLst>
                  <a:ext uri="{FF2B5EF4-FFF2-40B4-BE49-F238E27FC236}">
                    <a16:creationId xmlns:a16="http://schemas.microsoft.com/office/drawing/2014/main" id="{44EE6F34-DE7D-45B4-B66E-684FBAF4A6A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9" name="Oval 862">
                <a:extLst>
                  <a:ext uri="{FF2B5EF4-FFF2-40B4-BE49-F238E27FC236}">
                    <a16:creationId xmlns:a16="http://schemas.microsoft.com/office/drawing/2014/main" id="{5A2A0AA3-8D29-44FD-AA51-9029BAD64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80" name="Picture 915" descr="access_point_stylized_small">
              <a:extLst>
                <a:ext uri="{FF2B5EF4-FFF2-40B4-BE49-F238E27FC236}">
                  <a16:creationId xmlns:a16="http://schemas.microsoft.com/office/drawing/2014/main" id="{1D632B31-87E9-44EE-A015-338157B006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1" name="Line 918">
              <a:extLst>
                <a:ext uri="{FF2B5EF4-FFF2-40B4-BE49-F238E27FC236}">
                  <a16:creationId xmlns:a16="http://schemas.microsoft.com/office/drawing/2014/main" id="{116C90CB-B7B3-400F-87C8-939C7A5D5EA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2" name="Group 919">
              <a:extLst>
                <a:ext uri="{FF2B5EF4-FFF2-40B4-BE49-F238E27FC236}">
                  <a16:creationId xmlns:a16="http://schemas.microsoft.com/office/drawing/2014/main" id="{8A0B33DA-E27E-498E-8EC4-5D2C2B2E8C45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862" name="Picture 920" descr="desktop_computer_stylized_medium">
                <a:extLst>
                  <a:ext uri="{FF2B5EF4-FFF2-40B4-BE49-F238E27FC236}">
                    <a16:creationId xmlns:a16="http://schemas.microsoft.com/office/drawing/2014/main" id="{93A0D75C-3C5F-411C-9C26-5F967B3ECF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3" name="Freeform 921">
                <a:extLst>
                  <a:ext uri="{FF2B5EF4-FFF2-40B4-BE49-F238E27FC236}">
                    <a16:creationId xmlns:a16="http://schemas.microsoft.com/office/drawing/2014/main" id="{0ECA179B-91AC-4015-A7DA-C76D3509FE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3" name="Group 922">
              <a:extLst>
                <a:ext uri="{FF2B5EF4-FFF2-40B4-BE49-F238E27FC236}">
                  <a16:creationId xmlns:a16="http://schemas.microsoft.com/office/drawing/2014/main" id="{2D36FF9C-66FF-448C-8956-9AC628FFFC6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860" name="Picture 923" descr="desktop_computer_stylized_medium">
                <a:extLst>
                  <a:ext uri="{FF2B5EF4-FFF2-40B4-BE49-F238E27FC236}">
                    <a16:creationId xmlns:a16="http://schemas.microsoft.com/office/drawing/2014/main" id="{93283650-82DA-4B1C-B43E-8AB3B197CB3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1" name="Freeform 924">
                <a:extLst>
                  <a:ext uri="{FF2B5EF4-FFF2-40B4-BE49-F238E27FC236}">
                    <a16:creationId xmlns:a16="http://schemas.microsoft.com/office/drawing/2014/main" id="{5A4ECA01-668B-4E02-A95F-818237D13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4" name="Group 925">
              <a:extLst>
                <a:ext uri="{FF2B5EF4-FFF2-40B4-BE49-F238E27FC236}">
                  <a16:creationId xmlns:a16="http://schemas.microsoft.com/office/drawing/2014/main" id="{CEA0A5EA-D1AA-4CA5-907A-487F19DEC158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858" name="Picture 926" descr="desktop_computer_stylized_medium">
                <a:extLst>
                  <a:ext uri="{FF2B5EF4-FFF2-40B4-BE49-F238E27FC236}">
                    <a16:creationId xmlns:a16="http://schemas.microsoft.com/office/drawing/2014/main" id="{50756565-692A-4D66-BDEA-1EE9825C5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9" name="Freeform 927">
                <a:extLst>
                  <a:ext uri="{FF2B5EF4-FFF2-40B4-BE49-F238E27FC236}">
                    <a16:creationId xmlns:a16="http://schemas.microsoft.com/office/drawing/2014/main" id="{113EE556-2EA3-4B3F-BE8A-4CD9520F26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5" name="Group 928">
              <a:extLst>
                <a:ext uri="{FF2B5EF4-FFF2-40B4-BE49-F238E27FC236}">
                  <a16:creationId xmlns:a16="http://schemas.microsoft.com/office/drawing/2014/main" id="{2A90D2B5-6F43-472B-876E-4DAFE6B387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856" name="Picture 929" descr="desktop_computer_stylized_medium">
                <a:extLst>
                  <a:ext uri="{FF2B5EF4-FFF2-40B4-BE49-F238E27FC236}">
                    <a16:creationId xmlns:a16="http://schemas.microsoft.com/office/drawing/2014/main" id="{B33B6773-E4AB-48B6-AAD8-405A2D741ED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7" name="Freeform 930">
                <a:extLst>
                  <a:ext uri="{FF2B5EF4-FFF2-40B4-BE49-F238E27FC236}">
                    <a16:creationId xmlns:a16="http://schemas.microsoft.com/office/drawing/2014/main" id="{F5F31220-DE9F-4374-8AD3-3476997E3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86" name="Picture 933" descr="iphone_stylized_small">
              <a:extLst>
                <a:ext uri="{FF2B5EF4-FFF2-40B4-BE49-F238E27FC236}">
                  <a16:creationId xmlns:a16="http://schemas.microsoft.com/office/drawing/2014/main" id="{740D9D5F-AA15-4888-89F0-623C95D8C9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934" descr="antenna_radiation_stylized">
              <a:extLst>
                <a:ext uri="{FF2B5EF4-FFF2-40B4-BE49-F238E27FC236}">
                  <a16:creationId xmlns:a16="http://schemas.microsoft.com/office/drawing/2014/main" id="{9FCB65DE-927C-40F2-9B1F-BAFCE819C0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8" name="Picture 936" descr="access_point_stylized_small">
              <a:extLst>
                <a:ext uri="{FF2B5EF4-FFF2-40B4-BE49-F238E27FC236}">
                  <a16:creationId xmlns:a16="http://schemas.microsoft.com/office/drawing/2014/main" id="{990615DF-9CA4-4822-B15B-0F880AA7B4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9" name="Group 938">
              <a:extLst>
                <a:ext uri="{FF2B5EF4-FFF2-40B4-BE49-F238E27FC236}">
                  <a16:creationId xmlns:a16="http://schemas.microsoft.com/office/drawing/2014/main" id="{5812564A-3AEF-4F70-B241-202F6694CDF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824" name="Freeform 939">
                <a:extLst>
                  <a:ext uri="{FF2B5EF4-FFF2-40B4-BE49-F238E27FC236}">
                    <a16:creationId xmlns:a16="http://schemas.microsoft.com/office/drawing/2014/main" id="{0B566FD0-B479-41CA-9292-980B2E9295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Rectangle 940">
                <a:extLst>
                  <a:ext uri="{FF2B5EF4-FFF2-40B4-BE49-F238E27FC236}">
                    <a16:creationId xmlns:a16="http://schemas.microsoft.com/office/drawing/2014/main" id="{A5B5D64E-EA26-4A63-81B2-F2017D260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26" name="Freeform 941">
                <a:extLst>
                  <a:ext uri="{FF2B5EF4-FFF2-40B4-BE49-F238E27FC236}">
                    <a16:creationId xmlns:a16="http://schemas.microsoft.com/office/drawing/2014/main" id="{4CEAE597-2B9F-42F7-9F55-5865CA23C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Freeform 942">
                <a:extLst>
                  <a:ext uri="{FF2B5EF4-FFF2-40B4-BE49-F238E27FC236}">
                    <a16:creationId xmlns:a16="http://schemas.microsoft.com/office/drawing/2014/main" id="{CB806E44-54C3-422E-A917-B483FC1CF8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8" name="Rectangle 943">
                <a:extLst>
                  <a:ext uri="{FF2B5EF4-FFF2-40B4-BE49-F238E27FC236}">
                    <a16:creationId xmlns:a16="http://schemas.microsoft.com/office/drawing/2014/main" id="{A5DE73BD-8C2E-4741-9F3A-B69CDAFB5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29" name="Group 944">
                <a:extLst>
                  <a:ext uri="{FF2B5EF4-FFF2-40B4-BE49-F238E27FC236}">
                    <a16:creationId xmlns:a16="http://schemas.microsoft.com/office/drawing/2014/main" id="{76272039-376F-4E6E-A244-428E4C9FFB5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4" name="AutoShape 945">
                  <a:extLst>
                    <a:ext uri="{FF2B5EF4-FFF2-40B4-BE49-F238E27FC236}">
                      <a16:creationId xmlns:a16="http://schemas.microsoft.com/office/drawing/2014/main" id="{B5667A30-410B-4412-9584-F78E273FFF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5" name="AutoShape 946">
                  <a:extLst>
                    <a:ext uri="{FF2B5EF4-FFF2-40B4-BE49-F238E27FC236}">
                      <a16:creationId xmlns:a16="http://schemas.microsoft.com/office/drawing/2014/main" id="{CA0EB0C8-03CE-4DF1-A062-3C9BA560F3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0" name="Rectangle 947">
                <a:extLst>
                  <a:ext uri="{FF2B5EF4-FFF2-40B4-BE49-F238E27FC236}">
                    <a16:creationId xmlns:a16="http://schemas.microsoft.com/office/drawing/2014/main" id="{B02037E0-527C-4747-961C-6FE0E551BA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31" name="Group 948">
                <a:extLst>
                  <a:ext uri="{FF2B5EF4-FFF2-40B4-BE49-F238E27FC236}">
                    <a16:creationId xmlns:a16="http://schemas.microsoft.com/office/drawing/2014/main" id="{8CA69A53-2C7D-400F-BF53-B785C4E2D9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2" name="AutoShape 949">
                  <a:extLst>
                    <a:ext uri="{FF2B5EF4-FFF2-40B4-BE49-F238E27FC236}">
                      <a16:creationId xmlns:a16="http://schemas.microsoft.com/office/drawing/2014/main" id="{79F90CE7-4463-498D-BF67-D7116F868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3" name="AutoShape 950">
                  <a:extLst>
                    <a:ext uri="{FF2B5EF4-FFF2-40B4-BE49-F238E27FC236}">
                      <a16:creationId xmlns:a16="http://schemas.microsoft.com/office/drawing/2014/main" id="{CBBFF60F-39AD-4CAB-BED1-82B27A564C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2" name="Rectangle 951">
                <a:extLst>
                  <a:ext uri="{FF2B5EF4-FFF2-40B4-BE49-F238E27FC236}">
                    <a16:creationId xmlns:a16="http://schemas.microsoft.com/office/drawing/2014/main" id="{22DEF0F4-DF8F-4252-A1F8-EFCA3B181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3" name="Rectangle 952">
                <a:extLst>
                  <a:ext uri="{FF2B5EF4-FFF2-40B4-BE49-F238E27FC236}">
                    <a16:creationId xmlns:a16="http://schemas.microsoft.com/office/drawing/2014/main" id="{90E71B66-D289-4C1C-94C5-B69D9252B2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34" name="Group 953">
                <a:extLst>
                  <a:ext uri="{FF2B5EF4-FFF2-40B4-BE49-F238E27FC236}">
                    <a16:creationId xmlns:a16="http://schemas.microsoft.com/office/drawing/2014/main" id="{16AFB138-7267-4929-B132-5DA17E9484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50" name="AutoShape 954">
                  <a:extLst>
                    <a:ext uri="{FF2B5EF4-FFF2-40B4-BE49-F238E27FC236}">
                      <a16:creationId xmlns:a16="http://schemas.microsoft.com/office/drawing/2014/main" id="{0F803654-0CB4-4B14-A2A7-F0F528405D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1" name="AutoShape 955">
                  <a:extLst>
                    <a:ext uri="{FF2B5EF4-FFF2-40B4-BE49-F238E27FC236}">
                      <a16:creationId xmlns:a16="http://schemas.microsoft.com/office/drawing/2014/main" id="{BB776A7D-9ACA-4E4E-8ED7-9DE5C2066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5" name="Freeform 956">
                <a:extLst>
                  <a:ext uri="{FF2B5EF4-FFF2-40B4-BE49-F238E27FC236}">
                    <a16:creationId xmlns:a16="http://schemas.microsoft.com/office/drawing/2014/main" id="{393C53A3-8C2F-4D4C-B5F4-F723B266C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6" name="Group 957">
                <a:extLst>
                  <a:ext uri="{FF2B5EF4-FFF2-40B4-BE49-F238E27FC236}">
                    <a16:creationId xmlns:a16="http://schemas.microsoft.com/office/drawing/2014/main" id="{FF6BD64B-67FA-4D14-9D26-E8C4A9806C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8" name="AutoShape 958">
                  <a:extLst>
                    <a:ext uri="{FF2B5EF4-FFF2-40B4-BE49-F238E27FC236}">
                      <a16:creationId xmlns:a16="http://schemas.microsoft.com/office/drawing/2014/main" id="{CF60F62A-BE0A-4012-A2E6-7A5F6E66D4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49" name="AutoShape 959">
                  <a:extLst>
                    <a:ext uri="{FF2B5EF4-FFF2-40B4-BE49-F238E27FC236}">
                      <a16:creationId xmlns:a16="http://schemas.microsoft.com/office/drawing/2014/main" id="{B677D1FE-A5B3-4535-A0F3-6569EDE65B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7" name="Rectangle 960">
                <a:extLst>
                  <a:ext uri="{FF2B5EF4-FFF2-40B4-BE49-F238E27FC236}">
                    <a16:creationId xmlns:a16="http://schemas.microsoft.com/office/drawing/2014/main" id="{75D68BA1-9965-4BD0-8949-3DD95DB603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8" name="Freeform 961">
                <a:extLst>
                  <a:ext uri="{FF2B5EF4-FFF2-40B4-BE49-F238E27FC236}">
                    <a16:creationId xmlns:a16="http://schemas.microsoft.com/office/drawing/2014/main" id="{542361C8-F242-496C-A9D3-AD4896C688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Freeform 962">
                <a:extLst>
                  <a:ext uri="{FF2B5EF4-FFF2-40B4-BE49-F238E27FC236}">
                    <a16:creationId xmlns:a16="http://schemas.microsoft.com/office/drawing/2014/main" id="{268D8AAC-14AA-4B6F-96A6-36D43E6B2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0" name="Oval 963">
                <a:extLst>
                  <a:ext uri="{FF2B5EF4-FFF2-40B4-BE49-F238E27FC236}">
                    <a16:creationId xmlns:a16="http://schemas.microsoft.com/office/drawing/2014/main" id="{892ACE25-83F5-460E-A4AD-607446A783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1" name="Freeform 964">
                <a:extLst>
                  <a:ext uri="{FF2B5EF4-FFF2-40B4-BE49-F238E27FC236}">
                    <a16:creationId xmlns:a16="http://schemas.microsoft.com/office/drawing/2014/main" id="{FAB5ED15-2467-447E-8EAE-6E93FFF47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AutoShape 965">
                <a:extLst>
                  <a:ext uri="{FF2B5EF4-FFF2-40B4-BE49-F238E27FC236}">
                    <a16:creationId xmlns:a16="http://schemas.microsoft.com/office/drawing/2014/main" id="{784F5275-F611-477B-9C77-061C024E5A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3" name="AutoShape 966">
                <a:extLst>
                  <a:ext uri="{FF2B5EF4-FFF2-40B4-BE49-F238E27FC236}">
                    <a16:creationId xmlns:a16="http://schemas.microsoft.com/office/drawing/2014/main" id="{BBC5638E-033F-4F8A-A12C-366484252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4" name="Oval 967">
                <a:extLst>
                  <a:ext uri="{FF2B5EF4-FFF2-40B4-BE49-F238E27FC236}">
                    <a16:creationId xmlns:a16="http://schemas.microsoft.com/office/drawing/2014/main" id="{DC4AACF1-6700-4863-9C99-EF6579609E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5" name="Oval 968">
                <a:extLst>
                  <a:ext uri="{FF2B5EF4-FFF2-40B4-BE49-F238E27FC236}">
                    <a16:creationId xmlns:a16="http://schemas.microsoft.com/office/drawing/2014/main" id="{7C62BB2C-3C17-43CE-A6C0-093715D682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46" name="Oval 969">
                <a:extLst>
                  <a:ext uri="{FF2B5EF4-FFF2-40B4-BE49-F238E27FC236}">
                    <a16:creationId xmlns:a16="http://schemas.microsoft.com/office/drawing/2014/main" id="{1ED1B482-1A76-48CE-8A5A-EE6991E93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7" name="Rectangle 970">
                <a:extLst>
                  <a:ext uri="{FF2B5EF4-FFF2-40B4-BE49-F238E27FC236}">
                    <a16:creationId xmlns:a16="http://schemas.microsoft.com/office/drawing/2014/main" id="{3F3A368F-1590-4D1B-968B-17914F4996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90" name="Group 971">
              <a:extLst>
                <a:ext uri="{FF2B5EF4-FFF2-40B4-BE49-F238E27FC236}">
                  <a16:creationId xmlns:a16="http://schemas.microsoft.com/office/drawing/2014/main" id="{D10E478A-4159-40CE-8A1B-6880531EFD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792" name="Freeform 972">
                <a:extLst>
                  <a:ext uri="{FF2B5EF4-FFF2-40B4-BE49-F238E27FC236}">
                    <a16:creationId xmlns:a16="http://schemas.microsoft.com/office/drawing/2014/main" id="{F0281C0C-AE8C-42D2-A82D-5A7513451F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3" name="Rectangle 973">
                <a:extLst>
                  <a:ext uri="{FF2B5EF4-FFF2-40B4-BE49-F238E27FC236}">
                    <a16:creationId xmlns:a16="http://schemas.microsoft.com/office/drawing/2014/main" id="{546402E8-E1F9-4173-81FC-E52B38FC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94" name="Freeform 974">
                <a:extLst>
                  <a:ext uri="{FF2B5EF4-FFF2-40B4-BE49-F238E27FC236}">
                    <a16:creationId xmlns:a16="http://schemas.microsoft.com/office/drawing/2014/main" id="{CE92A49A-C9CB-4CCF-8A99-120B62907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Freeform 975">
                <a:extLst>
                  <a:ext uri="{FF2B5EF4-FFF2-40B4-BE49-F238E27FC236}">
                    <a16:creationId xmlns:a16="http://schemas.microsoft.com/office/drawing/2014/main" id="{71DBCD83-72F7-441E-A9B9-E8C383445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6" name="Rectangle 976">
                <a:extLst>
                  <a:ext uri="{FF2B5EF4-FFF2-40B4-BE49-F238E27FC236}">
                    <a16:creationId xmlns:a16="http://schemas.microsoft.com/office/drawing/2014/main" id="{EFD9E474-7F83-4B9C-B392-3C4762C8A7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7" name="Group 977">
                <a:extLst>
                  <a:ext uri="{FF2B5EF4-FFF2-40B4-BE49-F238E27FC236}">
                    <a16:creationId xmlns:a16="http://schemas.microsoft.com/office/drawing/2014/main" id="{61CEC968-76FD-446D-AB44-B37276B5D88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22" name="AutoShape 978">
                  <a:extLst>
                    <a:ext uri="{FF2B5EF4-FFF2-40B4-BE49-F238E27FC236}">
                      <a16:creationId xmlns:a16="http://schemas.microsoft.com/office/drawing/2014/main" id="{73352EC8-F763-44A5-BC5E-D293D518DA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3" name="AutoShape 979">
                  <a:extLst>
                    <a:ext uri="{FF2B5EF4-FFF2-40B4-BE49-F238E27FC236}">
                      <a16:creationId xmlns:a16="http://schemas.microsoft.com/office/drawing/2014/main" id="{906C4C92-B698-4222-9A49-9053F663A4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98" name="Rectangle 980">
                <a:extLst>
                  <a:ext uri="{FF2B5EF4-FFF2-40B4-BE49-F238E27FC236}">
                    <a16:creationId xmlns:a16="http://schemas.microsoft.com/office/drawing/2014/main" id="{4A1B747E-623D-40F9-9D37-9E366D869C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9" name="Group 981">
                <a:extLst>
                  <a:ext uri="{FF2B5EF4-FFF2-40B4-BE49-F238E27FC236}">
                    <a16:creationId xmlns:a16="http://schemas.microsoft.com/office/drawing/2014/main" id="{3D5F8FDA-CA5E-4CAB-8AED-9C2D473159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20" name="AutoShape 982">
                  <a:extLst>
                    <a:ext uri="{FF2B5EF4-FFF2-40B4-BE49-F238E27FC236}">
                      <a16:creationId xmlns:a16="http://schemas.microsoft.com/office/drawing/2014/main" id="{3915AF83-7D51-4E0E-9FD6-C8B5E80BFD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1" name="AutoShape 983">
                  <a:extLst>
                    <a:ext uri="{FF2B5EF4-FFF2-40B4-BE49-F238E27FC236}">
                      <a16:creationId xmlns:a16="http://schemas.microsoft.com/office/drawing/2014/main" id="{E9E6890D-CA25-4432-83B2-6254DD2DA6E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00" name="Rectangle 984">
                <a:extLst>
                  <a:ext uri="{FF2B5EF4-FFF2-40B4-BE49-F238E27FC236}">
                    <a16:creationId xmlns:a16="http://schemas.microsoft.com/office/drawing/2014/main" id="{1DD91DCD-C630-4794-8586-13F241340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1" name="Rectangle 985">
                <a:extLst>
                  <a:ext uri="{FF2B5EF4-FFF2-40B4-BE49-F238E27FC236}">
                    <a16:creationId xmlns:a16="http://schemas.microsoft.com/office/drawing/2014/main" id="{8FFD937D-E74C-4232-91FE-89C51CF601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02" name="Group 986">
                <a:extLst>
                  <a:ext uri="{FF2B5EF4-FFF2-40B4-BE49-F238E27FC236}">
                    <a16:creationId xmlns:a16="http://schemas.microsoft.com/office/drawing/2014/main" id="{1AB460C3-F30C-4241-B08C-D68A88899A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8" name="AutoShape 987">
                  <a:extLst>
                    <a:ext uri="{FF2B5EF4-FFF2-40B4-BE49-F238E27FC236}">
                      <a16:creationId xmlns:a16="http://schemas.microsoft.com/office/drawing/2014/main" id="{6F278CA7-DACB-4DA4-BBC5-2C1B53C982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9" name="AutoShape 988">
                  <a:extLst>
                    <a:ext uri="{FF2B5EF4-FFF2-40B4-BE49-F238E27FC236}">
                      <a16:creationId xmlns:a16="http://schemas.microsoft.com/office/drawing/2014/main" id="{972F57B5-760F-4FA3-8BC7-5F933E4497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03" name="Freeform 989">
                <a:extLst>
                  <a:ext uri="{FF2B5EF4-FFF2-40B4-BE49-F238E27FC236}">
                    <a16:creationId xmlns:a16="http://schemas.microsoft.com/office/drawing/2014/main" id="{1A52128E-6A23-4FC7-94BC-8D8441FF2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4" name="Group 990">
                <a:extLst>
                  <a:ext uri="{FF2B5EF4-FFF2-40B4-BE49-F238E27FC236}">
                    <a16:creationId xmlns:a16="http://schemas.microsoft.com/office/drawing/2014/main" id="{27FACCAD-5238-4464-B4EE-BA157B45F8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16" name="AutoShape 991">
                  <a:extLst>
                    <a:ext uri="{FF2B5EF4-FFF2-40B4-BE49-F238E27FC236}">
                      <a16:creationId xmlns:a16="http://schemas.microsoft.com/office/drawing/2014/main" id="{E65B67BA-9045-47CE-B840-159312A169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7" name="AutoShape 992">
                  <a:extLst>
                    <a:ext uri="{FF2B5EF4-FFF2-40B4-BE49-F238E27FC236}">
                      <a16:creationId xmlns:a16="http://schemas.microsoft.com/office/drawing/2014/main" id="{681E2644-3266-4638-B565-A2FA8D94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05" name="Rectangle 993">
                <a:extLst>
                  <a:ext uri="{FF2B5EF4-FFF2-40B4-BE49-F238E27FC236}">
                    <a16:creationId xmlns:a16="http://schemas.microsoft.com/office/drawing/2014/main" id="{E843CEDF-73E0-4E11-A318-593EB3CCC8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6" name="Freeform 994">
                <a:extLst>
                  <a:ext uri="{FF2B5EF4-FFF2-40B4-BE49-F238E27FC236}">
                    <a16:creationId xmlns:a16="http://schemas.microsoft.com/office/drawing/2014/main" id="{A9D024EA-0988-4F0D-A0BC-31A551B9C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Freeform 995">
                <a:extLst>
                  <a:ext uri="{FF2B5EF4-FFF2-40B4-BE49-F238E27FC236}">
                    <a16:creationId xmlns:a16="http://schemas.microsoft.com/office/drawing/2014/main" id="{48B4ACEB-83C7-4DF7-8973-AD958083B2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8" name="Oval 996">
                <a:extLst>
                  <a:ext uri="{FF2B5EF4-FFF2-40B4-BE49-F238E27FC236}">
                    <a16:creationId xmlns:a16="http://schemas.microsoft.com/office/drawing/2014/main" id="{AA5730E7-99B0-4A94-9A4D-A7E2807CF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9" name="Freeform 997">
                <a:extLst>
                  <a:ext uri="{FF2B5EF4-FFF2-40B4-BE49-F238E27FC236}">
                    <a16:creationId xmlns:a16="http://schemas.microsoft.com/office/drawing/2014/main" id="{6DC894C9-8824-49CE-94F6-0EFF624DF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10" name="AutoShape 998">
                <a:extLst>
                  <a:ext uri="{FF2B5EF4-FFF2-40B4-BE49-F238E27FC236}">
                    <a16:creationId xmlns:a16="http://schemas.microsoft.com/office/drawing/2014/main" id="{03D65115-89D0-4289-8836-A786743B78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1" name="AutoShape 999">
                <a:extLst>
                  <a:ext uri="{FF2B5EF4-FFF2-40B4-BE49-F238E27FC236}">
                    <a16:creationId xmlns:a16="http://schemas.microsoft.com/office/drawing/2014/main" id="{61B54CF8-BEEF-4E8D-A0E2-4FE0E672D6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2" name="Oval 1000">
                <a:extLst>
                  <a:ext uri="{FF2B5EF4-FFF2-40B4-BE49-F238E27FC236}">
                    <a16:creationId xmlns:a16="http://schemas.microsoft.com/office/drawing/2014/main" id="{53B4CA85-2E3E-4E3B-B90F-7D1988BAF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3" name="Oval 1001">
                <a:extLst>
                  <a:ext uri="{FF2B5EF4-FFF2-40B4-BE49-F238E27FC236}">
                    <a16:creationId xmlns:a16="http://schemas.microsoft.com/office/drawing/2014/main" id="{3376DEA2-D24E-462E-AA67-C40F0CC54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14" name="Oval 1002">
                <a:extLst>
                  <a:ext uri="{FF2B5EF4-FFF2-40B4-BE49-F238E27FC236}">
                    <a16:creationId xmlns:a16="http://schemas.microsoft.com/office/drawing/2014/main" id="{5CA1800C-C2E7-4EB3-BA77-C797B1F21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5" name="Rectangle 1003">
                <a:extLst>
                  <a:ext uri="{FF2B5EF4-FFF2-40B4-BE49-F238E27FC236}">
                    <a16:creationId xmlns:a16="http://schemas.microsoft.com/office/drawing/2014/main" id="{E407110D-4C89-4A74-BAA5-8716E70411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91" name="Picture 1005" descr="antenna_stylized">
              <a:extLst>
                <a:ext uri="{FF2B5EF4-FFF2-40B4-BE49-F238E27FC236}">
                  <a16:creationId xmlns:a16="http://schemas.microsoft.com/office/drawing/2014/main" id="{2C034CB4-2C26-4A84-A306-201C02186B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2" name="Picture 1006" descr="laptop_keyboard">
              <a:extLst>
                <a:ext uri="{FF2B5EF4-FFF2-40B4-BE49-F238E27FC236}">
                  <a16:creationId xmlns:a16="http://schemas.microsoft.com/office/drawing/2014/main" id="{92F11F73-580D-40F5-81FE-74AFAF194C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3" name="Freeform 1007">
              <a:extLst>
                <a:ext uri="{FF2B5EF4-FFF2-40B4-BE49-F238E27FC236}">
                  <a16:creationId xmlns:a16="http://schemas.microsoft.com/office/drawing/2014/main" id="{D18EF352-A0B4-4E4B-8C5A-801D07D39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94" name="Picture 1008" descr="screen">
              <a:extLst>
                <a:ext uri="{FF2B5EF4-FFF2-40B4-BE49-F238E27FC236}">
                  <a16:creationId xmlns:a16="http://schemas.microsoft.com/office/drawing/2014/main" id="{F6B7BDFD-61CF-428B-A551-06ACDB645E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5" name="Freeform 1009">
              <a:extLst>
                <a:ext uri="{FF2B5EF4-FFF2-40B4-BE49-F238E27FC236}">
                  <a16:creationId xmlns:a16="http://schemas.microsoft.com/office/drawing/2014/main" id="{AA52926B-7B65-40BA-AE58-65952AC87C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1010">
              <a:extLst>
                <a:ext uri="{FF2B5EF4-FFF2-40B4-BE49-F238E27FC236}">
                  <a16:creationId xmlns:a16="http://schemas.microsoft.com/office/drawing/2014/main" id="{CC170169-298B-4CA4-B37C-267DD7D64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1011">
              <a:extLst>
                <a:ext uri="{FF2B5EF4-FFF2-40B4-BE49-F238E27FC236}">
                  <a16:creationId xmlns:a16="http://schemas.microsoft.com/office/drawing/2014/main" id="{E9CB30B6-0D45-4AA4-A135-F81BE387F6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1012">
              <a:extLst>
                <a:ext uri="{FF2B5EF4-FFF2-40B4-BE49-F238E27FC236}">
                  <a16:creationId xmlns:a16="http://schemas.microsoft.com/office/drawing/2014/main" id="{AEBB6FCF-C9CE-4D2D-A301-4BCCB2512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1013">
              <a:extLst>
                <a:ext uri="{FF2B5EF4-FFF2-40B4-BE49-F238E27FC236}">
                  <a16:creationId xmlns:a16="http://schemas.microsoft.com/office/drawing/2014/main" id="{9798ED3E-7510-40D9-B68F-5D75F3186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Freeform 1014">
              <a:extLst>
                <a:ext uri="{FF2B5EF4-FFF2-40B4-BE49-F238E27FC236}">
                  <a16:creationId xmlns:a16="http://schemas.microsoft.com/office/drawing/2014/main" id="{B9D17B56-7104-4176-B20F-20EE12BAB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1" name="Group 1015">
              <a:extLst>
                <a:ext uri="{FF2B5EF4-FFF2-40B4-BE49-F238E27FC236}">
                  <a16:creationId xmlns:a16="http://schemas.microsoft.com/office/drawing/2014/main" id="{24A8E838-2C3F-4022-98E5-BFE4F624B3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786" name="Freeform 1016">
                <a:extLst>
                  <a:ext uri="{FF2B5EF4-FFF2-40B4-BE49-F238E27FC236}">
                    <a16:creationId xmlns:a16="http://schemas.microsoft.com/office/drawing/2014/main" id="{B4549ECB-DB08-48BD-A9F2-E6600C7E1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Freeform 1017">
                <a:extLst>
                  <a:ext uri="{FF2B5EF4-FFF2-40B4-BE49-F238E27FC236}">
                    <a16:creationId xmlns:a16="http://schemas.microsoft.com/office/drawing/2014/main" id="{7641ED59-BC14-4D14-A67E-AA6EB7243D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Freeform 1018">
                <a:extLst>
                  <a:ext uri="{FF2B5EF4-FFF2-40B4-BE49-F238E27FC236}">
                    <a16:creationId xmlns:a16="http://schemas.microsoft.com/office/drawing/2014/main" id="{0CC34E26-AB4A-43E1-8BD8-66657CA2D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Freeform 1019">
                <a:extLst>
                  <a:ext uri="{FF2B5EF4-FFF2-40B4-BE49-F238E27FC236}">
                    <a16:creationId xmlns:a16="http://schemas.microsoft.com/office/drawing/2014/main" id="{57521D28-9AB3-4DBF-944C-7C42E55A1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Freeform 1020">
                <a:extLst>
                  <a:ext uri="{FF2B5EF4-FFF2-40B4-BE49-F238E27FC236}">
                    <a16:creationId xmlns:a16="http://schemas.microsoft.com/office/drawing/2014/main" id="{4979A8A6-F1DC-4E1A-9E4C-C026FEDFA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Freeform 1021">
                <a:extLst>
                  <a:ext uri="{FF2B5EF4-FFF2-40B4-BE49-F238E27FC236}">
                    <a16:creationId xmlns:a16="http://schemas.microsoft.com/office/drawing/2014/main" id="{E364EA79-0FE1-4A8A-9E69-442022724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2" name="Freeform 1022">
              <a:extLst>
                <a:ext uri="{FF2B5EF4-FFF2-40B4-BE49-F238E27FC236}">
                  <a16:creationId xmlns:a16="http://schemas.microsoft.com/office/drawing/2014/main" id="{FB0B58AC-9C91-46AE-ACD2-4A3CB632D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1023">
              <a:extLst>
                <a:ext uri="{FF2B5EF4-FFF2-40B4-BE49-F238E27FC236}">
                  <a16:creationId xmlns:a16="http://schemas.microsoft.com/office/drawing/2014/main" id="{1445B60D-07CC-47EA-9F06-5DB6B290B6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1024">
              <a:extLst>
                <a:ext uri="{FF2B5EF4-FFF2-40B4-BE49-F238E27FC236}">
                  <a16:creationId xmlns:a16="http://schemas.microsoft.com/office/drawing/2014/main" id="{BC67FA3D-E797-48E7-8EE4-9B3349B18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1025">
              <a:extLst>
                <a:ext uri="{FF2B5EF4-FFF2-40B4-BE49-F238E27FC236}">
                  <a16:creationId xmlns:a16="http://schemas.microsoft.com/office/drawing/2014/main" id="{DD6A3F87-211D-49D7-8BA9-0832A1883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1026">
              <a:extLst>
                <a:ext uri="{FF2B5EF4-FFF2-40B4-BE49-F238E27FC236}">
                  <a16:creationId xmlns:a16="http://schemas.microsoft.com/office/drawing/2014/main" id="{EC0BF46C-BEEE-427A-9029-C216568248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Freeform 1027">
              <a:extLst>
                <a:ext uri="{FF2B5EF4-FFF2-40B4-BE49-F238E27FC236}">
                  <a16:creationId xmlns:a16="http://schemas.microsoft.com/office/drawing/2014/main" id="{F4B370D0-5D0E-48FD-B238-29C12BD6D2F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08" name="Picture 1030" descr="laptop_keyboard">
              <a:extLst>
                <a:ext uri="{FF2B5EF4-FFF2-40B4-BE49-F238E27FC236}">
                  <a16:creationId xmlns:a16="http://schemas.microsoft.com/office/drawing/2014/main" id="{11E98CDE-8B0B-400F-A770-6EE34F32EB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" name="Freeform 1031">
              <a:extLst>
                <a:ext uri="{FF2B5EF4-FFF2-40B4-BE49-F238E27FC236}">
                  <a16:creationId xmlns:a16="http://schemas.microsoft.com/office/drawing/2014/main" id="{1EC0DB26-0C2C-4E51-B2DC-B034990F2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10" name="Picture 1032" descr="screen">
              <a:extLst>
                <a:ext uri="{FF2B5EF4-FFF2-40B4-BE49-F238E27FC236}">
                  <a16:creationId xmlns:a16="http://schemas.microsoft.com/office/drawing/2014/main" id="{54BFCAB5-8ADE-44A9-A0DC-BA1C119EE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" name="Freeform 1033">
              <a:extLst>
                <a:ext uri="{FF2B5EF4-FFF2-40B4-BE49-F238E27FC236}">
                  <a16:creationId xmlns:a16="http://schemas.microsoft.com/office/drawing/2014/main" id="{3082E049-03A3-494C-9D5E-64067DB3C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Freeform 1034">
              <a:extLst>
                <a:ext uri="{FF2B5EF4-FFF2-40B4-BE49-F238E27FC236}">
                  <a16:creationId xmlns:a16="http://schemas.microsoft.com/office/drawing/2014/main" id="{A6E4A89A-0A94-46C7-8794-9A58F25AE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Freeform 1035">
              <a:extLst>
                <a:ext uri="{FF2B5EF4-FFF2-40B4-BE49-F238E27FC236}">
                  <a16:creationId xmlns:a16="http://schemas.microsoft.com/office/drawing/2014/main" id="{CF561E01-1A84-4338-92EC-56848A323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036">
              <a:extLst>
                <a:ext uri="{FF2B5EF4-FFF2-40B4-BE49-F238E27FC236}">
                  <a16:creationId xmlns:a16="http://schemas.microsoft.com/office/drawing/2014/main" id="{5D0D9758-965B-48C1-9237-9959787FC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1037">
              <a:extLst>
                <a:ext uri="{FF2B5EF4-FFF2-40B4-BE49-F238E27FC236}">
                  <a16:creationId xmlns:a16="http://schemas.microsoft.com/office/drawing/2014/main" id="{90F552F3-B235-4E41-8B88-89159E36D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1038">
              <a:extLst>
                <a:ext uri="{FF2B5EF4-FFF2-40B4-BE49-F238E27FC236}">
                  <a16:creationId xmlns:a16="http://schemas.microsoft.com/office/drawing/2014/main" id="{A1E41FB1-6D6F-4464-990B-E7FC1B5AA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7" name="Group 1039">
              <a:extLst>
                <a:ext uri="{FF2B5EF4-FFF2-40B4-BE49-F238E27FC236}">
                  <a16:creationId xmlns:a16="http://schemas.microsoft.com/office/drawing/2014/main" id="{D5855ED0-DE78-4680-AD63-ADA8339F0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780" name="Freeform 1040">
                <a:extLst>
                  <a:ext uri="{FF2B5EF4-FFF2-40B4-BE49-F238E27FC236}">
                    <a16:creationId xmlns:a16="http://schemas.microsoft.com/office/drawing/2014/main" id="{5E26B8B7-BAF4-4445-822B-3F204705DA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Freeform 1041">
                <a:extLst>
                  <a:ext uri="{FF2B5EF4-FFF2-40B4-BE49-F238E27FC236}">
                    <a16:creationId xmlns:a16="http://schemas.microsoft.com/office/drawing/2014/main" id="{90F11F63-CD6E-436B-9356-7F6AE05F2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Freeform 1042">
                <a:extLst>
                  <a:ext uri="{FF2B5EF4-FFF2-40B4-BE49-F238E27FC236}">
                    <a16:creationId xmlns:a16="http://schemas.microsoft.com/office/drawing/2014/main" id="{6DCA4DED-6B84-48F9-8D59-482778098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Freeform 1043">
                <a:extLst>
                  <a:ext uri="{FF2B5EF4-FFF2-40B4-BE49-F238E27FC236}">
                    <a16:creationId xmlns:a16="http://schemas.microsoft.com/office/drawing/2014/main" id="{C767A5A9-86EF-43FF-8F8F-94CA0CD36F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Freeform 1044">
                <a:extLst>
                  <a:ext uri="{FF2B5EF4-FFF2-40B4-BE49-F238E27FC236}">
                    <a16:creationId xmlns:a16="http://schemas.microsoft.com/office/drawing/2014/main" id="{1DAE3A8A-15E9-45E0-9587-04D212D9A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Freeform 1045">
                <a:extLst>
                  <a:ext uri="{FF2B5EF4-FFF2-40B4-BE49-F238E27FC236}">
                    <a16:creationId xmlns:a16="http://schemas.microsoft.com/office/drawing/2014/main" id="{42EA9570-8232-4C48-8D57-64F72FCFE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8" name="Freeform 1046">
              <a:extLst>
                <a:ext uri="{FF2B5EF4-FFF2-40B4-BE49-F238E27FC236}">
                  <a16:creationId xmlns:a16="http://schemas.microsoft.com/office/drawing/2014/main" id="{21AACA3D-807D-4F0D-877A-6D17DAAF6F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1047">
              <a:extLst>
                <a:ext uri="{FF2B5EF4-FFF2-40B4-BE49-F238E27FC236}">
                  <a16:creationId xmlns:a16="http://schemas.microsoft.com/office/drawing/2014/main" id="{A5D8481D-4BB5-4C0D-9B15-9F126D747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1048">
              <a:extLst>
                <a:ext uri="{FF2B5EF4-FFF2-40B4-BE49-F238E27FC236}">
                  <a16:creationId xmlns:a16="http://schemas.microsoft.com/office/drawing/2014/main" id="{D41FC643-E7E1-43F4-8D54-3DD4F7A2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1049">
              <a:extLst>
                <a:ext uri="{FF2B5EF4-FFF2-40B4-BE49-F238E27FC236}">
                  <a16:creationId xmlns:a16="http://schemas.microsoft.com/office/drawing/2014/main" id="{24D8625F-7F2A-47E1-A89D-F6DA0511E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1050">
              <a:extLst>
                <a:ext uri="{FF2B5EF4-FFF2-40B4-BE49-F238E27FC236}">
                  <a16:creationId xmlns:a16="http://schemas.microsoft.com/office/drawing/2014/main" id="{91CD5EFE-E08C-434C-AFA6-DA9B5D142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3" name="Freeform 1051">
              <a:extLst>
                <a:ext uri="{FF2B5EF4-FFF2-40B4-BE49-F238E27FC236}">
                  <a16:creationId xmlns:a16="http://schemas.microsoft.com/office/drawing/2014/main" id="{94CF0149-3243-4E0E-842D-AB5852A29D7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4" name="Group 2">
              <a:extLst>
                <a:ext uri="{FF2B5EF4-FFF2-40B4-BE49-F238E27FC236}">
                  <a16:creationId xmlns:a16="http://schemas.microsoft.com/office/drawing/2014/main" id="{717E2DCF-9266-4E7F-917C-EE505E9566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758" name="Picture 1054" descr="laptop_keyboard">
                <a:extLst>
                  <a:ext uri="{FF2B5EF4-FFF2-40B4-BE49-F238E27FC236}">
                    <a16:creationId xmlns:a16="http://schemas.microsoft.com/office/drawing/2014/main" id="{90794D91-7BC5-41C1-9B4E-70D48F6C1D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9" name="Freeform 1055">
                <a:extLst>
                  <a:ext uri="{FF2B5EF4-FFF2-40B4-BE49-F238E27FC236}">
                    <a16:creationId xmlns:a16="http://schemas.microsoft.com/office/drawing/2014/main" id="{233FA7BB-1C9C-4B15-B5BB-73A966950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60" name="Picture 1056" descr="screen">
                <a:extLst>
                  <a:ext uri="{FF2B5EF4-FFF2-40B4-BE49-F238E27FC236}">
                    <a16:creationId xmlns:a16="http://schemas.microsoft.com/office/drawing/2014/main" id="{E370B770-9114-4244-8A83-0C8AA558D3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1" name="Freeform 1057">
                <a:extLst>
                  <a:ext uri="{FF2B5EF4-FFF2-40B4-BE49-F238E27FC236}">
                    <a16:creationId xmlns:a16="http://schemas.microsoft.com/office/drawing/2014/main" id="{CE62B4E5-24FD-470A-8A87-D9437FFB8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Freeform 1058">
                <a:extLst>
                  <a:ext uri="{FF2B5EF4-FFF2-40B4-BE49-F238E27FC236}">
                    <a16:creationId xmlns:a16="http://schemas.microsoft.com/office/drawing/2014/main" id="{7A5FAEBA-0F29-46F6-AF36-A9B87F8B47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Freeform 1059">
                <a:extLst>
                  <a:ext uri="{FF2B5EF4-FFF2-40B4-BE49-F238E27FC236}">
                    <a16:creationId xmlns:a16="http://schemas.microsoft.com/office/drawing/2014/main" id="{96248372-644F-4896-856F-E39114C30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Freeform 1060">
                <a:extLst>
                  <a:ext uri="{FF2B5EF4-FFF2-40B4-BE49-F238E27FC236}">
                    <a16:creationId xmlns:a16="http://schemas.microsoft.com/office/drawing/2014/main" id="{06A76544-1827-478A-8CF0-9B32CAFB1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Freeform 1061">
                <a:extLst>
                  <a:ext uri="{FF2B5EF4-FFF2-40B4-BE49-F238E27FC236}">
                    <a16:creationId xmlns:a16="http://schemas.microsoft.com/office/drawing/2014/main" id="{D999002B-40D1-46B5-B731-475A472D3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Freeform 1062">
                <a:extLst>
                  <a:ext uri="{FF2B5EF4-FFF2-40B4-BE49-F238E27FC236}">
                    <a16:creationId xmlns:a16="http://schemas.microsoft.com/office/drawing/2014/main" id="{2F268CD5-F104-4634-BBDD-31E3C412AE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67" name="Group 1063">
                <a:extLst>
                  <a:ext uri="{FF2B5EF4-FFF2-40B4-BE49-F238E27FC236}">
                    <a16:creationId xmlns:a16="http://schemas.microsoft.com/office/drawing/2014/main" id="{66734A75-043B-41F5-BE47-442BCBF9DF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774" name="Freeform 1064">
                  <a:extLst>
                    <a:ext uri="{FF2B5EF4-FFF2-40B4-BE49-F238E27FC236}">
                      <a16:creationId xmlns:a16="http://schemas.microsoft.com/office/drawing/2014/main" id="{D0CF0CCD-BFC1-40BA-900A-9CD0ABCB26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" name="Freeform 1065">
                  <a:extLst>
                    <a:ext uri="{FF2B5EF4-FFF2-40B4-BE49-F238E27FC236}">
                      <a16:creationId xmlns:a16="http://schemas.microsoft.com/office/drawing/2014/main" id="{4109D22C-044D-4A25-82C2-F60945EAD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" name="Freeform 1066">
                  <a:extLst>
                    <a:ext uri="{FF2B5EF4-FFF2-40B4-BE49-F238E27FC236}">
                      <a16:creationId xmlns:a16="http://schemas.microsoft.com/office/drawing/2014/main" id="{AFEDC8F9-F459-4074-8F2F-D97E8788C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" name="Freeform 1067">
                  <a:extLst>
                    <a:ext uri="{FF2B5EF4-FFF2-40B4-BE49-F238E27FC236}">
                      <a16:creationId xmlns:a16="http://schemas.microsoft.com/office/drawing/2014/main" id="{4794BED7-A65F-4A4A-A1BC-BD3A4B14A5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" name="Freeform 1068">
                  <a:extLst>
                    <a:ext uri="{FF2B5EF4-FFF2-40B4-BE49-F238E27FC236}">
                      <a16:creationId xmlns:a16="http://schemas.microsoft.com/office/drawing/2014/main" id="{87621022-446C-49A1-A112-E4BA33CD35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9" name="Freeform 1069">
                  <a:extLst>
                    <a:ext uri="{FF2B5EF4-FFF2-40B4-BE49-F238E27FC236}">
                      <a16:creationId xmlns:a16="http://schemas.microsoft.com/office/drawing/2014/main" id="{B2F94333-18E0-4C33-9726-C6543234B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68" name="Freeform 1070">
                <a:extLst>
                  <a:ext uri="{FF2B5EF4-FFF2-40B4-BE49-F238E27FC236}">
                    <a16:creationId xmlns:a16="http://schemas.microsoft.com/office/drawing/2014/main" id="{F8B4A17F-4D6F-4B22-93B4-B130E02BE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Freeform 1071">
                <a:extLst>
                  <a:ext uri="{FF2B5EF4-FFF2-40B4-BE49-F238E27FC236}">
                    <a16:creationId xmlns:a16="http://schemas.microsoft.com/office/drawing/2014/main" id="{B0A62221-C771-4946-B60F-EA4C7734E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Freeform 1072">
                <a:extLst>
                  <a:ext uri="{FF2B5EF4-FFF2-40B4-BE49-F238E27FC236}">
                    <a16:creationId xmlns:a16="http://schemas.microsoft.com/office/drawing/2014/main" id="{2DFF7CE5-C614-432C-A0EB-ADB27ECEB6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Freeform 1073">
                <a:extLst>
                  <a:ext uri="{FF2B5EF4-FFF2-40B4-BE49-F238E27FC236}">
                    <a16:creationId xmlns:a16="http://schemas.microsoft.com/office/drawing/2014/main" id="{E2377B69-A347-4EAB-82DF-738B4DFD4E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Freeform 1074">
                <a:extLst>
                  <a:ext uri="{FF2B5EF4-FFF2-40B4-BE49-F238E27FC236}">
                    <a16:creationId xmlns:a16="http://schemas.microsoft.com/office/drawing/2014/main" id="{A3D46B66-C682-4D3A-98FE-5FB5245B83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3" name="Freeform 1075">
                <a:extLst>
                  <a:ext uri="{FF2B5EF4-FFF2-40B4-BE49-F238E27FC236}">
                    <a16:creationId xmlns:a16="http://schemas.microsoft.com/office/drawing/2014/main" id="{AEC255CA-6949-4CA3-BFF2-E10DB9903712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25" name="Picture 1077" descr="desktop_computer_stylized_medium">
              <a:extLst>
                <a:ext uri="{FF2B5EF4-FFF2-40B4-BE49-F238E27FC236}">
                  <a16:creationId xmlns:a16="http://schemas.microsoft.com/office/drawing/2014/main" id="{02821CE0-5C6A-44D9-BB55-35414F8310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6" name="Freeform 1078">
              <a:extLst>
                <a:ext uri="{FF2B5EF4-FFF2-40B4-BE49-F238E27FC236}">
                  <a16:creationId xmlns:a16="http://schemas.microsoft.com/office/drawing/2014/main" id="{0A696BB9-FC2E-4FFC-BFA1-75B2C61723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427" name="Picture 1081" descr="laptop_keyboard">
              <a:extLst>
                <a:ext uri="{FF2B5EF4-FFF2-40B4-BE49-F238E27FC236}">
                  <a16:creationId xmlns:a16="http://schemas.microsoft.com/office/drawing/2014/main" id="{B748DA29-889E-474C-A0B0-A7315AFC6D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8" name="Freeform 1082">
              <a:extLst>
                <a:ext uri="{FF2B5EF4-FFF2-40B4-BE49-F238E27FC236}">
                  <a16:creationId xmlns:a16="http://schemas.microsoft.com/office/drawing/2014/main" id="{968525FC-6740-4103-A168-E2254F3FBA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9" name="Picture 1083" descr="screen">
              <a:extLst>
                <a:ext uri="{FF2B5EF4-FFF2-40B4-BE49-F238E27FC236}">
                  <a16:creationId xmlns:a16="http://schemas.microsoft.com/office/drawing/2014/main" id="{C84DFD84-730B-43D3-9A5F-1FB0C247E7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" name="Freeform 1084">
              <a:extLst>
                <a:ext uri="{FF2B5EF4-FFF2-40B4-BE49-F238E27FC236}">
                  <a16:creationId xmlns:a16="http://schemas.microsoft.com/office/drawing/2014/main" id="{228C6C56-C671-4CCC-A78A-19F3C3E3C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Freeform 1085">
              <a:extLst>
                <a:ext uri="{FF2B5EF4-FFF2-40B4-BE49-F238E27FC236}">
                  <a16:creationId xmlns:a16="http://schemas.microsoft.com/office/drawing/2014/main" id="{EAC699F7-0003-4742-AF40-80F64C3C9C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Freeform 1086">
              <a:extLst>
                <a:ext uri="{FF2B5EF4-FFF2-40B4-BE49-F238E27FC236}">
                  <a16:creationId xmlns:a16="http://schemas.microsoft.com/office/drawing/2014/main" id="{2514B321-9CBE-42B2-B957-CDC6365C43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1087">
              <a:extLst>
                <a:ext uri="{FF2B5EF4-FFF2-40B4-BE49-F238E27FC236}">
                  <a16:creationId xmlns:a16="http://schemas.microsoft.com/office/drawing/2014/main" id="{891C865E-5862-4044-986B-5C047875B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Freeform 1088">
              <a:extLst>
                <a:ext uri="{FF2B5EF4-FFF2-40B4-BE49-F238E27FC236}">
                  <a16:creationId xmlns:a16="http://schemas.microsoft.com/office/drawing/2014/main" id="{8D9B6DC9-F6ED-4777-AE3D-A098CB7AD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1089">
              <a:extLst>
                <a:ext uri="{FF2B5EF4-FFF2-40B4-BE49-F238E27FC236}">
                  <a16:creationId xmlns:a16="http://schemas.microsoft.com/office/drawing/2014/main" id="{C7F75892-5FFE-4E6C-90F9-9E7CFB5614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6" name="Group 1090">
              <a:extLst>
                <a:ext uri="{FF2B5EF4-FFF2-40B4-BE49-F238E27FC236}">
                  <a16:creationId xmlns:a16="http://schemas.microsoft.com/office/drawing/2014/main" id="{F10D4299-EF20-4218-938A-8718DDB35E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752" name="Freeform 1091">
                <a:extLst>
                  <a:ext uri="{FF2B5EF4-FFF2-40B4-BE49-F238E27FC236}">
                    <a16:creationId xmlns:a16="http://schemas.microsoft.com/office/drawing/2014/main" id="{B5391B38-0A5F-41F4-B49E-2F595EB026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Freeform 1092">
                <a:extLst>
                  <a:ext uri="{FF2B5EF4-FFF2-40B4-BE49-F238E27FC236}">
                    <a16:creationId xmlns:a16="http://schemas.microsoft.com/office/drawing/2014/main" id="{143BD9C8-658E-4898-AC2C-15892738F8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Freeform 1093">
                <a:extLst>
                  <a:ext uri="{FF2B5EF4-FFF2-40B4-BE49-F238E27FC236}">
                    <a16:creationId xmlns:a16="http://schemas.microsoft.com/office/drawing/2014/main" id="{7C904B59-9071-404F-88FE-A61EE9E90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Freeform 1094">
                <a:extLst>
                  <a:ext uri="{FF2B5EF4-FFF2-40B4-BE49-F238E27FC236}">
                    <a16:creationId xmlns:a16="http://schemas.microsoft.com/office/drawing/2014/main" id="{C15E7AAC-8696-4F48-8E05-626E38357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Freeform 1095">
                <a:extLst>
                  <a:ext uri="{FF2B5EF4-FFF2-40B4-BE49-F238E27FC236}">
                    <a16:creationId xmlns:a16="http://schemas.microsoft.com/office/drawing/2014/main" id="{8CDD142D-439E-4F59-97C2-00CC90CE3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Freeform 1096">
                <a:extLst>
                  <a:ext uri="{FF2B5EF4-FFF2-40B4-BE49-F238E27FC236}">
                    <a16:creationId xmlns:a16="http://schemas.microsoft.com/office/drawing/2014/main" id="{DB947123-331D-4D1F-B01F-D5564117F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7" name="Freeform 1097">
              <a:extLst>
                <a:ext uri="{FF2B5EF4-FFF2-40B4-BE49-F238E27FC236}">
                  <a16:creationId xmlns:a16="http://schemas.microsoft.com/office/drawing/2014/main" id="{B0C58425-1E99-41C2-B9B9-42A0153B36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" name="Freeform 1098">
              <a:extLst>
                <a:ext uri="{FF2B5EF4-FFF2-40B4-BE49-F238E27FC236}">
                  <a16:creationId xmlns:a16="http://schemas.microsoft.com/office/drawing/2014/main" id="{3FDBE28C-F36C-4D45-8BE9-1812DF8E0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" name="Freeform 1099">
              <a:extLst>
                <a:ext uri="{FF2B5EF4-FFF2-40B4-BE49-F238E27FC236}">
                  <a16:creationId xmlns:a16="http://schemas.microsoft.com/office/drawing/2014/main" id="{5EFF5B42-6380-4883-931F-14DADD61BB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" name="Freeform 1100">
              <a:extLst>
                <a:ext uri="{FF2B5EF4-FFF2-40B4-BE49-F238E27FC236}">
                  <a16:creationId xmlns:a16="http://schemas.microsoft.com/office/drawing/2014/main" id="{5D6CA6C2-9AB6-458C-8AB1-A93A6FE19A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" name="Freeform 1101">
              <a:extLst>
                <a:ext uri="{FF2B5EF4-FFF2-40B4-BE49-F238E27FC236}">
                  <a16:creationId xmlns:a16="http://schemas.microsoft.com/office/drawing/2014/main" id="{7D1AD07B-37D6-4226-B494-C1EF6EB01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2" name="Freeform 1102">
              <a:extLst>
                <a:ext uri="{FF2B5EF4-FFF2-40B4-BE49-F238E27FC236}">
                  <a16:creationId xmlns:a16="http://schemas.microsoft.com/office/drawing/2014/main" id="{32FE91DB-D55D-4ED4-BE67-49FC05E08CD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3" name="Group 1103">
              <a:extLst>
                <a:ext uri="{FF2B5EF4-FFF2-40B4-BE49-F238E27FC236}">
                  <a16:creationId xmlns:a16="http://schemas.microsoft.com/office/drawing/2014/main" id="{D45D67A4-166E-4C9D-87C7-EEADBD3F29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744" name="Oval 407">
                <a:extLst>
                  <a:ext uri="{FF2B5EF4-FFF2-40B4-BE49-F238E27FC236}">
                    <a16:creationId xmlns:a16="http://schemas.microsoft.com/office/drawing/2014/main" id="{E6FDD02C-A20A-4CBF-BD9F-3EF60AD5FF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5" name="Rectangle 410">
                <a:extLst>
                  <a:ext uri="{FF2B5EF4-FFF2-40B4-BE49-F238E27FC236}">
                    <a16:creationId xmlns:a16="http://schemas.microsoft.com/office/drawing/2014/main" id="{2CBA2AFC-19A5-47B3-8662-A04F4703C0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6" name="Oval 411">
                <a:extLst>
                  <a:ext uri="{FF2B5EF4-FFF2-40B4-BE49-F238E27FC236}">
                    <a16:creationId xmlns:a16="http://schemas.microsoft.com/office/drawing/2014/main" id="{09CE1701-4A0B-416B-9201-75F070FEB8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7" name="Group 1107">
                <a:extLst>
                  <a:ext uri="{FF2B5EF4-FFF2-40B4-BE49-F238E27FC236}">
                    <a16:creationId xmlns:a16="http://schemas.microsoft.com/office/drawing/2014/main" id="{8C2CA2A2-F009-45CF-8409-F69D2864C7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750" name="Freeform 1108">
                  <a:extLst>
                    <a:ext uri="{FF2B5EF4-FFF2-40B4-BE49-F238E27FC236}">
                      <a16:creationId xmlns:a16="http://schemas.microsoft.com/office/drawing/2014/main" id="{BE72DA14-1557-47E5-9C22-E1EEE81AED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1" name="Freeform 1109">
                  <a:extLst>
                    <a:ext uri="{FF2B5EF4-FFF2-40B4-BE49-F238E27FC236}">
                      <a16:creationId xmlns:a16="http://schemas.microsoft.com/office/drawing/2014/main" id="{AF77A1F1-3F2F-4DB3-94EC-E7DD79F553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8" name="Line 1110">
                <a:extLst>
                  <a:ext uri="{FF2B5EF4-FFF2-40B4-BE49-F238E27FC236}">
                    <a16:creationId xmlns:a16="http://schemas.microsoft.com/office/drawing/2014/main" id="{621D7A3C-F193-4BA4-85E0-E85F5A27D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Line 1111">
                <a:extLst>
                  <a:ext uri="{FF2B5EF4-FFF2-40B4-BE49-F238E27FC236}">
                    <a16:creationId xmlns:a16="http://schemas.microsoft.com/office/drawing/2014/main" id="{41D924F5-EB47-48BF-8708-ABE9B760FD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4" name="Group 1112">
              <a:extLst>
                <a:ext uri="{FF2B5EF4-FFF2-40B4-BE49-F238E27FC236}">
                  <a16:creationId xmlns:a16="http://schemas.microsoft.com/office/drawing/2014/main" id="{CAA8E681-344D-4B7F-BB72-EF2C3467B9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736" name="Oval 407">
                <a:extLst>
                  <a:ext uri="{FF2B5EF4-FFF2-40B4-BE49-F238E27FC236}">
                    <a16:creationId xmlns:a16="http://schemas.microsoft.com/office/drawing/2014/main" id="{6236FC5D-7DAE-48D2-A405-BA219AE708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" name="Rectangle 410">
                <a:extLst>
                  <a:ext uri="{FF2B5EF4-FFF2-40B4-BE49-F238E27FC236}">
                    <a16:creationId xmlns:a16="http://schemas.microsoft.com/office/drawing/2014/main" id="{CD8BDCFD-4796-444C-ACC8-03D429E991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8" name="Oval 411">
                <a:extLst>
                  <a:ext uri="{FF2B5EF4-FFF2-40B4-BE49-F238E27FC236}">
                    <a16:creationId xmlns:a16="http://schemas.microsoft.com/office/drawing/2014/main" id="{44F7559F-76AA-4C4E-827A-6617B96E3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39" name="Group 1116">
                <a:extLst>
                  <a:ext uri="{FF2B5EF4-FFF2-40B4-BE49-F238E27FC236}">
                    <a16:creationId xmlns:a16="http://schemas.microsoft.com/office/drawing/2014/main" id="{DADB7EF7-2650-46A6-B3F2-D7282CE9EB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742" name="Freeform 1117">
                  <a:extLst>
                    <a:ext uri="{FF2B5EF4-FFF2-40B4-BE49-F238E27FC236}">
                      <a16:creationId xmlns:a16="http://schemas.microsoft.com/office/drawing/2014/main" id="{7DDE9EBC-7963-4A1F-81A4-56A5A6715E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3" name="Freeform 1118">
                  <a:extLst>
                    <a:ext uri="{FF2B5EF4-FFF2-40B4-BE49-F238E27FC236}">
                      <a16:creationId xmlns:a16="http://schemas.microsoft.com/office/drawing/2014/main" id="{84EE1FF9-5AB4-4F9C-B4E3-9B7138B8D2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0" name="Line 1119">
                <a:extLst>
                  <a:ext uri="{FF2B5EF4-FFF2-40B4-BE49-F238E27FC236}">
                    <a16:creationId xmlns:a16="http://schemas.microsoft.com/office/drawing/2014/main" id="{F1711A32-7EDD-417E-B96F-33476A81E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1" name="Line 1120">
                <a:extLst>
                  <a:ext uri="{FF2B5EF4-FFF2-40B4-BE49-F238E27FC236}">
                    <a16:creationId xmlns:a16="http://schemas.microsoft.com/office/drawing/2014/main" id="{9A8F5ED1-A59F-484D-89DE-D8BE32C274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5" name="Group 1121">
              <a:extLst>
                <a:ext uri="{FF2B5EF4-FFF2-40B4-BE49-F238E27FC236}">
                  <a16:creationId xmlns:a16="http://schemas.microsoft.com/office/drawing/2014/main" id="{DB52C719-A3A0-4A0D-8C14-05B5634B44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728" name="Oval 407">
                <a:extLst>
                  <a:ext uri="{FF2B5EF4-FFF2-40B4-BE49-F238E27FC236}">
                    <a16:creationId xmlns:a16="http://schemas.microsoft.com/office/drawing/2014/main" id="{4D1BA53B-19C4-4E87-966D-9BB6726216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9" name="Rectangle 410">
                <a:extLst>
                  <a:ext uri="{FF2B5EF4-FFF2-40B4-BE49-F238E27FC236}">
                    <a16:creationId xmlns:a16="http://schemas.microsoft.com/office/drawing/2014/main" id="{FC35ABEC-79C5-4E6A-BA39-294AFB7A2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0" name="Oval 411">
                <a:extLst>
                  <a:ext uri="{FF2B5EF4-FFF2-40B4-BE49-F238E27FC236}">
                    <a16:creationId xmlns:a16="http://schemas.microsoft.com/office/drawing/2014/main" id="{15771AC0-D491-422E-9069-CAE8F9BB37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31" name="Group 1125">
                <a:extLst>
                  <a:ext uri="{FF2B5EF4-FFF2-40B4-BE49-F238E27FC236}">
                    <a16:creationId xmlns:a16="http://schemas.microsoft.com/office/drawing/2014/main" id="{A817BC04-DCC7-4004-9A06-19EE74E442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34" name="Freeform 1126">
                  <a:extLst>
                    <a:ext uri="{FF2B5EF4-FFF2-40B4-BE49-F238E27FC236}">
                      <a16:creationId xmlns:a16="http://schemas.microsoft.com/office/drawing/2014/main" id="{0A2747FE-A0C3-4ECC-B215-1409908EC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5" name="Freeform 1127">
                  <a:extLst>
                    <a:ext uri="{FF2B5EF4-FFF2-40B4-BE49-F238E27FC236}">
                      <a16:creationId xmlns:a16="http://schemas.microsoft.com/office/drawing/2014/main" id="{B9275538-FDA5-4714-92CD-5362561051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2" name="Line 1128">
                <a:extLst>
                  <a:ext uri="{FF2B5EF4-FFF2-40B4-BE49-F238E27FC236}">
                    <a16:creationId xmlns:a16="http://schemas.microsoft.com/office/drawing/2014/main" id="{5AB00DFF-2C4A-474B-AA69-9D901208E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3" name="Line 1129">
                <a:extLst>
                  <a:ext uri="{FF2B5EF4-FFF2-40B4-BE49-F238E27FC236}">
                    <a16:creationId xmlns:a16="http://schemas.microsoft.com/office/drawing/2014/main" id="{69DB8061-A4C3-4BB5-B3C5-CE9266A02EF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6" name="Group 1130">
              <a:extLst>
                <a:ext uri="{FF2B5EF4-FFF2-40B4-BE49-F238E27FC236}">
                  <a16:creationId xmlns:a16="http://schemas.microsoft.com/office/drawing/2014/main" id="{6E3781ED-AF4B-4F41-9830-7EBFB23B4E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720" name="Oval 407">
                <a:extLst>
                  <a:ext uri="{FF2B5EF4-FFF2-40B4-BE49-F238E27FC236}">
                    <a16:creationId xmlns:a16="http://schemas.microsoft.com/office/drawing/2014/main" id="{8D4FD818-6E40-44D0-BDB0-1CDFED4FBC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" name="Rectangle 410">
                <a:extLst>
                  <a:ext uri="{FF2B5EF4-FFF2-40B4-BE49-F238E27FC236}">
                    <a16:creationId xmlns:a16="http://schemas.microsoft.com/office/drawing/2014/main" id="{8F63B0E1-C1E9-45C3-B211-B74F0DF1C0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2" name="Oval 411">
                <a:extLst>
                  <a:ext uri="{FF2B5EF4-FFF2-40B4-BE49-F238E27FC236}">
                    <a16:creationId xmlns:a16="http://schemas.microsoft.com/office/drawing/2014/main" id="{EBFE3595-EB08-4F20-866C-C29A6AF20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3" name="Group 1134">
                <a:extLst>
                  <a:ext uri="{FF2B5EF4-FFF2-40B4-BE49-F238E27FC236}">
                    <a16:creationId xmlns:a16="http://schemas.microsoft.com/office/drawing/2014/main" id="{1C6829BD-BFA5-4F18-A832-AA541997AC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26" name="Freeform 1135">
                  <a:extLst>
                    <a:ext uri="{FF2B5EF4-FFF2-40B4-BE49-F238E27FC236}">
                      <a16:creationId xmlns:a16="http://schemas.microsoft.com/office/drawing/2014/main" id="{39A67500-0B1F-4BA8-8BED-B62DE60CED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7" name="Freeform 1136">
                  <a:extLst>
                    <a:ext uri="{FF2B5EF4-FFF2-40B4-BE49-F238E27FC236}">
                      <a16:creationId xmlns:a16="http://schemas.microsoft.com/office/drawing/2014/main" id="{7700CE4A-3ED8-42CB-9DA0-2CC0A96FA3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4" name="Line 1137">
                <a:extLst>
                  <a:ext uri="{FF2B5EF4-FFF2-40B4-BE49-F238E27FC236}">
                    <a16:creationId xmlns:a16="http://schemas.microsoft.com/office/drawing/2014/main" id="{8AC91AA1-2057-410F-8032-134EEC1762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5" name="Line 1138">
                <a:extLst>
                  <a:ext uri="{FF2B5EF4-FFF2-40B4-BE49-F238E27FC236}">
                    <a16:creationId xmlns:a16="http://schemas.microsoft.com/office/drawing/2014/main" id="{759667B1-4A01-4335-883E-8AA568C00A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7" name="Group 1139">
              <a:extLst>
                <a:ext uri="{FF2B5EF4-FFF2-40B4-BE49-F238E27FC236}">
                  <a16:creationId xmlns:a16="http://schemas.microsoft.com/office/drawing/2014/main" id="{BBA4501B-A9B7-4905-A687-2425FF7B08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712" name="Oval 407">
                <a:extLst>
                  <a:ext uri="{FF2B5EF4-FFF2-40B4-BE49-F238E27FC236}">
                    <a16:creationId xmlns:a16="http://schemas.microsoft.com/office/drawing/2014/main" id="{F72AB958-64BB-4AD8-86F7-E37D272869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3" name="Rectangle 410">
                <a:extLst>
                  <a:ext uri="{FF2B5EF4-FFF2-40B4-BE49-F238E27FC236}">
                    <a16:creationId xmlns:a16="http://schemas.microsoft.com/office/drawing/2014/main" id="{39F35FCE-80CF-409C-8B90-0C44EAB2EC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4" name="Oval 411">
                <a:extLst>
                  <a:ext uri="{FF2B5EF4-FFF2-40B4-BE49-F238E27FC236}">
                    <a16:creationId xmlns:a16="http://schemas.microsoft.com/office/drawing/2014/main" id="{2EBF8558-6573-4638-87E3-1B52004EA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15" name="Group 1143">
                <a:extLst>
                  <a:ext uri="{FF2B5EF4-FFF2-40B4-BE49-F238E27FC236}">
                    <a16:creationId xmlns:a16="http://schemas.microsoft.com/office/drawing/2014/main" id="{F10C0E38-9B49-457E-94D2-396FE105B4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18" name="Freeform 1144">
                  <a:extLst>
                    <a:ext uri="{FF2B5EF4-FFF2-40B4-BE49-F238E27FC236}">
                      <a16:creationId xmlns:a16="http://schemas.microsoft.com/office/drawing/2014/main" id="{E644D3B7-2665-4293-907E-8AECE9C8E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9" name="Freeform 1145">
                  <a:extLst>
                    <a:ext uri="{FF2B5EF4-FFF2-40B4-BE49-F238E27FC236}">
                      <a16:creationId xmlns:a16="http://schemas.microsoft.com/office/drawing/2014/main" id="{2C4A8780-46B7-411C-95D6-99F3887A60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6" name="Line 1146">
                <a:extLst>
                  <a:ext uri="{FF2B5EF4-FFF2-40B4-BE49-F238E27FC236}">
                    <a16:creationId xmlns:a16="http://schemas.microsoft.com/office/drawing/2014/main" id="{343A1728-51E3-4D2F-AF63-5B291730D3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7" name="Line 1147">
                <a:extLst>
                  <a:ext uri="{FF2B5EF4-FFF2-40B4-BE49-F238E27FC236}">
                    <a16:creationId xmlns:a16="http://schemas.microsoft.com/office/drawing/2014/main" id="{6E1E5E75-0334-4C99-A88C-7A6034F6F7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8" name="Group 3">
              <a:extLst>
                <a:ext uri="{FF2B5EF4-FFF2-40B4-BE49-F238E27FC236}">
                  <a16:creationId xmlns:a16="http://schemas.microsoft.com/office/drawing/2014/main" id="{AFFA28E0-6807-498D-8399-3FE476880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710" name="Picture 555">
                <a:extLst>
                  <a:ext uri="{FF2B5EF4-FFF2-40B4-BE49-F238E27FC236}">
                    <a16:creationId xmlns:a16="http://schemas.microsoft.com/office/drawing/2014/main" id="{3CEAB115-477C-428A-853C-DD3890F511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1" name="Picture 1115" descr="antenna_stylized">
                <a:extLst>
                  <a:ext uri="{FF2B5EF4-FFF2-40B4-BE49-F238E27FC236}">
                    <a16:creationId xmlns:a16="http://schemas.microsoft.com/office/drawing/2014/main" id="{6A3BC787-F8A8-4CF1-A73E-ACBB132F10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49" name="Picture 603" descr="car_icon_small">
              <a:extLst>
                <a:ext uri="{FF2B5EF4-FFF2-40B4-BE49-F238E27FC236}">
                  <a16:creationId xmlns:a16="http://schemas.microsoft.com/office/drawing/2014/main" id="{7B68D1B1-3375-4E14-8C6A-3B90DAE030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" name="Picture 814">
              <a:extLst>
                <a:ext uri="{FF2B5EF4-FFF2-40B4-BE49-F238E27FC236}">
                  <a16:creationId xmlns:a16="http://schemas.microsoft.com/office/drawing/2014/main" id="{7E1CB9B7-5173-419D-99DA-AD0B9AD2D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" name="Picture 1017" descr="antenna_stylized">
              <a:extLst>
                <a:ext uri="{FF2B5EF4-FFF2-40B4-BE49-F238E27FC236}">
                  <a16:creationId xmlns:a16="http://schemas.microsoft.com/office/drawing/2014/main" id="{84500C38-EAAC-4A91-820C-3714948690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" name="Picture 1017" descr="antenna_stylized">
              <a:extLst>
                <a:ext uri="{FF2B5EF4-FFF2-40B4-BE49-F238E27FC236}">
                  <a16:creationId xmlns:a16="http://schemas.microsoft.com/office/drawing/2014/main" id="{DDADD7ED-62BE-40F9-BC9F-B9FFF82D14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3" name="Group 347">
              <a:extLst>
                <a:ext uri="{FF2B5EF4-FFF2-40B4-BE49-F238E27FC236}">
                  <a16:creationId xmlns:a16="http://schemas.microsoft.com/office/drawing/2014/main" id="{74BBA558-D5D7-404D-AE44-51F7B4C706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701" name="Oval 700">
                <a:extLst>
                  <a:ext uri="{FF2B5EF4-FFF2-40B4-BE49-F238E27FC236}">
                    <a16:creationId xmlns:a16="http://schemas.microsoft.com/office/drawing/2014/main" id="{5A5A7706-157C-403E-8D29-B45014E86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2" name="Rectangle 701">
                <a:extLst>
                  <a:ext uri="{FF2B5EF4-FFF2-40B4-BE49-F238E27FC236}">
                    <a16:creationId xmlns:a16="http://schemas.microsoft.com/office/drawing/2014/main" id="{12BF02C3-4739-4E80-8E61-CF4ED49CF9EC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03" name="Oval 702">
                <a:extLst>
                  <a:ext uri="{FF2B5EF4-FFF2-40B4-BE49-F238E27FC236}">
                    <a16:creationId xmlns:a16="http://schemas.microsoft.com/office/drawing/2014/main" id="{4E0E0B1D-929A-4580-84C7-6F06BC6DE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4" name="Freeform 1356">
                <a:extLst>
                  <a:ext uri="{FF2B5EF4-FFF2-40B4-BE49-F238E27FC236}">
                    <a16:creationId xmlns:a16="http://schemas.microsoft.com/office/drawing/2014/main" id="{AECA7FE9-7C98-475B-AED9-5CEC016BA4F0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05" name="Freeform 1357">
                <a:extLst>
                  <a:ext uri="{FF2B5EF4-FFF2-40B4-BE49-F238E27FC236}">
                    <a16:creationId xmlns:a16="http://schemas.microsoft.com/office/drawing/2014/main" id="{DEAF433F-AD05-4E57-B753-0DE00FBEA3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06" name="Freeform 1358">
                <a:extLst>
                  <a:ext uri="{FF2B5EF4-FFF2-40B4-BE49-F238E27FC236}">
                    <a16:creationId xmlns:a16="http://schemas.microsoft.com/office/drawing/2014/main" id="{0D8A19CF-98DD-42CC-B505-D91CD5FF99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07" name="Freeform 1359">
                <a:extLst>
                  <a:ext uri="{FF2B5EF4-FFF2-40B4-BE49-F238E27FC236}">
                    <a16:creationId xmlns:a16="http://schemas.microsoft.com/office/drawing/2014/main" id="{234F94A4-EC46-4C46-B76E-DAED43EBF2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08" name="Straight Connector 707">
                <a:extLst>
                  <a:ext uri="{FF2B5EF4-FFF2-40B4-BE49-F238E27FC236}">
                    <a16:creationId xmlns:a16="http://schemas.microsoft.com/office/drawing/2014/main" id="{717818EC-E725-4C38-8924-F6736CAFB2C9}"/>
                  </a:ext>
                </a:extLst>
              </p:cNvPr>
              <p:cNvCxnSpPr>
                <a:cxnSpLocks noChangeShapeType="1"/>
                <a:endCxn id="70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9" name="Straight Connector 708">
                <a:extLst>
                  <a:ext uri="{FF2B5EF4-FFF2-40B4-BE49-F238E27FC236}">
                    <a16:creationId xmlns:a16="http://schemas.microsoft.com/office/drawing/2014/main" id="{E718F151-6FAD-4C73-BF53-008535D20F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4" name="Group 347">
              <a:extLst>
                <a:ext uri="{FF2B5EF4-FFF2-40B4-BE49-F238E27FC236}">
                  <a16:creationId xmlns:a16="http://schemas.microsoft.com/office/drawing/2014/main" id="{AC24C6D8-3017-46F0-9294-D3673DD881A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692" name="Oval 691">
                <a:extLst>
                  <a:ext uri="{FF2B5EF4-FFF2-40B4-BE49-F238E27FC236}">
                    <a16:creationId xmlns:a16="http://schemas.microsoft.com/office/drawing/2014/main" id="{97C950E7-E2DE-40A4-9FBC-76B30D4D0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3" name="Rectangle 692">
                <a:extLst>
                  <a:ext uri="{FF2B5EF4-FFF2-40B4-BE49-F238E27FC236}">
                    <a16:creationId xmlns:a16="http://schemas.microsoft.com/office/drawing/2014/main" id="{A76AAA4B-E621-4062-A4C6-0E1A86832BE1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4" name="Oval 693">
                <a:extLst>
                  <a:ext uri="{FF2B5EF4-FFF2-40B4-BE49-F238E27FC236}">
                    <a16:creationId xmlns:a16="http://schemas.microsoft.com/office/drawing/2014/main" id="{ED4AD21A-D07F-4A8C-B580-1A658CFF0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5" name="Freeform 1347">
                <a:extLst>
                  <a:ext uri="{FF2B5EF4-FFF2-40B4-BE49-F238E27FC236}">
                    <a16:creationId xmlns:a16="http://schemas.microsoft.com/office/drawing/2014/main" id="{AB20B6A0-5769-4F88-A270-F6878F56FCB0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6" name="Freeform 1348">
                <a:extLst>
                  <a:ext uri="{FF2B5EF4-FFF2-40B4-BE49-F238E27FC236}">
                    <a16:creationId xmlns:a16="http://schemas.microsoft.com/office/drawing/2014/main" id="{611A1F68-6B56-490F-BA0F-130E1FC0F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97" name="Freeform 1349">
                <a:extLst>
                  <a:ext uri="{FF2B5EF4-FFF2-40B4-BE49-F238E27FC236}">
                    <a16:creationId xmlns:a16="http://schemas.microsoft.com/office/drawing/2014/main" id="{F3AFC4E9-2EC6-4A8A-98B4-C4E8C6104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98" name="Freeform 1350">
                <a:extLst>
                  <a:ext uri="{FF2B5EF4-FFF2-40B4-BE49-F238E27FC236}">
                    <a16:creationId xmlns:a16="http://schemas.microsoft.com/office/drawing/2014/main" id="{CF925BBE-C7C5-4B62-93B7-75DDB16786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D14B59E0-A765-4ADF-9C5C-DEDBF1DB6DBA}"/>
                  </a:ext>
                </a:extLst>
              </p:cNvPr>
              <p:cNvCxnSpPr>
                <a:cxnSpLocks noChangeShapeType="1"/>
                <a:endCxn id="6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0" name="Straight Connector 699">
                <a:extLst>
                  <a:ext uri="{FF2B5EF4-FFF2-40B4-BE49-F238E27FC236}">
                    <a16:creationId xmlns:a16="http://schemas.microsoft.com/office/drawing/2014/main" id="{02789283-86D6-4372-8F1F-F2B045A74E3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5" name="Group 347">
              <a:extLst>
                <a:ext uri="{FF2B5EF4-FFF2-40B4-BE49-F238E27FC236}">
                  <a16:creationId xmlns:a16="http://schemas.microsoft.com/office/drawing/2014/main" id="{D8F887C9-16EC-4780-A3F9-F52C973C9E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683" name="Oval 682">
                <a:extLst>
                  <a:ext uri="{FF2B5EF4-FFF2-40B4-BE49-F238E27FC236}">
                    <a16:creationId xmlns:a16="http://schemas.microsoft.com/office/drawing/2014/main" id="{A11313DE-04BB-4CB4-B33A-07297BE2D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4" name="Rectangle 683">
                <a:extLst>
                  <a:ext uri="{FF2B5EF4-FFF2-40B4-BE49-F238E27FC236}">
                    <a16:creationId xmlns:a16="http://schemas.microsoft.com/office/drawing/2014/main" id="{3F760121-0179-4BBD-8762-01922D2A38CD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5" name="Oval 684">
                <a:extLst>
                  <a:ext uri="{FF2B5EF4-FFF2-40B4-BE49-F238E27FC236}">
                    <a16:creationId xmlns:a16="http://schemas.microsoft.com/office/drawing/2014/main" id="{D422EF36-750F-4F83-85DD-A7BBC64A7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6" name="Freeform 1338">
                <a:extLst>
                  <a:ext uri="{FF2B5EF4-FFF2-40B4-BE49-F238E27FC236}">
                    <a16:creationId xmlns:a16="http://schemas.microsoft.com/office/drawing/2014/main" id="{AD029E12-37F4-4E18-96BA-F5C5710B7E2C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7" name="Freeform 1339">
                <a:extLst>
                  <a:ext uri="{FF2B5EF4-FFF2-40B4-BE49-F238E27FC236}">
                    <a16:creationId xmlns:a16="http://schemas.microsoft.com/office/drawing/2014/main" id="{E264D1D1-D38F-4D3F-99EB-E44C5DD27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1340">
                <a:extLst>
                  <a:ext uri="{FF2B5EF4-FFF2-40B4-BE49-F238E27FC236}">
                    <a16:creationId xmlns:a16="http://schemas.microsoft.com/office/drawing/2014/main" id="{62D1B872-1717-4CD5-9408-BDC50756F8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9" name="Freeform 1341">
                <a:extLst>
                  <a:ext uri="{FF2B5EF4-FFF2-40B4-BE49-F238E27FC236}">
                    <a16:creationId xmlns:a16="http://schemas.microsoft.com/office/drawing/2014/main" id="{E4738BE9-1C7A-47CA-A9BB-FBD7EFCC85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E39B6A7D-1CF2-4DBE-B530-E0AB9800A193}"/>
                  </a:ext>
                </a:extLst>
              </p:cNvPr>
              <p:cNvCxnSpPr>
                <a:cxnSpLocks noChangeShapeType="1"/>
                <a:endCxn id="68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1" name="Straight Connector 690">
                <a:extLst>
                  <a:ext uri="{FF2B5EF4-FFF2-40B4-BE49-F238E27FC236}">
                    <a16:creationId xmlns:a16="http://schemas.microsoft.com/office/drawing/2014/main" id="{670535BC-9E5D-4501-9A9C-8980F1AD3ED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6" name="Group 347">
              <a:extLst>
                <a:ext uri="{FF2B5EF4-FFF2-40B4-BE49-F238E27FC236}">
                  <a16:creationId xmlns:a16="http://schemas.microsoft.com/office/drawing/2014/main" id="{637799EE-3CC2-441A-8FE9-9ED3430031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674" name="Oval 673">
                <a:extLst>
                  <a:ext uri="{FF2B5EF4-FFF2-40B4-BE49-F238E27FC236}">
                    <a16:creationId xmlns:a16="http://schemas.microsoft.com/office/drawing/2014/main" id="{AB505F74-6973-4E86-88B9-104F5FA80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5" name="Rectangle 674">
                <a:extLst>
                  <a:ext uri="{FF2B5EF4-FFF2-40B4-BE49-F238E27FC236}">
                    <a16:creationId xmlns:a16="http://schemas.microsoft.com/office/drawing/2014/main" id="{D353D1A2-2ACE-4E26-B749-6A530D1AA100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6" name="Oval 675">
                <a:extLst>
                  <a:ext uri="{FF2B5EF4-FFF2-40B4-BE49-F238E27FC236}">
                    <a16:creationId xmlns:a16="http://schemas.microsoft.com/office/drawing/2014/main" id="{D64EDABE-C989-4C88-92CF-3A9FF6362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7" name="Freeform 1329">
                <a:extLst>
                  <a:ext uri="{FF2B5EF4-FFF2-40B4-BE49-F238E27FC236}">
                    <a16:creationId xmlns:a16="http://schemas.microsoft.com/office/drawing/2014/main" id="{DA7F3D53-7264-409C-8061-BE7D22871D33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8" name="Freeform 1330">
                <a:extLst>
                  <a:ext uri="{FF2B5EF4-FFF2-40B4-BE49-F238E27FC236}">
                    <a16:creationId xmlns:a16="http://schemas.microsoft.com/office/drawing/2014/main" id="{3243BA46-C3E1-4F24-AA9C-64E325B392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1331">
                <a:extLst>
                  <a:ext uri="{FF2B5EF4-FFF2-40B4-BE49-F238E27FC236}">
                    <a16:creationId xmlns:a16="http://schemas.microsoft.com/office/drawing/2014/main" id="{724862F2-E8A7-40C6-AFF5-B55481717E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0" name="Freeform 1332">
                <a:extLst>
                  <a:ext uri="{FF2B5EF4-FFF2-40B4-BE49-F238E27FC236}">
                    <a16:creationId xmlns:a16="http://schemas.microsoft.com/office/drawing/2014/main" id="{F8BBB292-EB97-4388-A513-8804815E4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FABC6671-5729-4F87-8BE2-385767BE21DC}"/>
                  </a:ext>
                </a:extLst>
              </p:cNvPr>
              <p:cNvCxnSpPr>
                <a:cxnSpLocks noChangeShapeType="1"/>
                <a:endCxn id="67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2" name="Straight Connector 681">
                <a:extLst>
                  <a:ext uri="{FF2B5EF4-FFF2-40B4-BE49-F238E27FC236}">
                    <a16:creationId xmlns:a16="http://schemas.microsoft.com/office/drawing/2014/main" id="{D9E6A776-04B0-421A-B492-2FB53461723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7" name="Group 347">
              <a:extLst>
                <a:ext uri="{FF2B5EF4-FFF2-40B4-BE49-F238E27FC236}">
                  <a16:creationId xmlns:a16="http://schemas.microsoft.com/office/drawing/2014/main" id="{2DE0E97D-33B3-4B0F-98EF-B732DF5D81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65" name="Oval 664">
                <a:extLst>
                  <a:ext uri="{FF2B5EF4-FFF2-40B4-BE49-F238E27FC236}">
                    <a16:creationId xmlns:a16="http://schemas.microsoft.com/office/drawing/2014/main" id="{8C162A3C-55A1-486D-BAC7-DD3C74AC94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6" name="Rectangle 665">
                <a:extLst>
                  <a:ext uri="{FF2B5EF4-FFF2-40B4-BE49-F238E27FC236}">
                    <a16:creationId xmlns:a16="http://schemas.microsoft.com/office/drawing/2014/main" id="{D8048A44-1B60-41D9-97C7-4C305C9A9350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7" name="Oval 666">
                <a:extLst>
                  <a:ext uri="{FF2B5EF4-FFF2-40B4-BE49-F238E27FC236}">
                    <a16:creationId xmlns:a16="http://schemas.microsoft.com/office/drawing/2014/main" id="{534609C6-E988-4B60-8CBF-5C8231CABB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8" name="Freeform 1320">
                <a:extLst>
                  <a:ext uri="{FF2B5EF4-FFF2-40B4-BE49-F238E27FC236}">
                    <a16:creationId xmlns:a16="http://schemas.microsoft.com/office/drawing/2014/main" id="{CA64893F-D08D-4EA7-A924-41438E9D41AA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9" name="Freeform 1321">
                <a:extLst>
                  <a:ext uri="{FF2B5EF4-FFF2-40B4-BE49-F238E27FC236}">
                    <a16:creationId xmlns:a16="http://schemas.microsoft.com/office/drawing/2014/main" id="{D1505A00-8A6F-4019-BE60-58EEDD9DB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1322">
                <a:extLst>
                  <a:ext uri="{FF2B5EF4-FFF2-40B4-BE49-F238E27FC236}">
                    <a16:creationId xmlns:a16="http://schemas.microsoft.com/office/drawing/2014/main" id="{7C23CD7F-3CC9-4F81-B4FD-09049736F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1" name="Freeform 1323">
                <a:extLst>
                  <a:ext uri="{FF2B5EF4-FFF2-40B4-BE49-F238E27FC236}">
                    <a16:creationId xmlns:a16="http://schemas.microsoft.com/office/drawing/2014/main" id="{1DF2A150-AAFC-4BAC-9D15-4153DA135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1DD13D88-A365-4CC2-8AA7-3A186B58B289}"/>
                  </a:ext>
                </a:extLst>
              </p:cNvPr>
              <p:cNvCxnSpPr>
                <a:cxnSpLocks noChangeShapeType="1"/>
                <a:endCxn id="66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3" name="Straight Connector 672">
                <a:extLst>
                  <a:ext uri="{FF2B5EF4-FFF2-40B4-BE49-F238E27FC236}">
                    <a16:creationId xmlns:a16="http://schemas.microsoft.com/office/drawing/2014/main" id="{AF6937CD-516B-4739-8E1D-0A97BF5E31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8" name="Group 1110">
              <a:extLst>
                <a:ext uri="{FF2B5EF4-FFF2-40B4-BE49-F238E27FC236}">
                  <a16:creationId xmlns:a16="http://schemas.microsoft.com/office/drawing/2014/main" id="{51E58054-9465-4155-B1EB-9EA529DD8D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56" name="Oval 655">
                <a:extLst>
                  <a:ext uri="{FF2B5EF4-FFF2-40B4-BE49-F238E27FC236}">
                    <a16:creationId xmlns:a16="http://schemas.microsoft.com/office/drawing/2014/main" id="{1E3DD5BE-F115-4F48-B0A5-5E9705913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7" name="Rectangle 656">
                <a:extLst>
                  <a:ext uri="{FF2B5EF4-FFF2-40B4-BE49-F238E27FC236}">
                    <a16:creationId xmlns:a16="http://schemas.microsoft.com/office/drawing/2014/main" id="{A484726F-5134-44F4-A657-6D481C0D5E62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8" name="Oval 657">
                <a:extLst>
                  <a:ext uri="{FF2B5EF4-FFF2-40B4-BE49-F238E27FC236}">
                    <a16:creationId xmlns:a16="http://schemas.microsoft.com/office/drawing/2014/main" id="{F99FFF02-F5A8-4E19-B087-E938112D61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9" name="Freeform 1311">
                <a:extLst>
                  <a:ext uri="{FF2B5EF4-FFF2-40B4-BE49-F238E27FC236}">
                    <a16:creationId xmlns:a16="http://schemas.microsoft.com/office/drawing/2014/main" id="{EFEF9019-90AA-4EBA-81D9-59E36CADFEE3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0" name="Freeform 1312">
                <a:extLst>
                  <a:ext uri="{FF2B5EF4-FFF2-40B4-BE49-F238E27FC236}">
                    <a16:creationId xmlns:a16="http://schemas.microsoft.com/office/drawing/2014/main" id="{77ED2BD7-4C16-49A0-87B2-1130DAE20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1313">
                <a:extLst>
                  <a:ext uri="{FF2B5EF4-FFF2-40B4-BE49-F238E27FC236}">
                    <a16:creationId xmlns:a16="http://schemas.microsoft.com/office/drawing/2014/main" id="{6BD3DBC0-F13A-4456-A73B-0793DE911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2" name="Freeform 1314">
                <a:extLst>
                  <a:ext uri="{FF2B5EF4-FFF2-40B4-BE49-F238E27FC236}">
                    <a16:creationId xmlns:a16="http://schemas.microsoft.com/office/drawing/2014/main" id="{20B694A5-96C3-48B9-8C63-BFECB81E3A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21D2D937-3410-47C5-ABC7-3CA90CFEFD8D}"/>
                  </a:ext>
                </a:extLst>
              </p:cNvPr>
              <p:cNvCxnSpPr>
                <a:cxnSpLocks noChangeShapeType="1"/>
                <a:endCxn id="65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4" name="Straight Connector 663">
                <a:extLst>
                  <a:ext uri="{FF2B5EF4-FFF2-40B4-BE49-F238E27FC236}">
                    <a16:creationId xmlns:a16="http://schemas.microsoft.com/office/drawing/2014/main" id="{799EAC71-192D-4EB4-BD31-817930B6CF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9" name="Group 1111">
              <a:extLst>
                <a:ext uri="{FF2B5EF4-FFF2-40B4-BE49-F238E27FC236}">
                  <a16:creationId xmlns:a16="http://schemas.microsoft.com/office/drawing/2014/main" id="{7CDC8FD8-069E-41E3-AF36-FB0733757C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47" name="Oval 646">
                <a:extLst>
                  <a:ext uri="{FF2B5EF4-FFF2-40B4-BE49-F238E27FC236}">
                    <a16:creationId xmlns:a16="http://schemas.microsoft.com/office/drawing/2014/main" id="{E3632659-02B6-4DB0-8C74-CF83022F6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8" name="Rectangle 647">
                <a:extLst>
                  <a:ext uri="{FF2B5EF4-FFF2-40B4-BE49-F238E27FC236}">
                    <a16:creationId xmlns:a16="http://schemas.microsoft.com/office/drawing/2014/main" id="{AABF6CE6-3844-4FA4-A99D-E7561A4E811B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9" name="Oval 648">
                <a:extLst>
                  <a:ext uri="{FF2B5EF4-FFF2-40B4-BE49-F238E27FC236}">
                    <a16:creationId xmlns:a16="http://schemas.microsoft.com/office/drawing/2014/main" id="{02419714-0C9A-4543-8125-41798FA2A1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0" name="Freeform 1302">
                <a:extLst>
                  <a:ext uri="{FF2B5EF4-FFF2-40B4-BE49-F238E27FC236}">
                    <a16:creationId xmlns:a16="http://schemas.microsoft.com/office/drawing/2014/main" id="{727F3C1F-B6CF-4D3B-A2FE-9D722DA430BF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1" name="Freeform 1303">
                <a:extLst>
                  <a:ext uri="{FF2B5EF4-FFF2-40B4-BE49-F238E27FC236}">
                    <a16:creationId xmlns:a16="http://schemas.microsoft.com/office/drawing/2014/main" id="{5B4E3422-B72B-4C52-A4F5-9843B37B3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1304">
                <a:extLst>
                  <a:ext uri="{FF2B5EF4-FFF2-40B4-BE49-F238E27FC236}">
                    <a16:creationId xmlns:a16="http://schemas.microsoft.com/office/drawing/2014/main" id="{8820E692-9B32-45CB-997A-B2DA6B01D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3" name="Freeform 1305">
                <a:extLst>
                  <a:ext uri="{FF2B5EF4-FFF2-40B4-BE49-F238E27FC236}">
                    <a16:creationId xmlns:a16="http://schemas.microsoft.com/office/drawing/2014/main" id="{2F624E8E-6B08-4193-BBC7-47979900B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493A3F31-B966-4112-A0D5-B07A0DF63094}"/>
                  </a:ext>
                </a:extLst>
              </p:cNvPr>
              <p:cNvCxnSpPr>
                <a:cxnSpLocks noChangeShapeType="1"/>
                <a:endCxn id="64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5" name="Straight Connector 654">
                <a:extLst>
                  <a:ext uri="{FF2B5EF4-FFF2-40B4-BE49-F238E27FC236}">
                    <a16:creationId xmlns:a16="http://schemas.microsoft.com/office/drawing/2014/main" id="{CDC1E234-530D-423B-8C46-7D5C243F1D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0" name="Group 1112">
              <a:extLst>
                <a:ext uri="{FF2B5EF4-FFF2-40B4-BE49-F238E27FC236}">
                  <a16:creationId xmlns:a16="http://schemas.microsoft.com/office/drawing/2014/main" id="{FCB74CE4-CDDD-4494-B5CA-7338937EB2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38" name="Oval 637">
                <a:extLst>
                  <a:ext uri="{FF2B5EF4-FFF2-40B4-BE49-F238E27FC236}">
                    <a16:creationId xmlns:a16="http://schemas.microsoft.com/office/drawing/2014/main" id="{B9852D5A-06E8-4D17-B460-BCB5B1449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9" name="Rectangle 638">
                <a:extLst>
                  <a:ext uri="{FF2B5EF4-FFF2-40B4-BE49-F238E27FC236}">
                    <a16:creationId xmlns:a16="http://schemas.microsoft.com/office/drawing/2014/main" id="{907ECE3D-19B6-40CA-AC8A-EFCB159E6FA8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0" name="Oval 639">
                <a:extLst>
                  <a:ext uri="{FF2B5EF4-FFF2-40B4-BE49-F238E27FC236}">
                    <a16:creationId xmlns:a16="http://schemas.microsoft.com/office/drawing/2014/main" id="{7CE9B874-4A16-4E79-9378-620A6B6376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1" name="Freeform 1293">
                <a:extLst>
                  <a:ext uri="{FF2B5EF4-FFF2-40B4-BE49-F238E27FC236}">
                    <a16:creationId xmlns:a16="http://schemas.microsoft.com/office/drawing/2014/main" id="{564F47C0-05ED-4045-892B-E7FF21119B5B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2" name="Freeform 1294">
                <a:extLst>
                  <a:ext uri="{FF2B5EF4-FFF2-40B4-BE49-F238E27FC236}">
                    <a16:creationId xmlns:a16="http://schemas.microsoft.com/office/drawing/2014/main" id="{DECBAF94-FF6D-48E3-BD46-A95D86D04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1295">
                <a:extLst>
                  <a:ext uri="{FF2B5EF4-FFF2-40B4-BE49-F238E27FC236}">
                    <a16:creationId xmlns:a16="http://schemas.microsoft.com/office/drawing/2014/main" id="{4EDB6594-8565-4D3D-A3C2-798312794E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4" name="Freeform 1296">
                <a:extLst>
                  <a:ext uri="{FF2B5EF4-FFF2-40B4-BE49-F238E27FC236}">
                    <a16:creationId xmlns:a16="http://schemas.microsoft.com/office/drawing/2014/main" id="{33CD50E9-C1F7-4557-A5FB-63D60FC1E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72B73061-7D30-44B9-B51D-EF64F79E3804}"/>
                  </a:ext>
                </a:extLst>
              </p:cNvPr>
              <p:cNvCxnSpPr>
                <a:cxnSpLocks noChangeShapeType="1"/>
                <a:endCxn id="64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6" name="Straight Connector 645">
                <a:extLst>
                  <a:ext uri="{FF2B5EF4-FFF2-40B4-BE49-F238E27FC236}">
                    <a16:creationId xmlns:a16="http://schemas.microsoft.com/office/drawing/2014/main" id="{F0130C6A-316C-4992-944E-756E3834037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1" name="Group 1113">
              <a:extLst>
                <a:ext uri="{FF2B5EF4-FFF2-40B4-BE49-F238E27FC236}">
                  <a16:creationId xmlns:a16="http://schemas.microsoft.com/office/drawing/2014/main" id="{147A970C-1A96-4A87-84C2-160DEEF770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29" name="Oval 628">
                <a:extLst>
                  <a:ext uri="{FF2B5EF4-FFF2-40B4-BE49-F238E27FC236}">
                    <a16:creationId xmlns:a16="http://schemas.microsoft.com/office/drawing/2014/main" id="{F1239C0F-0821-4DD9-A44D-AF2D5F4F2F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0" name="Rectangle 629">
                <a:extLst>
                  <a:ext uri="{FF2B5EF4-FFF2-40B4-BE49-F238E27FC236}">
                    <a16:creationId xmlns:a16="http://schemas.microsoft.com/office/drawing/2014/main" id="{BA37B0F6-DA56-4856-8DCF-EAA42B9AB722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1" name="Oval 630">
                <a:extLst>
                  <a:ext uri="{FF2B5EF4-FFF2-40B4-BE49-F238E27FC236}">
                    <a16:creationId xmlns:a16="http://schemas.microsoft.com/office/drawing/2014/main" id="{17BB03A3-FF51-4B48-B558-D29F03EF28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2" name="Freeform 1284">
                <a:extLst>
                  <a:ext uri="{FF2B5EF4-FFF2-40B4-BE49-F238E27FC236}">
                    <a16:creationId xmlns:a16="http://schemas.microsoft.com/office/drawing/2014/main" id="{8B6A5B02-45AC-48D1-8F5E-465B234D4CB3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3" name="Freeform 1285">
                <a:extLst>
                  <a:ext uri="{FF2B5EF4-FFF2-40B4-BE49-F238E27FC236}">
                    <a16:creationId xmlns:a16="http://schemas.microsoft.com/office/drawing/2014/main" id="{F7762785-133E-42A3-B321-FE4044C3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1286">
                <a:extLst>
                  <a:ext uri="{FF2B5EF4-FFF2-40B4-BE49-F238E27FC236}">
                    <a16:creationId xmlns:a16="http://schemas.microsoft.com/office/drawing/2014/main" id="{B1764B99-E6FF-48A0-A05A-AF8C72BB9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5" name="Freeform 1287">
                <a:extLst>
                  <a:ext uri="{FF2B5EF4-FFF2-40B4-BE49-F238E27FC236}">
                    <a16:creationId xmlns:a16="http://schemas.microsoft.com/office/drawing/2014/main" id="{3660789E-F238-478A-AE9D-B3B2F5E34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5F8544F0-F9C4-4D33-A9AE-782504EBD930}"/>
                  </a:ext>
                </a:extLst>
              </p:cNvPr>
              <p:cNvCxnSpPr>
                <a:cxnSpLocks noChangeShapeType="1"/>
                <a:endCxn id="63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7" name="Straight Connector 636">
                <a:extLst>
                  <a:ext uri="{FF2B5EF4-FFF2-40B4-BE49-F238E27FC236}">
                    <a16:creationId xmlns:a16="http://schemas.microsoft.com/office/drawing/2014/main" id="{FAEFB979-F75C-4014-A33C-C0E8DC9D8B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2" name="Group 1114">
              <a:extLst>
                <a:ext uri="{FF2B5EF4-FFF2-40B4-BE49-F238E27FC236}">
                  <a16:creationId xmlns:a16="http://schemas.microsoft.com/office/drawing/2014/main" id="{094434B6-7811-4B0D-9842-66138EA19B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20" name="Oval 619">
                <a:extLst>
                  <a:ext uri="{FF2B5EF4-FFF2-40B4-BE49-F238E27FC236}">
                    <a16:creationId xmlns:a16="http://schemas.microsoft.com/office/drawing/2014/main" id="{5B6D253C-18C2-4420-A761-3AF3411EAF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1" name="Rectangle 620">
                <a:extLst>
                  <a:ext uri="{FF2B5EF4-FFF2-40B4-BE49-F238E27FC236}">
                    <a16:creationId xmlns:a16="http://schemas.microsoft.com/office/drawing/2014/main" id="{AA1BE1AA-C35E-4C83-BFDA-4F943080604C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2" name="Oval 621">
                <a:extLst>
                  <a:ext uri="{FF2B5EF4-FFF2-40B4-BE49-F238E27FC236}">
                    <a16:creationId xmlns:a16="http://schemas.microsoft.com/office/drawing/2014/main" id="{8C868BF2-843B-44A2-B588-F756CD3F32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3" name="Freeform 1275">
                <a:extLst>
                  <a:ext uri="{FF2B5EF4-FFF2-40B4-BE49-F238E27FC236}">
                    <a16:creationId xmlns:a16="http://schemas.microsoft.com/office/drawing/2014/main" id="{CE84923E-78CB-4948-82E1-C9D5D5BB8A8F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4" name="Freeform 1276">
                <a:extLst>
                  <a:ext uri="{FF2B5EF4-FFF2-40B4-BE49-F238E27FC236}">
                    <a16:creationId xmlns:a16="http://schemas.microsoft.com/office/drawing/2014/main" id="{112889F6-441A-49C5-A51F-314A08BAAB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5" name="Freeform 1277">
                <a:extLst>
                  <a:ext uri="{FF2B5EF4-FFF2-40B4-BE49-F238E27FC236}">
                    <a16:creationId xmlns:a16="http://schemas.microsoft.com/office/drawing/2014/main" id="{7557FA4E-E920-48F9-BCD1-ADA2AB69FA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6" name="Freeform 1278">
                <a:extLst>
                  <a:ext uri="{FF2B5EF4-FFF2-40B4-BE49-F238E27FC236}">
                    <a16:creationId xmlns:a16="http://schemas.microsoft.com/office/drawing/2014/main" id="{14974077-C955-4565-A045-3870EED7DC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EFB73FA3-1610-4AE8-B02F-F2F616A661E2}"/>
                  </a:ext>
                </a:extLst>
              </p:cNvPr>
              <p:cNvCxnSpPr>
                <a:cxnSpLocks noChangeShapeType="1"/>
                <a:endCxn id="62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8" name="Straight Connector 627">
                <a:extLst>
                  <a:ext uri="{FF2B5EF4-FFF2-40B4-BE49-F238E27FC236}">
                    <a16:creationId xmlns:a16="http://schemas.microsoft.com/office/drawing/2014/main" id="{965A6797-83D2-4019-A71E-E5B191F40CA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3" name="Group 1115">
              <a:extLst>
                <a:ext uri="{FF2B5EF4-FFF2-40B4-BE49-F238E27FC236}">
                  <a16:creationId xmlns:a16="http://schemas.microsoft.com/office/drawing/2014/main" id="{C13E22A7-C773-49C9-844A-F0AA7BFDFC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11" name="Oval 610">
                <a:extLst>
                  <a:ext uri="{FF2B5EF4-FFF2-40B4-BE49-F238E27FC236}">
                    <a16:creationId xmlns:a16="http://schemas.microsoft.com/office/drawing/2014/main" id="{79135E04-A2AC-4E38-8C28-F1FCCE36A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2" name="Rectangle 611">
                <a:extLst>
                  <a:ext uri="{FF2B5EF4-FFF2-40B4-BE49-F238E27FC236}">
                    <a16:creationId xmlns:a16="http://schemas.microsoft.com/office/drawing/2014/main" id="{3EC80CB0-F2C0-40F6-A765-AA4087C0073C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3" name="Oval 612">
                <a:extLst>
                  <a:ext uri="{FF2B5EF4-FFF2-40B4-BE49-F238E27FC236}">
                    <a16:creationId xmlns:a16="http://schemas.microsoft.com/office/drawing/2014/main" id="{EEB17E96-FE4E-469B-875B-EFE44097B7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4" name="Freeform 1266">
                <a:extLst>
                  <a:ext uri="{FF2B5EF4-FFF2-40B4-BE49-F238E27FC236}">
                    <a16:creationId xmlns:a16="http://schemas.microsoft.com/office/drawing/2014/main" id="{E7438566-ABCC-4689-92C3-8D3983528BA7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5" name="Freeform 1267">
                <a:extLst>
                  <a:ext uri="{FF2B5EF4-FFF2-40B4-BE49-F238E27FC236}">
                    <a16:creationId xmlns:a16="http://schemas.microsoft.com/office/drawing/2014/main" id="{BD02FDD8-DB79-409C-9941-91FC5E18C5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1268">
                <a:extLst>
                  <a:ext uri="{FF2B5EF4-FFF2-40B4-BE49-F238E27FC236}">
                    <a16:creationId xmlns:a16="http://schemas.microsoft.com/office/drawing/2014/main" id="{BB6414C3-B5B2-425F-8E09-C94E00EA7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7" name="Freeform 1269">
                <a:extLst>
                  <a:ext uri="{FF2B5EF4-FFF2-40B4-BE49-F238E27FC236}">
                    <a16:creationId xmlns:a16="http://schemas.microsoft.com/office/drawing/2014/main" id="{53CB0EB0-08B3-400D-BF34-746856EDF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892713C5-F0B8-4F75-AE82-A9904C45F03A}"/>
                  </a:ext>
                </a:extLst>
              </p:cNvPr>
              <p:cNvCxnSpPr>
                <a:cxnSpLocks noChangeShapeType="1"/>
                <a:endCxn id="61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9" name="Straight Connector 618">
                <a:extLst>
                  <a:ext uri="{FF2B5EF4-FFF2-40B4-BE49-F238E27FC236}">
                    <a16:creationId xmlns:a16="http://schemas.microsoft.com/office/drawing/2014/main" id="{1BBD6C94-86B0-41DE-B432-E1C49283B4B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4" name="Line 421">
              <a:extLst>
                <a:ext uri="{FF2B5EF4-FFF2-40B4-BE49-F238E27FC236}">
                  <a16:creationId xmlns:a16="http://schemas.microsoft.com/office/drawing/2014/main" id="{0D761F2D-6C1A-42D2-9DA7-E4EC832C63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Line 422">
              <a:extLst>
                <a:ext uri="{FF2B5EF4-FFF2-40B4-BE49-F238E27FC236}">
                  <a16:creationId xmlns:a16="http://schemas.microsoft.com/office/drawing/2014/main" id="{7D4A1B13-82D0-485B-8EB0-EB59C4EB3E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Line 423">
              <a:extLst>
                <a:ext uri="{FF2B5EF4-FFF2-40B4-BE49-F238E27FC236}">
                  <a16:creationId xmlns:a16="http://schemas.microsoft.com/office/drawing/2014/main" id="{6122D4B8-7CD9-4C42-9271-FE00292711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Line 444">
              <a:extLst>
                <a:ext uri="{FF2B5EF4-FFF2-40B4-BE49-F238E27FC236}">
                  <a16:creationId xmlns:a16="http://schemas.microsoft.com/office/drawing/2014/main" id="{29474BD2-F8CA-4872-A268-0853EDBD9C2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Line 445">
              <a:extLst>
                <a:ext uri="{FF2B5EF4-FFF2-40B4-BE49-F238E27FC236}">
                  <a16:creationId xmlns:a16="http://schemas.microsoft.com/office/drawing/2014/main" id="{269F3638-3708-487E-90B3-90AF2A1657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Line 446">
              <a:extLst>
                <a:ext uri="{FF2B5EF4-FFF2-40B4-BE49-F238E27FC236}">
                  <a16:creationId xmlns:a16="http://schemas.microsoft.com/office/drawing/2014/main" id="{4383C9D8-6EE3-46C2-A547-43A40ACC82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Line 447">
              <a:extLst>
                <a:ext uri="{FF2B5EF4-FFF2-40B4-BE49-F238E27FC236}">
                  <a16:creationId xmlns:a16="http://schemas.microsoft.com/office/drawing/2014/main" id="{F734D0B3-EB57-4313-969F-FC4DDF71E9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Line 448">
              <a:extLst>
                <a:ext uri="{FF2B5EF4-FFF2-40B4-BE49-F238E27FC236}">
                  <a16:creationId xmlns:a16="http://schemas.microsoft.com/office/drawing/2014/main" id="{A2D88394-6D14-4A03-B551-33E18664E8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Line 450">
              <a:extLst>
                <a:ext uri="{FF2B5EF4-FFF2-40B4-BE49-F238E27FC236}">
                  <a16:creationId xmlns:a16="http://schemas.microsoft.com/office/drawing/2014/main" id="{A185EE0E-0ACA-4AA2-8554-0F25B4AADE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Line 451">
              <a:extLst>
                <a:ext uri="{FF2B5EF4-FFF2-40B4-BE49-F238E27FC236}">
                  <a16:creationId xmlns:a16="http://schemas.microsoft.com/office/drawing/2014/main" id="{A8D35100-A2C6-4C8D-9AD8-E924EA7DAD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452">
              <a:extLst>
                <a:ext uri="{FF2B5EF4-FFF2-40B4-BE49-F238E27FC236}">
                  <a16:creationId xmlns:a16="http://schemas.microsoft.com/office/drawing/2014/main" id="{48803716-42B4-4350-A810-ABE895FCA6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5" name="Line 541">
              <a:extLst>
                <a:ext uri="{FF2B5EF4-FFF2-40B4-BE49-F238E27FC236}">
                  <a16:creationId xmlns:a16="http://schemas.microsoft.com/office/drawing/2014/main" id="{A84328E2-8B42-4DEE-B946-27BD63FF87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6" name="Group 665">
              <a:extLst>
                <a:ext uri="{FF2B5EF4-FFF2-40B4-BE49-F238E27FC236}">
                  <a16:creationId xmlns:a16="http://schemas.microsoft.com/office/drawing/2014/main" id="{3BB43C60-A858-42F0-ABBF-74EA38397E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603" name="Oval 407">
                <a:extLst>
                  <a:ext uri="{FF2B5EF4-FFF2-40B4-BE49-F238E27FC236}">
                    <a16:creationId xmlns:a16="http://schemas.microsoft.com/office/drawing/2014/main" id="{6F136515-2A5C-4542-97A1-DA9F9EAD5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" name="Rectangle 410">
                <a:extLst>
                  <a:ext uri="{FF2B5EF4-FFF2-40B4-BE49-F238E27FC236}">
                    <a16:creationId xmlns:a16="http://schemas.microsoft.com/office/drawing/2014/main" id="{6940A2F5-DD6B-4FE2-B4FE-6D409CDCB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5" name="Oval 411">
                <a:extLst>
                  <a:ext uri="{FF2B5EF4-FFF2-40B4-BE49-F238E27FC236}">
                    <a16:creationId xmlns:a16="http://schemas.microsoft.com/office/drawing/2014/main" id="{B6266D7E-6E3E-44BF-87AC-7B0EEDF87F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6" name="Group 659">
                <a:extLst>
                  <a:ext uri="{FF2B5EF4-FFF2-40B4-BE49-F238E27FC236}">
                    <a16:creationId xmlns:a16="http://schemas.microsoft.com/office/drawing/2014/main" id="{8D16E342-FB84-41A6-B4E8-9FC189F00B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09" name="Freeform 660">
                  <a:extLst>
                    <a:ext uri="{FF2B5EF4-FFF2-40B4-BE49-F238E27FC236}">
                      <a16:creationId xmlns:a16="http://schemas.microsoft.com/office/drawing/2014/main" id="{FC8B05EA-5235-45D9-AAAE-4BF417881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10" name="Freeform 661">
                  <a:extLst>
                    <a:ext uri="{FF2B5EF4-FFF2-40B4-BE49-F238E27FC236}">
                      <a16:creationId xmlns:a16="http://schemas.microsoft.com/office/drawing/2014/main" id="{3AFB67DB-DB66-4A1A-982A-18D72BE743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7" name="Line 662">
                <a:extLst>
                  <a:ext uri="{FF2B5EF4-FFF2-40B4-BE49-F238E27FC236}">
                    <a16:creationId xmlns:a16="http://schemas.microsoft.com/office/drawing/2014/main" id="{5795E805-F8E5-4EA2-8231-952559510CB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8" name="Line 663">
                <a:extLst>
                  <a:ext uri="{FF2B5EF4-FFF2-40B4-BE49-F238E27FC236}">
                    <a16:creationId xmlns:a16="http://schemas.microsoft.com/office/drawing/2014/main" id="{9B002660-7921-4B71-8561-1792C1BD8E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7" name="Group 675">
              <a:extLst>
                <a:ext uri="{FF2B5EF4-FFF2-40B4-BE49-F238E27FC236}">
                  <a16:creationId xmlns:a16="http://schemas.microsoft.com/office/drawing/2014/main" id="{DE74E778-7C6E-4E34-B830-7EDC8100E5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595" name="Oval 407">
                <a:extLst>
                  <a:ext uri="{FF2B5EF4-FFF2-40B4-BE49-F238E27FC236}">
                    <a16:creationId xmlns:a16="http://schemas.microsoft.com/office/drawing/2014/main" id="{30D41AC9-8FC6-4A3B-9A67-427CA6C9E2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6" name="Rectangle 410">
                <a:extLst>
                  <a:ext uri="{FF2B5EF4-FFF2-40B4-BE49-F238E27FC236}">
                    <a16:creationId xmlns:a16="http://schemas.microsoft.com/office/drawing/2014/main" id="{340BE015-0342-4DF4-9BED-3A9908B25E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7" name="Oval 411">
                <a:extLst>
                  <a:ext uri="{FF2B5EF4-FFF2-40B4-BE49-F238E27FC236}">
                    <a16:creationId xmlns:a16="http://schemas.microsoft.com/office/drawing/2014/main" id="{23A0F49F-78F1-43EF-93C8-830F651ACC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98" name="Group 679">
                <a:extLst>
                  <a:ext uri="{FF2B5EF4-FFF2-40B4-BE49-F238E27FC236}">
                    <a16:creationId xmlns:a16="http://schemas.microsoft.com/office/drawing/2014/main" id="{A1BDA37C-D958-4FA4-A48D-5DB6D28C59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01" name="Freeform 680">
                  <a:extLst>
                    <a:ext uri="{FF2B5EF4-FFF2-40B4-BE49-F238E27FC236}">
                      <a16:creationId xmlns:a16="http://schemas.microsoft.com/office/drawing/2014/main" id="{8C19B8BA-4CDA-4A93-BB60-234E070B6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2" name="Freeform 681">
                  <a:extLst>
                    <a:ext uri="{FF2B5EF4-FFF2-40B4-BE49-F238E27FC236}">
                      <a16:creationId xmlns:a16="http://schemas.microsoft.com/office/drawing/2014/main" id="{E745FA68-DEF1-4F36-925C-32978CB79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9" name="Line 682">
                <a:extLst>
                  <a:ext uri="{FF2B5EF4-FFF2-40B4-BE49-F238E27FC236}">
                    <a16:creationId xmlns:a16="http://schemas.microsoft.com/office/drawing/2014/main" id="{4AA48BC1-AF66-448F-B073-7F368D0ECE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0" name="Line 683">
                <a:extLst>
                  <a:ext uri="{FF2B5EF4-FFF2-40B4-BE49-F238E27FC236}">
                    <a16:creationId xmlns:a16="http://schemas.microsoft.com/office/drawing/2014/main" id="{7479931E-E921-4A21-82DD-0BEE6C97153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8" name="Group 684">
              <a:extLst>
                <a:ext uri="{FF2B5EF4-FFF2-40B4-BE49-F238E27FC236}">
                  <a16:creationId xmlns:a16="http://schemas.microsoft.com/office/drawing/2014/main" id="{BF391259-B4C0-4BCB-9D02-033D916938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587" name="Oval 407">
                <a:extLst>
                  <a:ext uri="{FF2B5EF4-FFF2-40B4-BE49-F238E27FC236}">
                    <a16:creationId xmlns:a16="http://schemas.microsoft.com/office/drawing/2014/main" id="{82C7F4AE-3D84-4CF1-815D-E2C15F8CDC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8" name="Rectangle 410">
                <a:extLst>
                  <a:ext uri="{FF2B5EF4-FFF2-40B4-BE49-F238E27FC236}">
                    <a16:creationId xmlns:a16="http://schemas.microsoft.com/office/drawing/2014/main" id="{169D5B28-06BA-4FFA-92E7-26C9C03F23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9" name="Oval 411">
                <a:extLst>
                  <a:ext uri="{FF2B5EF4-FFF2-40B4-BE49-F238E27FC236}">
                    <a16:creationId xmlns:a16="http://schemas.microsoft.com/office/drawing/2014/main" id="{1B71DE2D-C805-49FE-AE3D-5F16A5672F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90" name="Group 688">
                <a:extLst>
                  <a:ext uri="{FF2B5EF4-FFF2-40B4-BE49-F238E27FC236}">
                    <a16:creationId xmlns:a16="http://schemas.microsoft.com/office/drawing/2014/main" id="{24C162F8-99A7-4B48-8B0F-31970BB1C3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93" name="Freeform 689">
                  <a:extLst>
                    <a:ext uri="{FF2B5EF4-FFF2-40B4-BE49-F238E27FC236}">
                      <a16:creationId xmlns:a16="http://schemas.microsoft.com/office/drawing/2014/main" id="{A3FB820D-0C8B-4932-9E66-83A4D103B4F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4" name="Freeform 690">
                  <a:extLst>
                    <a:ext uri="{FF2B5EF4-FFF2-40B4-BE49-F238E27FC236}">
                      <a16:creationId xmlns:a16="http://schemas.microsoft.com/office/drawing/2014/main" id="{2D5479B2-306D-4F90-8C5B-F256A327E1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1" name="Line 691">
                <a:extLst>
                  <a:ext uri="{FF2B5EF4-FFF2-40B4-BE49-F238E27FC236}">
                    <a16:creationId xmlns:a16="http://schemas.microsoft.com/office/drawing/2014/main" id="{259F2FCB-D923-4C33-955F-5154308FEB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2" name="Line 692">
                <a:extLst>
                  <a:ext uri="{FF2B5EF4-FFF2-40B4-BE49-F238E27FC236}">
                    <a16:creationId xmlns:a16="http://schemas.microsoft.com/office/drawing/2014/main" id="{DC5A5A86-8515-43C2-A8BC-3C21603177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9" name="Line 693">
              <a:extLst>
                <a:ext uri="{FF2B5EF4-FFF2-40B4-BE49-F238E27FC236}">
                  <a16:creationId xmlns:a16="http://schemas.microsoft.com/office/drawing/2014/main" id="{99C4F549-DC3B-459B-854E-B41C57ADC2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80" name="Group 694">
              <a:extLst>
                <a:ext uri="{FF2B5EF4-FFF2-40B4-BE49-F238E27FC236}">
                  <a16:creationId xmlns:a16="http://schemas.microsoft.com/office/drawing/2014/main" id="{3518AA50-2221-4C47-BEB0-5D3ECFFA54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579" name="Oval 407">
                <a:extLst>
                  <a:ext uri="{FF2B5EF4-FFF2-40B4-BE49-F238E27FC236}">
                    <a16:creationId xmlns:a16="http://schemas.microsoft.com/office/drawing/2014/main" id="{4E5F9C5C-C793-4494-B649-1E0F8FE1F4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0" name="Rectangle 410">
                <a:extLst>
                  <a:ext uri="{FF2B5EF4-FFF2-40B4-BE49-F238E27FC236}">
                    <a16:creationId xmlns:a16="http://schemas.microsoft.com/office/drawing/2014/main" id="{6E607240-1407-4EC8-9550-38E4835FD1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1" name="Oval 411">
                <a:extLst>
                  <a:ext uri="{FF2B5EF4-FFF2-40B4-BE49-F238E27FC236}">
                    <a16:creationId xmlns:a16="http://schemas.microsoft.com/office/drawing/2014/main" id="{9554312E-6936-43FE-8BE2-979BBDA69A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82" name="Group 698">
                <a:extLst>
                  <a:ext uri="{FF2B5EF4-FFF2-40B4-BE49-F238E27FC236}">
                    <a16:creationId xmlns:a16="http://schemas.microsoft.com/office/drawing/2014/main" id="{48AA5B02-BB0D-4785-8710-1EE0BDA787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85" name="Freeform 699">
                  <a:extLst>
                    <a:ext uri="{FF2B5EF4-FFF2-40B4-BE49-F238E27FC236}">
                      <a16:creationId xmlns:a16="http://schemas.microsoft.com/office/drawing/2014/main" id="{EB7806EF-EAF4-4007-A2E2-9F2DFC4078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6" name="Freeform 700">
                  <a:extLst>
                    <a:ext uri="{FF2B5EF4-FFF2-40B4-BE49-F238E27FC236}">
                      <a16:creationId xmlns:a16="http://schemas.microsoft.com/office/drawing/2014/main" id="{EB4EE8EA-C50E-4AF8-A1DD-B75BB2FF15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3" name="Line 701">
                <a:extLst>
                  <a:ext uri="{FF2B5EF4-FFF2-40B4-BE49-F238E27FC236}">
                    <a16:creationId xmlns:a16="http://schemas.microsoft.com/office/drawing/2014/main" id="{56056456-D9BE-4709-B6EC-24BB9ADFC0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4" name="Line 702">
                <a:extLst>
                  <a:ext uri="{FF2B5EF4-FFF2-40B4-BE49-F238E27FC236}">
                    <a16:creationId xmlns:a16="http://schemas.microsoft.com/office/drawing/2014/main" id="{7C16D658-05D7-4D12-8490-889D85B41C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" name="Group 712">
              <a:extLst>
                <a:ext uri="{FF2B5EF4-FFF2-40B4-BE49-F238E27FC236}">
                  <a16:creationId xmlns:a16="http://schemas.microsoft.com/office/drawing/2014/main" id="{B91DC4FC-85BE-4F57-B1A1-B0E4015D0BC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571" name="Oval 407">
                <a:extLst>
                  <a:ext uri="{FF2B5EF4-FFF2-40B4-BE49-F238E27FC236}">
                    <a16:creationId xmlns:a16="http://schemas.microsoft.com/office/drawing/2014/main" id="{563A1CE4-1088-469A-8484-24A1073EA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2" name="Rectangle 410">
                <a:extLst>
                  <a:ext uri="{FF2B5EF4-FFF2-40B4-BE49-F238E27FC236}">
                    <a16:creationId xmlns:a16="http://schemas.microsoft.com/office/drawing/2014/main" id="{FD6BEB53-2324-4519-9580-6C8D7CFE6F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3" name="Oval 411">
                <a:extLst>
                  <a:ext uri="{FF2B5EF4-FFF2-40B4-BE49-F238E27FC236}">
                    <a16:creationId xmlns:a16="http://schemas.microsoft.com/office/drawing/2014/main" id="{9BACEBDB-3BDB-421E-A0CF-EFAD6021C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4" name="Group 716">
                <a:extLst>
                  <a:ext uri="{FF2B5EF4-FFF2-40B4-BE49-F238E27FC236}">
                    <a16:creationId xmlns:a16="http://schemas.microsoft.com/office/drawing/2014/main" id="{43EA4344-7004-450B-B140-0897F1C5E3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77" name="Freeform 717">
                  <a:extLst>
                    <a:ext uri="{FF2B5EF4-FFF2-40B4-BE49-F238E27FC236}">
                      <a16:creationId xmlns:a16="http://schemas.microsoft.com/office/drawing/2014/main" id="{D40DBC5E-585B-45F8-814B-87D7E09DB1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8" name="Freeform 718">
                  <a:extLst>
                    <a:ext uri="{FF2B5EF4-FFF2-40B4-BE49-F238E27FC236}">
                      <a16:creationId xmlns:a16="http://schemas.microsoft.com/office/drawing/2014/main" id="{E42153E9-3B9C-4516-9C33-2FC27676D7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5" name="Line 719">
                <a:extLst>
                  <a:ext uri="{FF2B5EF4-FFF2-40B4-BE49-F238E27FC236}">
                    <a16:creationId xmlns:a16="http://schemas.microsoft.com/office/drawing/2014/main" id="{3BE31C5C-27CC-4CFE-B29C-FB6C526CB8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6" name="Line 720">
                <a:extLst>
                  <a:ext uri="{FF2B5EF4-FFF2-40B4-BE49-F238E27FC236}">
                    <a16:creationId xmlns:a16="http://schemas.microsoft.com/office/drawing/2014/main" id="{7D2DD04F-AF64-4767-815A-BEF720AC04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2" name="Group 721">
              <a:extLst>
                <a:ext uri="{FF2B5EF4-FFF2-40B4-BE49-F238E27FC236}">
                  <a16:creationId xmlns:a16="http://schemas.microsoft.com/office/drawing/2014/main" id="{DC79C51F-07EF-4FBA-8433-EB53F0C24A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563" name="Oval 407">
                <a:extLst>
                  <a:ext uri="{FF2B5EF4-FFF2-40B4-BE49-F238E27FC236}">
                    <a16:creationId xmlns:a16="http://schemas.microsoft.com/office/drawing/2014/main" id="{35B49DFC-2EBD-446E-8172-8A815CBC2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4" name="Rectangle 410">
                <a:extLst>
                  <a:ext uri="{FF2B5EF4-FFF2-40B4-BE49-F238E27FC236}">
                    <a16:creationId xmlns:a16="http://schemas.microsoft.com/office/drawing/2014/main" id="{DF756008-F8D3-4B0E-846E-20166FBB8C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5" name="Oval 411">
                <a:extLst>
                  <a:ext uri="{FF2B5EF4-FFF2-40B4-BE49-F238E27FC236}">
                    <a16:creationId xmlns:a16="http://schemas.microsoft.com/office/drawing/2014/main" id="{AC28BA99-386C-494B-ABA5-A3882F0AD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6" name="Group 725">
                <a:extLst>
                  <a:ext uri="{FF2B5EF4-FFF2-40B4-BE49-F238E27FC236}">
                    <a16:creationId xmlns:a16="http://schemas.microsoft.com/office/drawing/2014/main" id="{C8848BCB-B11B-489D-8B0B-0E56E88998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69" name="Freeform 726">
                  <a:extLst>
                    <a:ext uri="{FF2B5EF4-FFF2-40B4-BE49-F238E27FC236}">
                      <a16:creationId xmlns:a16="http://schemas.microsoft.com/office/drawing/2014/main" id="{B62B7B99-D29A-4CF0-A8D7-4ADCCE156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0" name="Freeform 727">
                  <a:extLst>
                    <a:ext uri="{FF2B5EF4-FFF2-40B4-BE49-F238E27FC236}">
                      <a16:creationId xmlns:a16="http://schemas.microsoft.com/office/drawing/2014/main" id="{48DBF1B4-745F-41F1-8248-B8122E1F80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7" name="Line 728">
                <a:extLst>
                  <a:ext uri="{FF2B5EF4-FFF2-40B4-BE49-F238E27FC236}">
                    <a16:creationId xmlns:a16="http://schemas.microsoft.com/office/drawing/2014/main" id="{FA3BAC9B-6DFF-40AC-B228-3BA59FD04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8" name="Line 729">
                <a:extLst>
                  <a:ext uri="{FF2B5EF4-FFF2-40B4-BE49-F238E27FC236}">
                    <a16:creationId xmlns:a16="http://schemas.microsoft.com/office/drawing/2014/main" id="{41196313-85C2-45A8-B29D-A14705255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3" name="Text Box 580">
              <a:extLst>
                <a:ext uri="{FF2B5EF4-FFF2-40B4-BE49-F238E27FC236}">
                  <a16:creationId xmlns:a16="http://schemas.microsoft.com/office/drawing/2014/main" id="{E9CD47C3-EBD2-493B-85BA-DD6E0597F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484" name="Text Box 580">
              <a:extLst>
                <a:ext uri="{FF2B5EF4-FFF2-40B4-BE49-F238E27FC236}">
                  <a16:creationId xmlns:a16="http://schemas.microsoft.com/office/drawing/2014/main" id="{DD1D7C18-0896-428C-8C13-F4E3733527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485" name="Text Box 580">
              <a:extLst>
                <a:ext uri="{FF2B5EF4-FFF2-40B4-BE49-F238E27FC236}">
                  <a16:creationId xmlns:a16="http://schemas.microsoft.com/office/drawing/2014/main" id="{3C220631-4850-4823-B624-74F823432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486" name="Text Box 580">
              <a:extLst>
                <a:ext uri="{FF2B5EF4-FFF2-40B4-BE49-F238E27FC236}">
                  <a16:creationId xmlns:a16="http://schemas.microsoft.com/office/drawing/2014/main" id="{B995F00A-AF37-4FC1-9B83-C344E74097B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487" name="Text Box 580">
              <a:extLst>
                <a:ext uri="{FF2B5EF4-FFF2-40B4-BE49-F238E27FC236}">
                  <a16:creationId xmlns:a16="http://schemas.microsoft.com/office/drawing/2014/main" id="{B4F40AD3-58C3-43C0-820F-9AD2BBCD3A3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488" name="Picture 269" descr="cell_tower_radiation copy">
              <a:extLst>
                <a:ext uri="{FF2B5EF4-FFF2-40B4-BE49-F238E27FC236}">
                  <a16:creationId xmlns:a16="http://schemas.microsoft.com/office/drawing/2014/main" id="{2A0EED9B-32FE-44EC-8221-DB1049835B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9" name="Group 347">
              <a:extLst>
                <a:ext uri="{FF2B5EF4-FFF2-40B4-BE49-F238E27FC236}">
                  <a16:creationId xmlns:a16="http://schemas.microsoft.com/office/drawing/2014/main" id="{3FD40BEE-F7B3-4F8D-AD13-76F1668204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554" name="Oval 553">
                <a:extLst>
                  <a:ext uri="{FF2B5EF4-FFF2-40B4-BE49-F238E27FC236}">
                    <a16:creationId xmlns:a16="http://schemas.microsoft.com/office/drawing/2014/main" id="{D205FB7D-166E-4544-9EA1-B8138E2A4B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5" name="Rectangle 554">
                <a:extLst>
                  <a:ext uri="{FF2B5EF4-FFF2-40B4-BE49-F238E27FC236}">
                    <a16:creationId xmlns:a16="http://schemas.microsoft.com/office/drawing/2014/main" id="{BFB4BCC6-EE59-49EA-A305-2FEF0E893E32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56" name="Oval 555">
                <a:extLst>
                  <a:ext uri="{FF2B5EF4-FFF2-40B4-BE49-F238E27FC236}">
                    <a16:creationId xmlns:a16="http://schemas.microsoft.com/office/drawing/2014/main" id="{455729EF-B4FE-4940-A34C-3E4EEF8B6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7" name="Freeform 1209">
                <a:extLst>
                  <a:ext uri="{FF2B5EF4-FFF2-40B4-BE49-F238E27FC236}">
                    <a16:creationId xmlns:a16="http://schemas.microsoft.com/office/drawing/2014/main" id="{AD4DCFF1-97C9-49E5-8D84-8F2A148D0D3E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58" name="Freeform 1210">
                <a:extLst>
                  <a:ext uri="{FF2B5EF4-FFF2-40B4-BE49-F238E27FC236}">
                    <a16:creationId xmlns:a16="http://schemas.microsoft.com/office/drawing/2014/main" id="{5FDC5325-D70A-4A58-B702-3368C5B3F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9" name="Freeform 1211">
                <a:extLst>
                  <a:ext uri="{FF2B5EF4-FFF2-40B4-BE49-F238E27FC236}">
                    <a16:creationId xmlns:a16="http://schemas.microsoft.com/office/drawing/2014/main" id="{D34FC702-EBB9-47C5-BC06-523BC7794E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60" name="Freeform 1212">
                <a:extLst>
                  <a:ext uri="{FF2B5EF4-FFF2-40B4-BE49-F238E27FC236}">
                    <a16:creationId xmlns:a16="http://schemas.microsoft.com/office/drawing/2014/main" id="{691B365C-35B4-4446-99D5-A565D7C4D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B67789F5-7B37-4319-93A2-CA29C2A0FBC7}"/>
                  </a:ext>
                </a:extLst>
              </p:cNvPr>
              <p:cNvCxnSpPr>
                <a:cxnSpLocks noChangeShapeType="1"/>
                <a:endCxn id="55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2" name="Straight Connector 561">
                <a:extLst>
                  <a:ext uri="{FF2B5EF4-FFF2-40B4-BE49-F238E27FC236}">
                    <a16:creationId xmlns:a16="http://schemas.microsoft.com/office/drawing/2014/main" id="{ED1844B2-49E6-4366-AF7B-A91E0B2CAC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0" name="Group 347">
              <a:extLst>
                <a:ext uri="{FF2B5EF4-FFF2-40B4-BE49-F238E27FC236}">
                  <a16:creationId xmlns:a16="http://schemas.microsoft.com/office/drawing/2014/main" id="{9D7108F6-26C0-4637-83AE-342EE2E7DE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545" name="Oval 544">
                <a:extLst>
                  <a:ext uri="{FF2B5EF4-FFF2-40B4-BE49-F238E27FC236}">
                    <a16:creationId xmlns:a16="http://schemas.microsoft.com/office/drawing/2014/main" id="{E683BA36-0244-4C61-A9C2-F50F410811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6" name="Rectangle 545">
                <a:extLst>
                  <a:ext uri="{FF2B5EF4-FFF2-40B4-BE49-F238E27FC236}">
                    <a16:creationId xmlns:a16="http://schemas.microsoft.com/office/drawing/2014/main" id="{D888382F-783E-4695-8511-0E57EE2AED3A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7" name="Oval 546">
                <a:extLst>
                  <a:ext uri="{FF2B5EF4-FFF2-40B4-BE49-F238E27FC236}">
                    <a16:creationId xmlns:a16="http://schemas.microsoft.com/office/drawing/2014/main" id="{A69F3BB5-C7BE-4013-9ECE-61F5526DE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8" name="Freeform 1200">
                <a:extLst>
                  <a:ext uri="{FF2B5EF4-FFF2-40B4-BE49-F238E27FC236}">
                    <a16:creationId xmlns:a16="http://schemas.microsoft.com/office/drawing/2014/main" id="{13783D83-56E1-4A23-8088-D6E59E2D65C7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9" name="Freeform 1201">
                <a:extLst>
                  <a:ext uri="{FF2B5EF4-FFF2-40B4-BE49-F238E27FC236}">
                    <a16:creationId xmlns:a16="http://schemas.microsoft.com/office/drawing/2014/main" id="{15A859FC-A11B-400B-B564-717092933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0" name="Freeform 1202">
                <a:extLst>
                  <a:ext uri="{FF2B5EF4-FFF2-40B4-BE49-F238E27FC236}">
                    <a16:creationId xmlns:a16="http://schemas.microsoft.com/office/drawing/2014/main" id="{7B4E3CF9-A66A-401E-B3E3-FAA264E65B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1" name="Freeform 1203">
                <a:extLst>
                  <a:ext uri="{FF2B5EF4-FFF2-40B4-BE49-F238E27FC236}">
                    <a16:creationId xmlns:a16="http://schemas.microsoft.com/office/drawing/2014/main" id="{0F4BBA7F-3DB0-49A8-9D0C-6687B891AA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975D0FBC-5BBF-412E-9D26-54100EE2137C}"/>
                  </a:ext>
                </a:extLst>
              </p:cNvPr>
              <p:cNvCxnSpPr>
                <a:cxnSpLocks noChangeShapeType="1"/>
                <a:endCxn id="54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D1D10B2F-5F00-431D-92C1-A54C1B9B2B6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1" name="Group 347">
              <a:extLst>
                <a:ext uri="{FF2B5EF4-FFF2-40B4-BE49-F238E27FC236}">
                  <a16:creationId xmlns:a16="http://schemas.microsoft.com/office/drawing/2014/main" id="{0EA354DD-6A05-4B2A-A6AB-0F0F65425C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536" name="Oval 535">
                <a:extLst>
                  <a:ext uri="{FF2B5EF4-FFF2-40B4-BE49-F238E27FC236}">
                    <a16:creationId xmlns:a16="http://schemas.microsoft.com/office/drawing/2014/main" id="{776A022A-F7D3-4EB0-BFF6-4E803F5CC0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7" name="Rectangle 536">
                <a:extLst>
                  <a:ext uri="{FF2B5EF4-FFF2-40B4-BE49-F238E27FC236}">
                    <a16:creationId xmlns:a16="http://schemas.microsoft.com/office/drawing/2014/main" id="{AAECDDD1-3E7C-45F5-8C48-1BC4D7203A96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8" name="Oval 537">
                <a:extLst>
                  <a:ext uri="{FF2B5EF4-FFF2-40B4-BE49-F238E27FC236}">
                    <a16:creationId xmlns:a16="http://schemas.microsoft.com/office/drawing/2014/main" id="{AF6F98E0-5A49-4AA0-B708-D0C3EC4B3E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9" name="Freeform 1191">
                <a:extLst>
                  <a:ext uri="{FF2B5EF4-FFF2-40B4-BE49-F238E27FC236}">
                    <a16:creationId xmlns:a16="http://schemas.microsoft.com/office/drawing/2014/main" id="{835712C2-661C-45F3-8F35-7CCC5234CB2C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0" name="Freeform 1192">
                <a:extLst>
                  <a:ext uri="{FF2B5EF4-FFF2-40B4-BE49-F238E27FC236}">
                    <a16:creationId xmlns:a16="http://schemas.microsoft.com/office/drawing/2014/main" id="{6984265C-1E90-4C64-9D12-E08DCB9C97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1" name="Freeform 1193">
                <a:extLst>
                  <a:ext uri="{FF2B5EF4-FFF2-40B4-BE49-F238E27FC236}">
                    <a16:creationId xmlns:a16="http://schemas.microsoft.com/office/drawing/2014/main" id="{773E97CB-CFDD-450E-BE00-F6E9B4734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2" name="Freeform 1194">
                <a:extLst>
                  <a:ext uri="{FF2B5EF4-FFF2-40B4-BE49-F238E27FC236}">
                    <a16:creationId xmlns:a16="http://schemas.microsoft.com/office/drawing/2014/main" id="{73E4C8BD-EDC2-4A88-9382-1C000A50EB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8E3E2887-0592-40C3-8D66-2C101F047426}"/>
                  </a:ext>
                </a:extLst>
              </p:cNvPr>
              <p:cNvCxnSpPr>
                <a:cxnSpLocks noChangeShapeType="1"/>
                <a:endCxn id="53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4" name="Straight Connector 543">
                <a:extLst>
                  <a:ext uri="{FF2B5EF4-FFF2-40B4-BE49-F238E27FC236}">
                    <a16:creationId xmlns:a16="http://schemas.microsoft.com/office/drawing/2014/main" id="{CEFCC672-77FC-400B-A214-CC69C21B4C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2" name="Group 347">
              <a:extLst>
                <a:ext uri="{FF2B5EF4-FFF2-40B4-BE49-F238E27FC236}">
                  <a16:creationId xmlns:a16="http://schemas.microsoft.com/office/drawing/2014/main" id="{0A9642B6-2A2F-4FB2-9D6B-5E9A851E2B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527" name="Oval 526">
                <a:extLst>
                  <a:ext uri="{FF2B5EF4-FFF2-40B4-BE49-F238E27FC236}">
                    <a16:creationId xmlns:a16="http://schemas.microsoft.com/office/drawing/2014/main" id="{7EC8324D-7D49-4999-ABBF-B14928D6E9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8" name="Rectangle 527">
                <a:extLst>
                  <a:ext uri="{FF2B5EF4-FFF2-40B4-BE49-F238E27FC236}">
                    <a16:creationId xmlns:a16="http://schemas.microsoft.com/office/drawing/2014/main" id="{73658AF4-CF11-482D-B77B-42FA44D7098A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9" name="Oval 528">
                <a:extLst>
                  <a:ext uri="{FF2B5EF4-FFF2-40B4-BE49-F238E27FC236}">
                    <a16:creationId xmlns:a16="http://schemas.microsoft.com/office/drawing/2014/main" id="{CF75E168-E000-475A-883A-DD43CCAFF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0" name="Freeform 1182">
                <a:extLst>
                  <a:ext uri="{FF2B5EF4-FFF2-40B4-BE49-F238E27FC236}">
                    <a16:creationId xmlns:a16="http://schemas.microsoft.com/office/drawing/2014/main" id="{EE8834AA-1DDC-471D-9110-80617B4CC2FA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1" name="Freeform 1183">
                <a:extLst>
                  <a:ext uri="{FF2B5EF4-FFF2-40B4-BE49-F238E27FC236}">
                    <a16:creationId xmlns:a16="http://schemas.microsoft.com/office/drawing/2014/main" id="{1FD73625-2762-4F24-95F6-B82DA76A9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2" name="Freeform 1184">
                <a:extLst>
                  <a:ext uri="{FF2B5EF4-FFF2-40B4-BE49-F238E27FC236}">
                    <a16:creationId xmlns:a16="http://schemas.microsoft.com/office/drawing/2014/main" id="{93661457-6B95-4B27-A482-D4F0041E68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3" name="Freeform 1185">
                <a:extLst>
                  <a:ext uri="{FF2B5EF4-FFF2-40B4-BE49-F238E27FC236}">
                    <a16:creationId xmlns:a16="http://schemas.microsoft.com/office/drawing/2014/main" id="{349E74FF-A4E3-4B60-8B40-288527A97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4DDE1D5D-B737-41CC-9D2A-51288AC056BB}"/>
                  </a:ext>
                </a:extLst>
              </p:cNvPr>
              <p:cNvCxnSpPr>
                <a:cxnSpLocks noChangeShapeType="1"/>
                <a:endCxn id="52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5" name="Straight Connector 534">
                <a:extLst>
                  <a:ext uri="{FF2B5EF4-FFF2-40B4-BE49-F238E27FC236}">
                    <a16:creationId xmlns:a16="http://schemas.microsoft.com/office/drawing/2014/main" id="{67CA1D75-CEC3-4961-AD3E-B805D99C23F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3" name="Group 347">
              <a:extLst>
                <a:ext uri="{FF2B5EF4-FFF2-40B4-BE49-F238E27FC236}">
                  <a16:creationId xmlns:a16="http://schemas.microsoft.com/office/drawing/2014/main" id="{2414EF16-24FB-45EE-86AA-6D36A64A7FB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518" name="Oval 517">
                <a:extLst>
                  <a:ext uri="{FF2B5EF4-FFF2-40B4-BE49-F238E27FC236}">
                    <a16:creationId xmlns:a16="http://schemas.microsoft.com/office/drawing/2014/main" id="{77828209-DBFD-4231-BB82-F9B3E66C5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9" name="Rectangle 518">
                <a:extLst>
                  <a:ext uri="{FF2B5EF4-FFF2-40B4-BE49-F238E27FC236}">
                    <a16:creationId xmlns:a16="http://schemas.microsoft.com/office/drawing/2014/main" id="{DD9FACDD-40E8-46A5-9E7E-61DC21879673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0" name="Oval 519">
                <a:extLst>
                  <a:ext uri="{FF2B5EF4-FFF2-40B4-BE49-F238E27FC236}">
                    <a16:creationId xmlns:a16="http://schemas.microsoft.com/office/drawing/2014/main" id="{862CA44B-7C04-467E-80F9-275D2428CE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1" name="Freeform 1173">
                <a:extLst>
                  <a:ext uri="{FF2B5EF4-FFF2-40B4-BE49-F238E27FC236}">
                    <a16:creationId xmlns:a16="http://schemas.microsoft.com/office/drawing/2014/main" id="{785745F5-BBB5-4C84-8E2B-F5BD4EA1F557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2" name="Freeform 1174">
                <a:extLst>
                  <a:ext uri="{FF2B5EF4-FFF2-40B4-BE49-F238E27FC236}">
                    <a16:creationId xmlns:a16="http://schemas.microsoft.com/office/drawing/2014/main" id="{6D701C11-0723-412F-AAD8-8DDAB65695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3" name="Freeform 1175">
                <a:extLst>
                  <a:ext uri="{FF2B5EF4-FFF2-40B4-BE49-F238E27FC236}">
                    <a16:creationId xmlns:a16="http://schemas.microsoft.com/office/drawing/2014/main" id="{F1167F39-9686-4498-9AC2-5DEE75412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4" name="Freeform 1176">
                <a:extLst>
                  <a:ext uri="{FF2B5EF4-FFF2-40B4-BE49-F238E27FC236}">
                    <a16:creationId xmlns:a16="http://schemas.microsoft.com/office/drawing/2014/main" id="{69AC6FE5-1249-4513-BC76-CE9A9C3E76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E95B2F21-9C86-40D2-BC75-AF51ABB1E511}"/>
                  </a:ext>
                </a:extLst>
              </p:cNvPr>
              <p:cNvCxnSpPr>
                <a:cxnSpLocks noChangeShapeType="1"/>
                <a:endCxn id="5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6" name="Straight Connector 525">
                <a:extLst>
                  <a:ext uri="{FF2B5EF4-FFF2-40B4-BE49-F238E27FC236}">
                    <a16:creationId xmlns:a16="http://schemas.microsoft.com/office/drawing/2014/main" id="{7F10971A-66F2-4A48-9E6B-254F14165B1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4" name="Group 347">
              <a:extLst>
                <a:ext uri="{FF2B5EF4-FFF2-40B4-BE49-F238E27FC236}">
                  <a16:creationId xmlns:a16="http://schemas.microsoft.com/office/drawing/2014/main" id="{27C9962E-A333-4C87-9667-DE20C7F851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509" name="Oval 508">
                <a:extLst>
                  <a:ext uri="{FF2B5EF4-FFF2-40B4-BE49-F238E27FC236}">
                    <a16:creationId xmlns:a16="http://schemas.microsoft.com/office/drawing/2014/main" id="{C3D888DC-70FC-4E70-BA7B-ADE3B53E0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0" name="Rectangle 509">
                <a:extLst>
                  <a:ext uri="{FF2B5EF4-FFF2-40B4-BE49-F238E27FC236}">
                    <a16:creationId xmlns:a16="http://schemas.microsoft.com/office/drawing/2014/main" id="{E84ACED1-04E1-4378-B725-83202EDEA4E3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1" name="Oval 510">
                <a:extLst>
                  <a:ext uri="{FF2B5EF4-FFF2-40B4-BE49-F238E27FC236}">
                    <a16:creationId xmlns:a16="http://schemas.microsoft.com/office/drawing/2014/main" id="{4FD5B0A7-767D-4635-9EC2-C5250981A4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2" name="Freeform 1164">
                <a:extLst>
                  <a:ext uri="{FF2B5EF4-FFF2-40B4-BE49-F238E27FC236}">
                    <a16:creationId xmlns:a16="http://schemas.microsoft.com/office/drawing/2014/main" id="{171BDA2C-0947-4FFD-875E-9367973DC89D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3" name="Freeform 1165">
                <a:extLst>
                  <a:ext uri="{FF2B5EF4-FFF2-40B4-BE49-F238E27FC236}">
                    <a16:creationId xmlns:a16="http://schemas.microsoft.com/office/drawing/2014/main" id="{63E578BE-99F8-4FB9-8B95-DF304AAF2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4" name="Freeform 1166">
                <a:extLst>
                  <a:ext uri="{FF2B5EF4-FFF2-40B4-BE49-F238E27FC236}">
                    <a16:creationId xmlns:a16="http://schemas.microsoft.com/office/drawing/2014/main" id="{8AAC4E1A-D439-44F5-96B0-77103494F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5" name="Freeform 1167">
                <a:extLst>
                  <a:ext uri="{FF2B5EF4-FFF2-40B4-BE49-F238E27FC236}">
                    <a16:creationId xmlns:a16="http://schemas.microsoft.com/office/drawing/2014/main" id="{9D6970D0-D5EC-4C26-9D43-0162D6E52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D858F940-92A5-4B22-9BC4-EA764BA0359F}"/>
                  </a:ext>
                </a:extLst>
              </p:cNvPr>
              <p:cNvCxnSpPr>
                <a:cxnSpLocks noChangeShapeType="1"/>
                <a:endCxn id="51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7" name="Straight Connector 516">
                <a:extLst>
                  <a:ext uri="{FF2B5EF4-FFF2-40B4-BE49-F238E27FC236}">
                    <a16:creationId xmlns:a16="http://schemas.microsoft.com/office/drawing/2014/main" id="{58C8C274-819D-44E9-9286-E2B16018C3E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5" name="Group 347">
              <a:extLst>
                <a:ext uri="{FF2B5EF4-FFF2-40B4-BE49-F238E27FC236}">
                  <a16:creationId xmlns:a16="http://schemas.microsoft.com/office/drawing/2014/main" id="{688194D9-64A5-46B5-B13F-F14B076D36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500" name="Oval 499">
                <a:extLst>
                  <a:ext uri="{FF2B5EF4-FFF2-40B4-BE49-F238E27FC236}">
                    <a16:creationId xmlns:a16="http://schemas.microsoft.com/office/drawing/2014/main" id="{098DCF22-B37A-419D-AEB3-C4583B46F7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1" name="Rectangle 500">
                <a:extLst>
                  <a:ext uri="{FF2B5EF4-FFF2-40B4-BE49-F238E27FC236}">
                    <a16:creationId xmlns:a16="http://schemas.microsoft.com/office/drawing/2014/main" id="{6828FBB0-51CA-451D-B4E9-EFAE976A140C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02" name="Oval 501">
                <a:extLst>
                  <a:ext uri="{FF2B5EF4-FFF2-40B4-BE49-F238E27FC236}">
                    <a16:creationId xmlns:a16="http://schemas.microsoft.com/office/drawing/2014/main" id="{85D37DE4-E551-401C-A355-7C62856D0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3" name="Freeform 1155">
                <a:extLst>
                  <a:ext uri="{FF2B5EF4-FFF2-40B4-BE49-F238E27FC236}">
                    <a16:creationId xmlns:a16="http://schemas.microsoft.com/office/drawing/2014/main" id="{C0AC6404-1237-4AC6-9171-42D2F6D34D28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04" name="Freeform 1156">
                <a:extLst>
                  <a:ext uri="{FF2B5EF4-FFF2-40B4-BE49-F238E27FC236}">
                    <a16:creationId xmlns:a16="http://schemas.microsoft.com/office/drawing/2014/main" id="{0432FE08-FC78-4638-8109-30637BA981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5" name="Freeform 1157">
                <a:extLst>
                  <a:ext uri="{FF2B5EF4-FFF2-40B4-BE49-F238E27FC236}">
                    <a16:creationId xmlns:a16="http://schemas.microsoft.com/office/drawing/2014/main" id="{5638B2CF-F168-474D-89B9-4C8A7B4B3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6" name="Freeform 1158">
                <a:extLst>
                  <a:ext uri="{FF2B5EF4-FFF2-40B4-BE49-F238E27FC236}">
                    <a16:creationId xmlns:a16="http://schemas.microsoft.com/office/drawing/2014/main" id="{A2B56D7D-05D0-4CB8-8D79-9923078B3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8E6D650D-87BB-4C21-B1C5-59C15D0881D6}"/>
                  </a:ext>
                </a:extLst>
              </p:cNvPr>
              <p:cNvCxnSpPr>
                <a:cxnSpLocks noChangeShapeType="1"/>
                <a:endCxn id="5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8" name="Straight Connector 507">
                <a:extLst>
                  <a:ext uri="{FF2B5EF4-FFF2-40B4-BE49-F238E27FC236}">
                    <a16:creationId xmlns:a16="http://schemas.microsoft.com/office/drawing/2014/main" id="{6C8537D0-0EF0-440A-98AE-6384886F3A0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96" name="Picture 1005" descr="antenna_stylized">
              <a:extLst>
                <a:ext uri="{FF2B5EF4-FFF2-40B4-BE49-F238E27FC236}">
                  <a16:creationId xmlns:a16="http://schemas.microsoft.com/office/drawing/2014/main" id="{4FA562DC-8DBC-453B-9A65-4D5A1A619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7" name="Picture 1005" descr="antenna_stylized">
              <a:extLst>
                <a:ext uri="{FF2B5EF4-FFF2-40B4-BE49-F238E27FC236}">
                  <a16:creationId xmlns:a16="http://schemas.microsoft.com/office/drawing/2014/main" id="{69CDA182-9606-4425-8AA4-033641FF4E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1005" descr="antenna_stylized">
              <a:extLst>
                <a:ext uri="{FF2B5EF4-FFF2-40B4-BE49-F238E27FC236}">
                  <a16:creationId xmlns:a16="http://schemas.microsoft.com/office/drawing/2014/main" id="{A7778AF9-BB9F-40C5-AD71-3AA4DD889F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9" name="Picture 934" descr="antenna_radiation_stylized">
              <a:extLst>
                <a:ext uri="{FF2B5EF4-FFF2-40B4-BE49-F238E27FC236}">
                  <a16:creationId xmlns:a16="http://schemas.microsoft.com/office/drawing/2014/main" id="{35510225-17EF-4252-8ED2-8EDA3DF98F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40" name="Picture 330" descr="underline_base">
            <a:extLst>
              <a:ext uri="{FF2B5EF4-FFF2-40B4-BE49-F238E27FC236}">
                <a16:creationId xmlns:a16="http://schemas.microsoft.com/office/drawing/2014/main" id="{6CE5A4E8-7CAA-432D-891D-228B1F558C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977183"/>
            <a:ext cx="8228013" cy="141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C3DA499D-D7D3-4D33-B12C-E978D727B9D4}" type="slidenum">
              <a:rPr lang="en-US"/>
              <a:pPr/>
              <a:t>100</a:t>
            </a:fld>
            <a:endParaRPr lang="en-US"/>
          </a:p>
        </p:txBody>
      </p:sp>
      <p:sp>
        <p:nvSpPr>
          <p:cNvPr id="275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en-US" sz="3600"/>
              <a:t>Internet History</a:t>
            </a:r>
            <a:endParaRPr lang="en-US"/>
          </a:p>
        </p:txBody>
      </p:sp>
      <p:sp>
        <p:nvSpPr>
          <p:cNvPr id="275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73200"/>
            <a:ext cx="8437563" cy="44577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solidFill>
                  <a:schemeClr val="accent2"/>
                </a:solidFill>
              </a:rPr>
              <a:t>2007:</a:t>
            </a:r>
          </a:p>
          <a:p>
            <a:r>
              <a:rPr lang="en-US" sz="2400"/>
              <a:t>~500 million hosts</a:t>
            </a:r>
          </a:p>
          <a:p>
            <a:r>
              <a:rPr lang="en-US" sz="2400"/>
              <a:t>Voice, Video over IP</a:t>
            </a:r>
          </a:p>
          <a:p>
            <a:r>
              <a:rPr lang="en-US" sz="2400"/>
              <a:t>P2P applications: Napster, BitTorrent (file sharing) Skype (VoIP), PPLive (video)</a:t>
            </a:r>
          </a:p>
          <a:p>
            <a:r>
              <a:rPr lang="en-US" sz="2400"/>
              <a:t>more applications: YouTube, gaming, social networking</a:t>
            </a:r>
          </a:p>
          <a:p>
            <a:r>
              <a:rPr lang="en-US" sz="2400"/>
              <a:t>wireless, mobility, networked embedded sensors,…</a:t>
            </a:r>
          </a:p>
          <a:p>
            <a:endParaRPr lang="en-US" sz="240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7EE8AF9D-C3C5-436C-ABDE-F9E21C4715B0}" type="slidenum">
              <a:rPr lang="en-US"/>
              <a:pPr/>
              <a:t>101</a:t>
            </a:fld>
            <a:endParaRPr lang="en-US"/>
          </a:p>
        </p:txBody>
      </p:sp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Introduction: Summary</a:t>
            </a:r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46100" y="1398588"/>
            <a:ext cx="4384675" cy="5189537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u="sng">
                <a:solidFill>
                  <a:srgbClr val="FF0000"/>
                </a:solidFill>
              </a:rPr>
              <a:t>Covered a “ton” of material!</a:t>
            </a:r>
          </a:p>
          <a:p>
            <a:pPr>
              <a:lnSpc>
                <a:spcPct val="90000"/>
              </a:lnSpc>
            </a:pPr>
            <a:r>
              <a:rPr lang="en-US" sz="2400"/>
              <a:t>Internet overview</a:t>
            </a:r>
          </a:p>
          <a:p>
            <a:pPr>
              <a:lnSpc>
                <a:spcPct val="90000"/>
              </a:lnSpc>
            </a:pPr>
            <a:r>
              <a:rPr lang="en-US" sz="2400"/>
              <a:t>what’s a protocol?</a:t>
            </a:r>
          </a:p>
          <a:p>
            <a:pPr>
              <a:lnSpc>
                <a:spcPct val="90000"/>
              </a:lnSpc>
            </a:pPr>
            <a:r>
              <a:rPr lang="en-US" sz="2400"/>
              <a:t>network edge, core, access network</a:t>
            </a:r>
          </a:p>
          <a:p>
            <a:pPr lvl="1">
              <a:lnSpc>
                <a:spcPct val="90000"/>
              </a:lnSpc>
            </a:pPr>
            <a:r>
              <a:rPr lang="en-US"/>
              <a:t>packet-switching versus circuit-switching</a:t>
            </a:r>
          </a:p>
          <a:p>
            <a:pPr lvl="1">
              <a:lnSpc>
                <a:spcPct val="90000"/>
              </a:lnSpc>
            </a:pPr>
            <a:r>
              <a:rPr lang="en-US"/>
              <a:t>Internet structure</a:t>
            </a:r>
          </a:p>
          <a:p>
            <a:pPr>
              <a:lnSpc>
                <a:spcPct val="90000"/>
              </a:lnSpc>
            </a:pPr>
            <a:r>
              <a:rPr lang="en-US" sz="2400"/>
              <a:t>performance: loss, delay, throughput</a:t>
            </a:r>
          </a:p>
          <a:p>
            <a:pPr>
              <a:lnSpc>
                <a:spcPct val="90000"/>
              </a:lnSpc>
            </a:pPr>
            <a:r>
              <a:rPr lang="en-US" sz="2400"/>
              <a:t>layering, service models</a:t>
            </a:r>
          </a:p>
          <a:p>
            <a:pPr>
              <a:lnSpc>
                <a:spcPct val="90000"/>
              </a:lnSpc>
            </a:pPr>
            <a:r>
              <a:rPr lang="en-US" sz="2400"/>
              <a:t>security</a:t>
            </a:r>
          </a:p>
          <a:p>
            <a:pPr>
              <a:lnSpc>
                <a:spcPct val="90000"/>
              </a:lnSpc>
            </a:pPr>
            <a:r>
              <a:rPr lang="en-US" sz="2400"/>
              <a:t>history</a:t>
            </a:r>
          </a:p>
        </p:txBody>
      </p:sp>
      <p:sp>
        <p:nvSpPr>
          <p:cNvPr id="11059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114925" y="1579563"/>
            <a:ext cx="3724275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2400" u="sng">
                <a:solidFill>
                  <a:srgbClr val="FF0000"/>
                </a:solidFill>
              </a:rPr>
              <a:t>You now have:</a:t>
            </a:r>
            <a:r>
              <a:rPr lang="en-US" sz="2400"/>
              <a:t> </a:t>
            </a:r>
          </a:p>
          <a:p>
            <a:pPr>
              <a:lnSpc>
                <a:spcPct val="90000"/>
              </a:lnSpc>
            </a:pPr>
            <a:r>
              <a:rPr lang="en-US" sz="2400"/>
              <a:t>context, overview, “feel” of networking</a:t>
            </a:r>
          </a:p>
          <a:p>
            <a:pPr>
              <a:lnSpc>
                <a:spcPct val="90000"/>
              </a:lnSpc>
            </a:pPr>
            <a:r>
              <a:rPr lang="en-US" sz="2400"/>
              <a:t>more depth, detail </a:t>
            </a:r>
            <a:r>
              <a:rPr lang="en-US" sz="2400" i="1"/>
              <a:t>to follow!</a:t>
            </a:r>
            <a:endParaRPr lang="en-US" sz="24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 Introduction</a:t>
            </a:r>
            <a:endParaRPr lang="en-US" dirty="0">
              <a:latin typeface="Times New Roman" pitchFamily="18" charset="0"/>
            </a:endParaRPr>
          </a:p>
        </p:txBody>
      </p:sp>
      <p:sp>
        <p:nvSpPr>
          <p:cNvPr id="32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399BDB04-34CA-4E17-8BD8-E67B1FA48A80}" type="slidenum">
              <a:rPr lang="en-US"/>
              <a:pPr/>
              <a:t>11</a:t>
            </a:fld>
            <a:endParaRPr lang="en-US"/>
          </a:p>
        </p:txBody>
      </p:sp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sz="3200" u="none" dirty="0"/>
              <a:t>What’s the Internet: a service view</a:t>
            </a:r>
            <a:endParaRPr lang="en-US" u="none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9731" y="1471671"/>
            <a:ext cx="4640263" cy="5145087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infrastructure </a:t>
            </a:r>
            <a:r>
              <a:rPr lang="en-US" sz="2400" dirty="0">
                <a:latin typeface="Gill Sans MT" panose="020B0502020104020203" pitchFamily="34" charset="0"/>
              </a:rPr>
              <a:t>enables distributed applications: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Web, VoIP, email, games, e-commerce, file sharing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Programming interface to apps: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reliable data delivery from source to destination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“best effort” (unreliable) data delivery</a:t>
            </a:r>
          </a:p>
        </p:txBody>
      </p:sp>
      <p:grpSp>
        <p:nvGrpSpPr>
          <p:cNvPr id="322" name="Group 979">
            <a:extLst>
              <a:ext uri="{FF2B5EF4-FFF2-40B4-BE49-F238E27FC236}">
                <a16:creationId xmlns:a16="http://schemas.microsoft.com/office/drawing/2014/main" id="{F74F3A8C-A458-4708-9F74-853771FAC3E3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23" name="Freeform 416">
              <a:extLst>
                <a:ext uri="{FF2B5EF4-FFF2-40B4-BE49-F238E27FC236}">
                  <a16:creationId xmlns:a16="http://schemas.microsoft.com/office/drawing/2014/main" id="{AAF90CE1-2428-4F45-AF1D-8B56FDE47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4" name="Freeform 415">
              <a:extLst>
                <a:ext uri="{FF2B5EF4-FFF2-40B4-BE49-F238E27FC236}">
                  <a16:creationId xmlns:a16="http://schemas.microsoft.com/office/drawing/2014/main" id="{7A82FDB6-05A4-4242-A450-6899650CF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5" name="Freeform 665">
              <a:extLst>
                <a:ext uri="{FF2B5EF4-FFF2-40B4-BE49-F238E27FC236}">
                  <a16:creationId xmlns:a16="http://schemas.microsoft.com/office/drawing/2014/main" id="{0529BC98-CF7A-4704-A251-0AEE78FB0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26" name="Group 666">
              <a:extLst>
                <a:ext uri="{FF2B5EF4-FFF2-40B4-BE49-F238E27FC236}">
                  <a16:creationId xmlns:a16="http://schemas.microsoft.com/office/drawing/2014/main" id="{CDA23D19-FCCE-41E7-81E1-E77396B743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933" name="Rectangle 667">
                <a:extLst>
                  <a:ext uri="{FF2B5EF4-FFF2-40B4-BE49-F238E27FC236}">
                    <a16:creationId xmlns:a16="http://schemas.microsoft.com/office/drawing/2014/main" id="{31172D67-F360-49CC-8B6E-B10501ADA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4" name="AutoShape 668">
                <a:extLst>
                  <a:ext uri="{FF2B5EF4-FFF2-40B4-BE49-F238E27FC236}">
                    <a16:creationId xmlns:a16="http://schemas.microsoft.com/office/drawing/2014/main" id="{793D6C09-F97E-4FAA-A16A-086168231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27" name="Freeform 669">
              <a:extLst>
                <a:ext uri="{FF2B5EF4-FFF2-40B4-BE49-F238E27FC236}">
                  <a16:creationId xmlns:a16="http://schemas.microsoft.com/office/drawing/2014/main" id="{C4BC4E7B-4FD0-4CBD-8421-C914379578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Line 670">
              <a:extLst>
                <a:ext uri="{FF2B5EF4-FFF2-40B4-BE49-F238E27FC236}">
                  <a16:creationId xmlns:a16="http://schemas.microsoft.com/office/drawing/2014/main" id="{97262224-C1D4-474F-B7C2-1803B6F898D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9" name="Line 671">
              <a:extLst>
                <a:ext uri="{FF2B5EF4-FFF2-40B4-BE49-F238E27FC236}">
                  <a16:creationId xmlns:a16="http://schemas.microsoft.com/office/drawing/2014/main" id="{F99A62C5-0960-4193-94CF-56B91D561B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0" name="Line 672">
              <a:extLst>
                <a:ext uri="{FF2B5EF4-FFF2-40B4-BE49-F238E27FC236}">
                  <a16:creationId xmlns:a16="http://schemas.microsoft.com/office/drawing/2014/main" id="{AF8DF957-6DD2-4FA7-B458-2CFDD0F9E1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1" name="Line 674">
              <a:extLst>
                <a:ext uri="{FF2B5EF4-FFF2-40B4-BE49-F238E27FC236}">
                  <a16:creationId xmlns:a16="http://schemas.microsoft.com/office/drawing/2014/main" id="{AD4F8F5E-8270-4FEE-A48F-2477A4A02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Line 675">
              <a:extLst>
                <a:ext uri="{FF2B5EF4-FFF2-40B4-BE49-F238E27FC236}">
                  <a16:creationId xmlns:a16="http://schemas.microsoft.com/office/drawing/2014/main" id="{1846B84A-C1F8-40F4-BDBC-3F4ADD1097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3" name="Line 678">
              <a:extLst>
                <a:ext uri="{FF2B5EF4-FFF2-40B4-BE49-F238E27FC236}">
                  <a16:creationId xmlns:a16="http://schemas.microsoft.com/office/drawing/2014/main" id="{370964C1-39E4-441A-9EB3-A63FEABC851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4" name="Line 679">
              <a:extLst>
                <a:ext uri="{FF2B5EF4-FFF2-40B4-BE49-F238E27FC236}">
                  <a16:creationId xmlns:a16="http://schemas.microsoft.com/office/drawing/2014/main" id="{A9200E8B-77B1-410C-ACBD-A0D357382AC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5" name="Line 680">
              <a:extLst>
                <a:ext uri="{FF2B5EF4-FFF2-40B4-BE49-F238E27FC236}">
                  <a16:creationId xmlns:a16="http://schemas.microsoft.com/office/drawing/2014/main" id="{83317A4C-AF1D-4A7D-AF97-11F522330D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Line 682">
              <a:extLst>
                <a:ext uri="{FF2B5EF4-FFF2-40B4-BE49-F238E27FC236}">
                  <a16:creationId xmlns:a16="http://schemas.microsoft.com/office/drawing/2014/main" id="{F2DEE083-EF74-4812-84A0-7E5740F19C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Line 683">
              <a:extLst>
                <a:ext uri="{FF2B5EF4-FFF2-40B4-BE49-F238E27FC236}">
                  <a16:creationId xmlns:a16="http://schemas.microsoft.com/office/drawing/2014/main" id="{642D3B34-787C-4D1E-8B37-D38BDC9BEB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38" name="Picture 684" descr="access_point_stylized_small">
              <a:extLst>
                <a:ext uri="{FF2B5EF4-FFF2-40B4-BE49-F238E27FC236}">
                  <a16:creationId xmlns:a16="http://schemas.microsoft.com/office/drawing/2014/main" id="{7FD286F2-4FE8-43A6-B740-2E12E49B1F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9" name="Line 685">
              <a:extLst>
                <a:ext uri="{FF2B5EF4-FFF2-40B4-BE49-F238E27FC236}">
                  <a16:creationId xmlns:a16="http://schemas.microsoft.com/office/drawing/2014/main" id="{2E2E0549-9743-491C-96C5-AD4574AE2FB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0" name="Line 686">
              <a:extLst>
                <a:ext uri="{FF2B5EF4-FFF2-40B4-BE49-F238E27FC236}">
                  <a16:creationId xmlns:a16="http://schemas.microsoft.com/office/drawing/2014/main" id="{2253CF40-2879-406A-8121-2AC5E934D4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1" name="Picture 708" descr="access_point_stylized_small">
              <a:extLst>
                <a:ext uri="{FF2B5EF4-FFF2-40B4-BE49-F238E27FC236}">
                  <a16:creationId xmlns:a16="http://schemas.microsoft.com/office/drawing/2014/main" id="{5F256FDA-B13B-4ED6-959A-CB0718CD4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2" name="Line 711">
              <a:extLst>
                <a:ext uri="{FF2B5EF4-FFF2-40B4-BE49-F238E27FC236}">
                  <a16:creationId xmlns:a16="http://schemas.microsoft.com/office/drawing/2014/main" id="{2243F80F-1E21-4955-8887-943EDE37B3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3" name="Line 712">
              <a:extLst>
                <a:ext uri="{FF2B5EF4-FFF2-40B4-BE49-F238E27FC236}">
                  <a16:creationId xmlns:a16="http://schemas.microsoft.com/office/drawing/2014/main" id="{E232D911-8264-4AD8-AE77-007CBFD1A4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4" name="Line 713">
              <a:extLst>
                <a:ext uri="{FF2B5EF4-FFF2-40B4-BE49-F238E27FC236}">
                  <a16:creationId xmlns:a16="http://schemas.microsoft.com/office/drawing/2014/main" id="{43E08EE7-3712-428A-8335-C943D8DD458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5" name="Line 714">
              <a:extLst>
                <a:ext uri="{FF2B5EF4-FFF2-40B4-BE49-F238E27FC236}">
                  <a16:creationId xmlns:a16="http://schemas.microsoft.com/office/drawing/2014/main" id="{59189F3A-C560-433E-BDA0-A277C7DB3B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6" name="Line 715">
              <a:extLst>
                <a:ext uri="{FF2B5EF4-FFF2-40B4-BE49-F238E27FC236}">
                  <a16:creationId xmlns:a16="http://schemas.microsoft.com/office/drawing/2014/main" id="{904FCCE6-F5ED-4158-924B-762135A87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Line 716">
              <a:extLst>
                <a:ext uri="{FF2B5EF4-FFF2-40B4-BE49-F238E27FC236}">
                  <a16:creationId xmlns:a16="http://schemas.microsoft.com/office/drawing/2014/main" id="{36116F3E-D888-4B28-9B7B-923376C85A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Line 717">
              <a:extLst>
                <a:ext uri="{FF2B5EF4-FFF2-40B4-BE49-F238E27FC236}">
                  <a16:creationId xmlns:a16="http://schemas.microsoft.com/office/drawing/2014/main" id="{762AAC9F-3F99-449F-A4CA-AE7196DFC3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Line 718">
              <a:extLst>
                <a:ext uri="{FF2B5EF4-FFF2-40B4-BE49-F238E27FC236}">
                  <a16:creationId xmlns:a16="http://schemas.microsoft.com/office/drawing/2014/main" id="{7B2EF87A-E2B2-41C4-8960-76F8FDF0DE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Line 719">
              <a:extLst>
                <a:ext uri="{FF2B5EF4-FFF2-40B4-BE49-F238E27FC236}">
                  <a16:creationId xmlns:a16="http://schemas.microsoft.com/office/drawing/2014/main" id="{55A9A76B-5CE1-4367-9DE7-EBE6342A46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Line 720">
              <a:extLst>
                <a:ext uri="{FF2B5EF4-FFF2-40B4-BE49-F238E27FC236}">
                  <a16:creationId xmlns:a16="http://schemas.microsoft.com/office/drawing/2014/main" id="{E73E8DB3-C077-494D-AFCD-DB4B656C099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Line 721">
              <a:extLst>
                <a:ext uri="{FF2B5EF4-FFF2-40B4-BE49-F238E27FC236}">
                  <a16:creationId xmlns:a16="http://schemas.microsoft.com/office/drawing/2014/main" id="{A76CF026-2CE5-4619-B828-C9ECAC43B9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Line 722">
              <a:extLst>
                <a:ext uri="{FF2B5EF4-FFF2-40B4-BE49-F238E27FC236}">
                  <a16:creationId xmlns:a16="http://schemas.microsoft.com/office/drawing/2014/main" id="{128DAE19-781D-4C01-AAB6-4AEFE00D20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Line 723">
              <a:extLst>
                <a:ext uri="{FF2B5EF4-FFF2-40B4-BE49-F238E27FC236}">
                  <a16:creationId xmlns:a16="http://schemas.microsoft.com/office/drawing/2014/main" id="{07BDC4D1-74C0-47C1-B66C-9BD11052C7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Line 724">
              <a:extLst>
                <a:ext uri="{FF2B5EF4-FFF2-40B4-BE49-F238E27FC236}">
                  <a16:creationId xmlns:a16="http://schemas.microsoft.com/office/drawing/2014/main" id="{003A8E27-CBF3-4121-866D-B63BACEAF3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Line 725">
              <a:extLst>
                <a:ext uri="{FF2B5EF4-FFF2-40B4-BE49-F238E27FC236}">
                  <a16:creationId xmlns:a16="http://schemas.microsoft.com/office/drawing/2014/main" id="{EB705922-520F-48EF-8A9A-AA0B2A9BDD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Line 726">
              <a:extLst>
                <a:ext uri="{FF2B5EF4-FFF2-40B4-BE49-F238E27FC236}">
                  <a16:creationId xmlns:a16="http://schemas.microsoft.com/office/drawing/2014/main" id="{DDEB6F38-48B5-40D7-9CA4-F1209BD564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Line 727">
              <a:extLst>
                <a:ext uri="{FF2B5EF4-FFF2-40B4-BE49-F238E27FC236}">
                  <a16:creationId xmlns:a16="http://schemas.microsoft.com/office/drawing/2014/main" id="{02C5BC7C-0320-41F0-B095-86049060B7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Line 728">
              <a:extLst>
                <a:ext uri="{FF2B5EF4-FFF2-40B4-BE49-F238E27FC236}">
                  <a16:creationId xmlns:a16="http://schemas.microsoft.com/office/drawing/2014/main" id="{FE56AF5B-7D5B-449B-A1E3-7F56E0091B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Oval 407">
              <a:extLst>
                <a:ext uri="{FF2B5EF4-FFF2-40B4-BE49-F238E27FC236}">
                  <a16:creationId xmlns:a16="http://schemas.microsoft.com/office/drawing/2014/main" id="{D741E153-4B94-43A5-BF08-DDFA599491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1" name="Rectangle 410">
              <a:extLst>
                <a:ext uri="{FF2B5EF4-FFF2-40B4-BE49-F238E27FC236}">
                  <a16:creationId xmlns:a16="http://schemas.microsoft.com/office/drawing/2014/main" id="{18D0684D-D395-46B9-8FEA-3C21B9BB9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2" name="Oval 411">
              <a:extLst>
                <a:ext uri="{FF2B5EF4-FFF2-40B4-BE49-F238E27FC236}">
                  <a16:creationId xmlns:a16="http://schemas.microsoft.com/office/drawing/2014/main" id="{84F7CD24-86CF-4BFF-AE09-7420E4027A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63" name="Group 732">
              <a:extLst>
                <a:ext uri="{FF2B5EF4-FFF2-40B4-BE49-F238E27FC236}">
                  <a16:creationId xmlns:a16="http://schemas.microsoft.com/office/drawing/2014/main" id="{4DD86925-31EF-43C6-B93A-DAFA6CC3D8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931" name="Freeform 733">
                <a:extLst>
                  <a:ext uri="{FF2B5EF4-FFF2-40B4-BE49-F238E27FC236}">
                    <a16:creationId xmlns:a16="http://schemas.microsoft.com/office/drawing/2014/main" id="{3A9588F0-B424-449E-B41D-5F2DE5A9C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Freeform 734">
                <a:extLst>
                  <a:ext uri="{FF2B5EF4-FFF2-40B4-BE49-F238E27FC236}">
                    <a16:creationId xmlns:a16="http://schemas.microsoft.com/office/drawing/2014/main" id="{2A93FCAB-2FB2-4288-8930-EB566DF379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4" name="Line 735">
              <a:extLst>
                <a:ext uri="{FF2B5EF4-FFF2-40B4-BE49-F238E27FC236}">
                  <a16:creationId xmlns:a16="http://schemas.microsoft.com/office/drawing/2014/main" id="{840C6551-DD8E-4C2E-A75D-6646D59DE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5" name="Line 736">
              <a:extLst>
                <a:ext uri="{FF2B5EF4-FFF2-40B4-BE49-F238E27FC236}">
                  <a16:creationId xmlns:a16="http://schemas.microsoft.com/office/drawing/2014/main" id="{8AF888FE-7277-47B8-B71C-9837A43CC3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66" name="Group 737">
              <a:extLst>
                <a:ext uri="{FF2B5EF4-FFF2-40B4-BE49-F238E27FC236}">
                  <a16:creationId xmlns:a16="http://schemas.microsoft.com/office/drawing/2014/main" id="{B9476500-78D0-4C30-A4C2-4FC983B89E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923" name="Oval 407">
                <a:extLst>
                  <a:ext uri="{FF2B5EF4-FFF2-40B4-BE49-F238E27FC236}">
                    <a16:creationId xmlns:a16="http://schemas.microsoft.com/office/drawing/2014/main" id="{F7D97ACB-1161-4895-BF2A-4DE6F5BAB1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4" name="Rectangle 410">
                <a:extLst>
                  <a:ext uri="{FF2B5EF4-FFF2-40B4-BE49-F238E27FC236}">
                    <a16:creationId xmlns:a16="http://schemas.microsoft.com/office/drawing/2014/main" id="{78A09372-4AC8-4A04-94A5-BC105DA611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5" name="Oval 411">
                <a:extLst>
                  <a:ext uri="{FF2B5EF4-FFF2-40B4-BE49-F238E27FC236}">
                    <a16:creationId xmlns:a16="http://schemas.microsoft.com/office/drawing/2014/main" id="{5318210C-CB59-4A0C-81F5-9FFC81CC54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26" name="Group 741">
                <a:extLst>
                  <a:ext uri="{FF2B5EF4-FFF2-40B4-BE49-F238E27FC236}">
                    <a16:creationId xmlns:a16="http://schemas.microsoft.com/office/drawing/2014/main" id="{9599C352-B007-4D2D-97FA-8535025F459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29" name="Freeform 742">
                  <a:extLst>
                    <a:ext uri="{FF2B5EF4-FFF2-40B4-BE49-F238E27FC236}">
                      <a16:creationId xmlns:a16="http://schemas.microsoft.com/office/drawing/2014/main" id="{F065340C-9CA0-447F-BF2D-B70075FB2B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0" name="Freeform 743">
                  <a:extLst>
                    <a:ext uri="{FF2B5EF4-FFF2-40B4-BE49-F238E27FC236}">
                      <a16:creationId xmlns:a16="http://schemas.microsoft.com/office/drawing/2014/main" id="{8BE99325-7A10-4C03-8757-B63EB1793C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7" name="Line 744">
                <a:extLst>
                  <a:ext uri="{FF2B5EF4-FFF2-40B4-BE49-F238E27FC236}">
                    <a16:creationId xmlns:a16="http://schemas.microsoft.com/office/drawing/2014/main" id="{A58EB7E1-79F7-4E13-B3DA-B18A9266D7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8" name="Line 745">
                <a:extLst>
                  <a:ext uri="{FF2B5EF4-FFF2-40B4-BE49-F238E27FC236}">
                    <a16:creationId xmlns:a16="http://schemas.microsoft.com/office/drawing/2014/main" id="{D7C151FC-5A58-4D17-BE4D-1BF7597A3F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7" name="Group 746">
              <a:extLst>
                <a:ext uri="{FF2B5EF4-FFF2-40B4-BE49-F238E27FC236}">
                  <a16:creationId xmlns:a16="http://schemas.microsoft.com/office/drawing/2014/main" id="{C790A4B4-EFEE-4328-94A8-2E08C02690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915" name="Oval 407">
                <a:extLst>
                  <a:ext uri="{FF2B5EF4-FFF2-40B4-BE49-F238E27FC236}">
                    <a16:creationId xmlns:a16="http://schemas.microsoft.com/office/drawing/2014/main" id="{D472EE82-26BA-4117-8042-427EE30C30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6" name="Rectangle 410">
                <a:extLst>
                  <a:ext uri="{FF2B5EF4-FFF2-40B4-BE49-F238E27FC236}">
                    <a16:creationId xmlns:a16="http://schemas.microsoft.com/office/drawing/2014/main" id="{2C556E26-2E3E-4E91-A718-E7F1C8219A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7" name="Oval 411">
                <a:extLst>
                  <a:ext uri="{FF2B5EF4-FFF2-40B4-BE49-F238E27FC236}">
                    <a16:creationId xmlns:a16="http://schemas.microsoft.com/office/drawing/2014/main" id="{DF5C7082-19D9-4871-980D-E5D7A0C966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8" name="Group 750">
                <a:extLst>
                  <a:ext uri="{FF2B5EF4-FFF2-40B4-BE49-F238E27FC236}">
                    <a16:creationId xmlns:a16="http://schemas.microsoft.com/office/drawing/2014/main" id="{992E6C2F-CE20-47A9-A4A0-3F9487DD92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21" name="Freeform 751">
                  <a:extLst>
                    <a:ext uri="{FF2B5EF4-FFF2-40B4-BE49-F238E27FC236}">
                      <a16:creationId xmlns:a16="http://schemas.microsoft.com/office/drawing/2014/main" id="{979E996D-534F-49C6-B7C9-3C5EF15B0D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2" name="Freeform 752">
                  <a:extLst>
                    <a:ext uri="{FF2B5EF4-FFF2-40B4-BE49-F238E27FC236}">
                      <a16:creationId xmlns:a16="http://schemas.microsoft.com/office/drawing/2014/main" id="{CE1BD406-DAC7-4950-997C-76FCF62E0F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9" name="Line 753">
                <a:extLst>
                  <a:ext uri="{FF2B5EF4-FFF2-40B4-BE49-F238E27FC236}">
                    <a16:creationId xmlns:a16="http://schemas.microsoft.com/office/drawing/2014/main" id="{3C5494A0-4DD7-4FA1-9422-56B5CC0B0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Line 754">
                <a:extLst>
                  <a:ext uri="{FF2B5EF4-FFF2-40B4-BE49-F238E27FC236}">
                    <a16:creationId xmlns:a16="http://schemas.microsoft.com/office/drawing/2014/main" id="{5CB8DF4F-7C6C-4F3A-9F8B-CDE33CBAB6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68" name="Group 764">
              <a:extLst>
                <a:ext uri="{FF2B5EF4-FFF2-40B4-BE49-F238E27FC236}">
                  <a16:creationId xmlns:a16="http://schemas.microsoft.com/office/drawing/2014/main" id="{F0FFF5EC-8AA8-4A5F-B7C6-67C7106BFA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907" name="Oval 407">
                <a:extLst>
                  <a:ext uri="{FF2B5EF4-FFF2-40B4-BE49-F238E27FC236}">
                    <a16:creationId xmlns:a16="http://schemas.microsoft.com/office/drawing/2014/main" id="{A368F9D5-4105-476C-A6B9-9C6C20FD0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8" name="Rectangle 410">
                <a:extLst>
                  <a:ext uri="{FF2B5EF4-FFF2-40B4-BE49-F238E27FC236}">
                    <a16:creationId xmlns:a16="http://schemas.microsoft.com/office/drawing/2014/main" id="{97D6312D-2E86-42C7-82ED-29571AE4F2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9" name="Oval 411">
                <a:extLst>
                  <a:ext uri="{FF2B5EF4-FFF2-40B4-BE49-F238E27FC236}">
                    <a16:creationId xmlns:a16="http://schemas.microsoft.com/office/drawing/2014/main" id="{0CE7105F-3581-468D-8149-EFC2F099E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0" name="Group 768">
                <a:extLst>
                  <a:ext uri="{FF2B5EF4-FFF2-40B4-BE49-F238E27FC236}">
                    <a16:creationId xmlns:a16="http://schemas.microsoft.com/office/drawing/2014/main" id="{6FE9E950-527C-400A-98CA-2F149B2A914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3" name="Freeform 769">
                  <a:extLst>
                    <a:ext uri="{FF2B5EF4-FFF2-40B4-BE49-F238E27FC236}">
                      <a16:creationId xmlns:a16="http://schemas.microsoft.com/office/drawing/2014/main" id="{4686BE69-17E0-43C8-9F24-E0EE418BCD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4" name="Freeform 770">
                  <a:extLst>
                    <a:ext uri="{FF2B5EF4-FFF2-40B4-BE49-F238E27FC236}">
                      <a16:creationId xmlns:a16="http://schemas.microsoft.com/office/drawing/2014/main" id="{89995B12-18B6-4D10-B966-0130562928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1" name="Line 771">
                <a:extLst>
                  <a:ext uri="{FF2B5EF4-FFF2-40B4-BE49-F238E27FC236}">
                    <a16:creationId xmlns:a16="http://schemas.microsoft.com/office/drawing/2014/main" id="{E2E8E565-5B72-40FA-A7AB-ADAACA2453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Line 772">
                <a:extLst>
                  <a:ext uri="{FF2B5EF4-FFF2-40B4-BE49-F238E27FC236}">
                    <a16:creationId xmlns:a16="http://schemas.microsoft.com/office/drawing/2014/main" id="{8B2B485C-4D98-46F3-86BD-D4A31F14F9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9" name="Line 782">
              <a:extLst>
                <a:ext uri="{FF2B5EF4-FFF2-40B4-BE49-F238E27FC236}">
                  <a16:creationId xmlns:a16="http://schemas.microsoft.com/office/drawing/2014/main" id="{4F65D630-322A-4683-BEC2-38395B8199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" name="Group 801">
              <a:extLst>
                <a:ext uri="{FF2B5EF4-FFF2-40B4-BE49-F238E27FC236}">
                  <a16:creationId xmlns:a16="http://schemas.microsoft.com/office/drawing/2014/main" id="{DD190207-DC6B-4369-856D-CF2F199F8D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899" name="Oval 407">
                <a:extLst>
                  <a:ext uri="{FF2B5EF4-FFF2-40B4-BE49-F238E27FC236}">
                    <a16:creationId xmlns:a16="http://schemas.microsoft.com/office/drawing/2014/main" id="{6D810886-4E1C-4D75-BCA3-2F97242731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0" name="Rectangle 410">
                <a:extLst>
                  <a:ext uri="{FF2B5EF4-FFF2-40B4-BE49-F238E27FC236}">
                    <a16:creationId xmlns:a16="http://schemas.microsoft.com/office/drawing/2014/main" id="{7C49875B-FBAA-4F05-BFE8-6322EC1EF7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1" name="Oval 411">
                <a:extLst>
                  <a:ext uri="{FF2B5EF4-FFF2-40B4-BE49-F238E27FC236}">
                    <a16:creationId xmlns:a16="http://schemas.microsoft.com/office/drawing/2014/main" id="{74E2F682-2CA4-4CD3-9FAF-29DFB65CB0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2" name="Group 805">
                <a:extLst>
                  <a:ext uri="{FF2B5EF4-FFF2-40B4-BE49-F238E27FC236}">
                    <a16:creationId xmlns:a16="http://schemas.microsoft.com/office/drawing/2014/main" id="{CEF2021A-F6F0-4096-A2BF-8125ED6E12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05" name="Freeform 806">
                  <a:extLst>
                    <a:ext uri="{FF2B5EF4-FFF2-40B4-BE49-F238E27FC236}">
                      <a16:creationId xmlns:a16="http://schemas.microsoft.com/office/drawing/2014/main" id="{24728F67-C9CD-4038-82A3-7151D223D7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6" name="Freeform 807">
                  <a:extLst>
                    <a:ext uri="{FF2B5EF4-FFF2-40B4-BE49-F238E27FC236}">
                      <a16:creationId xmlns:a16="http://schemas.microsoft.com/office/drawing/2014/main" id="{6CBB65A3-4B90-4161-ABB0-CBDBC94CB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03" name="Line 808">
                <a:extLst>
                  <a:ext uri="{FF2B5EF4-FFF2-40B4-BE49-F238E27FC236}">
                    <a16:creationId xmlns:a16="http://schemas.microsoft.com/office/drawing/2014/main" id="{6CD38651-176A-4360-8BFC-2D3A53ACE9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4" name="Line 809">
                <a:extLst>
                  <a:ext uri="{FF2B5EF4-FFF2-40B4-BE49-F238E27FC236}">
                    <a16:creationId xmlns:a16="http://schemas.microsoft.com/office/drawing/2014/main" id="{1D8363F0-4322-4DD7-BF2F-9C2E90376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1" name="Group 810">
              <a:extLst>
                <a:ext uri="{FF2B5EF4-FFF2-40B4-BE49-F238E27FC236}">
                  <a16:creationId xmlns:a16="http://schemas.microsoft.com/office/drawing/2014/main" id="{560A8273-7342-4477-AE69-32941BF2C7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891" name="Oval 407">
                <a:extLst>
                  <a:ext uri="{FF2B5EF4-FFF2-40B4-BE49-F238E27FC236}">
                    <a16:creationId xmlns:a16="http://schemas.microsoft.com/office/drawing/2014/main" id="{71CB06E4-5A88-4677-B9C1-0006B50D6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2" name="Rectangle 410">
                <a:extLst>
                  <a:ext uri="{FF2B5EF4-FFF2-40B4-BE49-F238E27FC236}">
                    <a16:creationId xmlns:a16="http://schemas.microsoft.com/office/drawing/2014/main" id="{C0F8650F-FD6E-4994-AE3D-ED25B3F590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3" name="Oval 411">
                <a:extLst>
                  <a:ext uri="{FF2B5EF4-FFF2-40B4-BE49-F238E27FC236}">
                    <a16:creationId xmlns:a16="http://schemas.microsoft.com/office/drawing/2014/main" id="{C801EFE1-2534-43CE-AB52-646B67EAE6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94" name="Group 814">
                <a:extLst>
                  <a:ext uri="{FF2B5EF4-FFF2-40B4-BE49-F238E27FC236}">
                    <a16:creationId xmlns:a16="http://schemas.microsoft.com/office/drawing/2014/main" id="{B4ED09E1-CF22-4912-B6AE-F573709E7F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97" name="Freeform 815">
                  <a:extLst>
                    <a:ext uri="{FF2B5EF4-FFF2-40B4-BE49-F238E27FC236}">
                      <a16:creationId xmlns:a16="http://schemas.microsoft.com/office/drawing/2014/main" id="{887B527D-D02D-4806-BA16-E8B602B5E5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8" name="Freeform 816">
                  <a:extLst>
                    <a:ext uri="{FF2B5EF4-FFF2-40B4-BE49-F238E27FC236}">
                      <a16:creationId xmlns:a16="http://schemas.microsoft.com/office/drawing/2014/main" id="{416A9D2A-3195-4D31-9592-6522B77FC4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95" name="Line 817">
                <a:extLst>
                  <a:ext uri="{FF2B5EF4-FFF2-40B4-BE49-F238E27FC236}">
                    <a16:creationId xmlns:a16="http://schemas.microsoft.com/office/drawing/2014/main" id="{45BA01A8-D6E7-4AA9-A877-63B522977A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6" name="Line 818">
                <a:extLst>
                  <a:ext uri="{FF2B5EF4-FFF2-40B4-BE49-F238E27FC236}">
                    <a16:creationId xmlns:a16="http://schemas.microsoft.com/office/drawing/2014/main" id="{9A22BEBF-7D87-4014-B665-4EE9AF9F5C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" name="Group 819">
              <a:extLst>
                <a:ext uri="{FF2B5EF4-FFF2-40B4-BE49-F238E27FC236}">
                  <a16:creationId xmlns:a16="http://schemas.microsoft.com/office/drawing/2014/main" id="{9DFD168C-B6D5-46B2-B965-433DC95941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883" name="Oval 407">
                <a:extLst>
                  <a:ext uri="{FF2B5EF4-FFF2-40B4-BE49-F238E27FC236}">
                    <a16:creationId xmlns:a16="http://schemas.microsoft.com/office/drawing/2014/main" id="{80051A92-8A2C-4DBC-AD19-015E5FE9E0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4" name="Rectangle 410">
                <a:extLst>
                  <a:ext uri="{FF2B5EF4-FFF2-40B4-BE49-F238E27FC236}">
                    <a16:creationId xmlns:a16="http://schemas.microsoft.com/office/drawing/2014/main" id="{352FAF3B-B6F4-4D10-9741-3B93A0787B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5" name="Oval 411">
                <a:extLst>
                  <a:ext uri="{FF2B5EF4-FFF2-40B4-BE49-F238E27FC236}">
                    <a16:creationId xmlns:a16="http://schemas.microsoft.com/office/drawing/2014/main" id="{C984FBE1-06E4-4617-8BF9-FC5D5A1A9E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86" name="Group 823">
                <a:extLst>
                  <a:ext uri="{FF2B5EF4-FFF2-40B4-BE49-F238E27FC236}">
                    <a16:creationId xmlns:a16="http://schemas.microsoft.com/office/drawing/2014/main" id="{2D858312-E58F-40D1-8005-A1B958A01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89" name="Freeform 824">
                  <a:extLst>
                    <a:ext uri="{FF2B5EF4-FFF2-40B4-BE49-F238E27FC236}">
                      <a16:creationId xmlns:a16="http://schemas.microsoft.com/office/drawing/2014/main" id="{1B659C4C-5134-4D61-8092-85CE4379C8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0" name="Freeform 825">
                  <a:extLst>
                    <a:ext uri="{FF2B5EF4-FFF2-40B4-BE49-F238E27FC236}">
                      <a16:creationId xmlns:a16="http://schemas.microsoft.com/office/drawing/2014/main" id="{F43A5A07-7A73-428B-A485-AC051E2BA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87" name="Line 826">
                <a:extLst>
                  <a:ext uri="{FF2B5EF4-FFF2-40B4-BE49-F238E27FC236}">
                    <a16:creationId xmlns:a16="http://schemas.microsoft.com/office/drawing/2014/main" id="{A41083B6-0E52-4935-A4EA-E6B8357E15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Line 827">
                <a:extLst>
                  <a:ext uri="{FF2B5EF4-FFF2-40B4-BE49-F238E27FC236}">
                    <a16:creationId xmlns:a16="http://schemas.microsoft.com/office/drawing/2014/main" id="{A2C01341-1DBE-4CBC-B2A7-E2EDE67A04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3" name="Group 828">
              <a:extLst>
                <a:ext uri="{FF2B5EF4-FFF2-40B4-BE49-F238E27FC236}">
                  <a16:creationId xmlns:a16="http://schemas.microsoft.com/office/drawing/2014/main" id="{0B5AA75C-A103-4311-894B-064C578567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875" name="Oval 407">
                <a:extLst>
                  <a:ext uri="{FF2B5EF4-FFF2-40B4-BE49-F238E27FC236}">
                    <a16:creationId xmlns:a16="http://schemas.microsoft.com/office/drawing/2014/main" id="{3813021A-2F18-475A-87DB-05C4718C99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6" name="Rectangle 410">
                <a:extLst>
                  <a:ext uri="{FF2B5EF4-FFF2-40B4-BE49-F238E27FC236}">
                    <a16:creationId xmlns:a16="http://schemas.microsoft.com/office/drawing/2014/main" id="{53898B55-C276-4443-99D1-9233E6158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7" name="Oval 411">
                <a:extLst>
                  <a:ext uri="{FF2B5EF4-FFF2-40B4-BE49-F238E27FC236}">
                    <a16:creationId xmlns:a16="http://schemas.microsoft.com/office/drawing/2014/main" id="{2FD60126-D353-459B-86B4-2FB7837FCD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78" name="Group 832">
                <a:extLst>
                  <a:ext uri="{FF2B5EF4-FFF2-40B4-BE49-F238E27FC236}">
                    <a16:creationId xmlns:a16="http://schemas.microsoft.com/office/drawing/2014/main" id="{8BC58CFE-E304-4932-B34F-500C314A5E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81" name="Freeform 833">
                  <a:extLst>
                    <a:ext uri="{FF2B5EF4-FFF2-40B4-BE49-F238E27FC236}">
                      <a16:creationId xmlns:a16="http://schemas.microsoft.com/office/drawing/2014/main" id="{5992C1C0-89A0-4D0A-BA3D-9B82002C32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2" name="Freeform 834">
                  <a:extLst>
                    <a:ext uri="{FF2B5EF4-FFF2-40B4-BE49-F238E27FC236}">
                      <a16:creationId xmlns:a16="http://schemas.microsoft.com/office/drawing/2014/main" id="{7960E146-8DD4-43E7-98B4-BE5AE22E14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9" name="Line 835">
                <a:extLst>
                  <a:ext uri="{FF2B5EF4-FFF2-40B4-BE49-F238E27FC236}">
                    <a16:creationId xmlns:a16="http://schemas.microsoft.com/office/drawing/2014/main" id="{34312357-DD56-4C7B-8967-D8D3C7B52C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0" name="Line 836">
                <a:extLst>
                  <a:ext uri="{FF2B5EF4-FFF2-40B4-BE49-F238E27FC236}">
                    <a16:creationId xmlns:a16="http://schemas.microsoft.com/office/drawing/2014/main" id="{6D0FC715-8F45-4C75-A902-3A555E54B8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4" name="Group 846">
              <a:extLst>
                <a:ext uri="{FF2B5EF4-FFF2-40B4-BE49-F238E27FC236}">
                  <a16:creationId xmlns:a16="http://schemas.microsoft.com/office/drawing/2014/main" id="{87AE9DA1-8149-48F1-B002-7FC49BCC95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859" name="Line 270">
                <a:extLst>
                  <a:ext uri="{FF2B5EF4-FFF2-40B4-BE49-F238E27FC236}">
                    <a16:creationId xmlns:a16="http://schemas.microsoft.com/office/drawing/2014/main" id="{62C321ED-15CA-4E00-B551-E6ED8F4DB4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0" name="Line 271">
                <a:extLst>
                  <a:ext uri="{FF2B5EF4-FFF2-40B4-BE49-F238E27FC236}">
                    <a16:creationId xmlns:a16="http://schemas.microsoft.com/office/drawing/2014/main" id="{449E13AB-796F-4A39-930F-88CAEA0BAD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1" name="Line 272">
                <a:extLst>
                  <a:ext uri="{FF2B5EF4-FFF2-40B4-BE49-F238E27FC236}">
                    <a16:creationId xmlns:a16="http://schemas.microsoft.com/office/drawing/2014/main" id="{897578C8-9B4B-47D3-80CB-B351DFD58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2" name="Line 273">
                <a:extLst>
                  <a:ext uri="{FF2B5EF4-FFF2-40B4-BE49-F238E27FC236}">
                    <a16:creationId xmlns:a16="http://schemas.microsoft.com/office/drawing/2014/main" id="{0B7F3A39-EB79-42BD-80CB-B92620941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3" name="Line 274">
                <a:extLst>
                  <a:ext uri="{FF2B5EF4-FFF2-40B4-BE49-F238E27FC236}">
                    <a16:creationId xmlns:a16="http://schemas.microsoft.com/office/drawing/2014/main" id="{F9DF4C27-C58F-4D04-8B6D-43FDAA2BA3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4" name="Line 275">
                <a:extLst>
                  <a:ext uri="{FF2B5EF4-FFF2-40B4-BE49-F238E27FC236}">
                    <a16:creationId xmlns:a16="http://schemas.microsoft.com/office/drawing/2014/main" id="{324C3D39-52EE-4C12-8A8C-5322FD642C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5" name="Line 276">
                <a:extLst>
                  <a:ext uri="{FF2B5EF4-FFF2-40B4-BE49-F238E27FC236}">
                    <a16:creationId xmlns:a16="http://schemas.microsoft.com/office/drawing/2014/main" id="{5BB53480-6D62-4718-8CB4-53DC21A104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6" name="Line 277">
                <a:extLst>
                  <a:ext uri="{FF2B5EF4-FFF2-40B4-BE49-F238E27FC236}">
                    <a16:creationId xmlns:a16="http://schemas.microsoft.com/office/drawing/2014/main" id="{DE36B404-DCCA-47ED-925C-B777B4F380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7" name="Line 278">
                <a:extLst>
                  <a:ext uri="{FF2B5EF4-FFF2-40B4-BE49-F238E27FC236}">
                    <a16:creationId xmlns:a16="http://schemas.microsoft.com/office/drawing/2014/main" id="{6DBED3E9-7117-4BC8-BBBB-AD47B4EFA3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8" name="Line 279">
                <a:extLst>
                  <a:ext uri="{FF2B5EF4-FFF2-40B4-BE49-F238E27FC236}">
                    <a16:creationId xmlns:a16="http://schemas.microsoft.com/office/drawing/2014/main" id="{4F53D5DC-0FBE-4FD6-8404-817F0BC69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9" name="Line 280">
                <a:extLst>
                  <a:ext uri="{FF2B5EF4-FFF2-40B4-BE49-F238E27FC236}">
                    <a16:creationId xmlns:a16="http://schemas.microsoft.com/office/drawing/2014/main" id="{8532BBAF-B5EB-4F98-A50A-84BD63CCE3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0" name="Line 281">
                <a:extLst>
                  <a:ext uri="{FF2B5EF4-FFF2-40B4-BE49-F238E27FC236}">
                    <a16:creationId xmlns:a16="http://schemas.microsoft.com/office/drawing/2014/main" id="{1B0D9EDF-02C2-4516-A4D6-838832F845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1" name="Line 282">
                <a:extLst>
                  <a:ext uri="{FF2B5EF4-FFF2-40B4-BE49-F238E27FC236}">
                    <a16:creationId xmlns:a16="http://schemas.microsoft.com/office/drawing/2014/main" id="{E5452061-1FC9-4900-98BA-3C54DCB85F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2" name="Line 283">
                <a:extLst>
                  <a:ext uri="{FF2B5EF4-FFF2-40B4-BE49-F238E27FC236}">
                    <a16:creationId xmlns:a16="http://schemas.microsoft.com/office/drawing/2014/main" id="{DA630B69-A410-47AE-8419-A77392EE3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3" name="Line 284">
                <a:extLst>
                  <a:ext uri="{FF2B5EF4-FFF2-40B4-BE49-F238E27FC236}">
                    <a16:creationId xmlns:a16="http://schemas.microsoft.com/office/drawing/2014/main" id="{4FBF6439-B3AB-4288-BD80-97A65CDFF7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4" name="Oval 862">
                <a:extLst>
                  <a:ext uri="{FF2B5EF4-FFF2-40B4-BE49-F238E27FC236}">
                    <a16:creationId xmlns:a16="http://schemas.microsoft.com/office/drawing/2014/main" id="{BDB5CABA-E5F5-453D-BEB1-654A7483B7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75" name="Picture 915" descr="access_point_stylized_small">
              <a:extLst>
                <a:ext uri="{FF2B5EF4-FFF2-40B4-BE49-F238E27FC236}">
                  <a16:creationId xmlns:a16="http://schemas.microsoft.com/office/drawing/2014/main" id="{E3B45D2D-5119-4F28-8AB0-F06CAB3F40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6" name="Line 918">
              <a:extLst>
                <a:ext uri="{FF2B5EF4-FFF2-40B4-BE49-F238E27FC236}">
                  <a16:creationId xmlns:a16="http://schemas.microsoft.com/office/drawing/2014/main" id="{5D32E3B0-372F-4213-AEAD-08B37008A3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77" name="Group 919">
              <a:extLst>
                <a:ext uri="{FF2B5EF4-FFF2-40B4-BE49-F238E27FC236}">
                  <a16:creationId xmlns:a16="http://schemas.microsoft.com/office/drawing/2014/main" id="{03869989-6162-4226-9E05-962F4836958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857" name="Picture 920" descr="desktop_computer_stylized_medium">
                <a:extLst>
                  <a:ext uri="{FF2B5EF4-FFF2-40B4-BE49-F238E27FC236}">
                    <a16:creationId xmlns:a16="http://schemas.microsoft.com/office/drawing/2014/main" id="{E0FA497C-86BD-46E5-8798-E2FAF70750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8" name="Freeform 921">
                <a:extLst>
                  <a:ext uri="{FF2B5EF4-FFF2-40B4-BE49-F238E27FC236}">
                    <a16:creationId xmlns:a16="http://schemas.microsoft.com/office/drawing/2014/main" id="{B909D9CC-0EFD-4EEA-A620-AE244295E5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8" name="Group 922">
              <a:extLst>
                <a:ext uri="{FF2B5EF4-FFF2-40B4-BE49-F238E27FC236}">
                  <a16:creationId xmlns:a16="http://schemas.microsoft.com/office/drawing/2014/main" id="{82E4144E-0676-4ECF-9531-B134D93A18D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855" name="Picture 923" descr="desktop_computer_stylized_medium">
                <a:extLst>
                  <a:ext uri="{FF2B5EF4-FFF2-40B4-BE49-F238E27FC236}">
                    <a16:creationId xmlns:a16="http://schemas.microsoft.com/office/drawing/2014/main" id="{20EA58E8-1C04-4CAF-95C7-DE8C8E4A50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6" name="Freeform 924">
                <a:extLst>
                  <a:ext uri="{FF2B5EF4-FFF2-40B4-BE49-F238E27FC236}">
                    <a16:creationId xmlns:a16="http://schemas.microsoft.com/office/drawing/2014/main" id="{BCD0C063-333E-4AF8-93EE-8E55118D3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79" name="Group 925">
              <a:extLst>
                <a:ext uri="{FF2B5EF4-FFF2-40B4-BE49-F238E27FC236}">
                  <a16:creationId xmlns:a16="http://schemas.microsoft.com/office/drawing/2014/main" id="{47DF2CC9-744B-4525-A9A1-B71C4BB7DE3C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853" name="Picture 926" descr="desktop_computer_stylized_medium">
                <a:extLst>
                  <a:ext uri="{FF2B5EF4-FFF2-40B4-BE49-F238E27FC236}">
                    <a16:creationId xmlns:a16="http://schemas.microsoft.com/office/drawing/2014/main" id="{DEBF28B7-297D-46E0-9000-3EF64AD829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4" name="Freeform 927">
                <a:extLst>
                  <a:ext uri="{FF2B5EF4-FFF2-40B4-BE49-F238E27FC236}">
                    <a16:creationId xmlns:a16="http://schemas.microsoft.com/office/drawing/2014/main" id="{7B712776-6CC1-43C9-909C-7040456D2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0" name="Group 928">
              <a:extLst>
                <a:ext uri="{FF2B5EF4-FFF2-40B4-BE49-F238E27FC236}">
                  <a16:creationId xmlns:a16="http://schemas.microsoft.com/office/drawing/2014/main" id="{0C766852-F50A-46A7-8990-22B3596D15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851" name="Picture 929" descr="desktop_computer_stylized_medium">
                <a:extLst>
                  <a:ext uri="{FF2B5EF4-FFF2-40B4-BE49-F238E27FC236}">
                    <a16:creationId xmlns:a16="http://schemas.microsoft.com/office/drawing/2014/main" id="{E415AF7B-08FD-4620-971A-90E5A183BF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2" name="Freeform 930">
                <a:extLst>
                  <a:ext uri="{FF2B5EF4-FFF2-40B4-BE49-F238E27FC236}">
                    <a16:creationId xmlns:a16="http://schemas.microsoft.com/office/drawing/2014/main" id="{53B786C1-A814-42AA-A731-CBD9E959E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81" name="Picture 933" descr="iphone_stylized_small">
              <a:extLst>
                <a:ext uri="{FF2B5EF4-FFF2-40B4-BE49-F238E27FC236}">
                  <a16:creationId xmlns:a16="http://schemas.microsoft.com/office/drawing/2014/main" id="{6D3A83C1-8EFB-44DA-B7B5-D3010218A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2" name="Picture 934" descr="antenna_radiation_stylized">
              <a:extLst>
                <a:ext uri="{FF2B5EF4-FFF2-40B4-BE49-F238E27FC236}">
                  <a16:creationId xmlns:a16="http://schemas.microsoft.com/office/drawing/2014/main" id="{4E563FD8-4C2B-42D9-BE0B-C8C671384B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3" name="Picture 936" descr="access_point_stylized_small">
              <a:extLst>
                <a:ext uri="{FF2B5EF4-FFF2-40B4-BE49-F238E27FC236}">
                  <a16:creationId xmlns:a16="http://schemas.microsoft.com/office/drawing/2014/main" id="{FCEB60D7-B022-4F5B-AF93-67F4452FC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4" name="Group 938">
              <a:extLst>
                <a:ext uri="{FF2B5EF4-FFF2-40B4-BE49-F238E27FC236}">
                  <a16:creationId xmlns:a16="http://schemas.microsoft.com/office/drawing/2014/main" id="{83B2409B-0072-48E8-BEDC-1B975C5353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819" name="Freeform 939">
                <a:extLst>
                  <a:ext uri="{FF2B5EF4-FFF2-40B4-BE49-F238E27FC236}">
                    <a16:creationId xmlns:a16="http://schemas.microsoft.com/office/drawing/2014/main" id="{FA28FEA8-156F-4CD0-A5B4-428238A028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0" name="Rectangle 940">
                <a:extLst>
                  <a:ext uri="{FF2B5EF4-FFF2-40B4-BE49-F238E27FC236}">
                    <a16:creationId xmlns:a16="http://schemas.microsoft.com/office/drawing/2014/main" id="{BFB2F261-30A5-4ECF-9D3D-840AA0BA8F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21" name="Freeform 941">
                <a:extLst>
                  <a:ext uri="{FF2B5EF4-FFF2-40B4-BE49-F238E27FC236}">
                    <a16:creationId xmlns:a16="http://schemas.microsoft.com/office/drawing/2014/main" id="{CA79B067-B5B4-4207-A983-F0668E0F5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2" name="Freeform 942">
                <a:extLst>
                  <a:ext uri="{FF2B5EF4-FFF2-40B4-BE49-F238E27FC236}">
                    <a16:creationId xmlns:a16="http://schemas.microsoft.com/office/drawing/2014/main" id="{1802395B-F69A-4FA0-9FCA-57010E07F3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3" name="Rectangle 943">
                <a:extLst>
                  <a:ext uri="{FF2B5EF4-FFF2-40B4-BE49-F238E27FC236}">
                    <a16:creationId xmlns:a16="http://schemas.microsoft.com/office/drawing/2014/main" id="{CA7559ED-E3BC-44C9-90C5-AFF74273B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24" name="Group 944">
                <a:extLst>
                  <a:ext uri="{FF2B5EF4-FFF2-40B4-BE49-F238E27FC236}">
                    <a16:creationId xmlns:a16="http://schemas.microsoft.com/office/drawing/2014/main" id="{786A39F2-27CD-40AF-B7BB-3B3578990F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49" name="AutoShape 945">
                  <a:extLst>
                    <a:ext uri="{FF2B5EF4-FFF2-40B4-BE49-F238E27FC236}">
                      <a16:creationId xmlns:a16="http://schemas.microsoft.com/office/drawing/2014/main" id="{65454D15-C690-4F99-BEF1-DF9FAF3CE9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0" name="AutoShape 946">
                  <a:extLst>
                    <a:ext uri="{FF2B5EF4-FFF2-40B4-BE49-F238E27FC236}">
                      <a16:creationId xmlns:a16="http://schemas.microsoft.com/office/drawing/2014/main" id="{46A228CE-62A2-4485-ADCA-C232F11812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25" name="Rectangle 947">
                <a:extLst>
                  <a:ext uri="{FF2B5EF4-FFF2-40B4-BE49-F238E27FC236}">
                    <a16:creationId xmlns:a16="http://schemas.microsoft.com/office/drawing/2014/main" id="{26065EAE-B4F9-4C79-A3BA-E0AEAA06E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26" name="Group 948">
                <a:extLst>
                  <a:ext uri="{FF2B5EF4-FFF2-40B4-BE49-F238E27FC236}">
                    <a16:creationId xmlns:a16="http://schemas.microsoft.com/office/drawing/2014/main" id="{8A05F4CD-6669-443A-AAB7-B07B17141B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47" name="AutoShape 949">
                  <a:extLst>
                    <a:ext uri="{FF2B5EF4-FFF2-40B4-BE49-F238E27FC236}">
                      <a16:creationId xmlns:a16="http://schemas.microsoft.com/office/drawing/2014/main" id="{8D89F38A-6337-4963-BDF7-5FCD7DE871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48" name="AutoShape 950">
                  <a:extLst>
                    <a:ext uri="{FF2B5EF4-FFF2-40B4-BE49-F238E27FC236}">
                      <a16:creationId xmlns:a16="http://schemas.microsoft.com/office/drawing/2014/main" id="{8DF514AE-C875-4A7A-AADA-4341D5F86E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27" name="Rectangle 951">
                <a:extLst>
                  <a:ext uri="{FF2B5EF4-FFF2-40B4-BE49-F238E27FC236}">
                    <a16:creationId xmlns:a16="http://schemas.microsoft.com/office/drawing/2014/main" id="{950316EF-8BD0-4731-A742-740D7E4DF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28" name="Rectangle 952">
                <a:extLst>
                  <a:ext uri="{FF2B5EF4-FFF2-40B4-BE49-F238E27FC236}">
                    <a16:creationId xmlns:a16="http://schemas.microsoft.com/office/drawing/2014/main" id="{50638800-F0EB-4B95-89A1-32F82B68F1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29" name="Group 953">
                <a:extLst>
                  <a:ext uri="{FF2B5EF4-FFF2-40B4-BE49-F238E27FC236}">
                    <a16:creationId xmlns:a16="http://schemas.microsoft.com/office/drawing/2014/main" id="{D06E3857-4B29-423B-9061-C02CD3FF0B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5" name="AutoShape 954">
                  <a:extLst>
                    <a:ext uri="{FF2B5EF4-FFF2-40B4-BE49-F238E27FC236}">
                      <a16:creationId xmlns:a16="http://schemas.microsoft.com/office/drawing/2014/main" id="{2F561D99-DB1F-40DC-9E32-259F0C36FC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46" name="AutoShape 955">
                  <a:extLst>
                    <a:ext uri="{FF2B5EF4-FFF2-40B4-BE49-F238E27FC236}">
                      <a16:creationId xmlns:a16="http://schemas.microsoft.com/office/drawing/2014/main" id="{D93BE5EE-728A-40B0-9429-D98B078028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0" name="Freeform 956">
                <a:extLst>
                  <a:ext uri="{FF2B5EF4-FFF2-40B4-BE49-F238E27FC236}">
                    <a16:creationId xmlns:a16="http://schemas.microsoft.com/office/drawing/2014/main" id="{E50BD931-AC62-414C-B76D-CDD9C4428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1" name="Group 957">
                <a:extLst>
                  <a:ext uri="{FF2B5EF4-FFF2-40B4-BE49-F238E27FC236}">
                    <a16:creationId xmlns:a16="http://schemas.microsoft.com/office/drawing/2014/main" id="{DA1395A1-7BBB-4167-91C4-398CEDEA49F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3" name="AutoShape 958">
                  <a:extLst>
                    <a:ext uri="{FF2B5EF4-FFF2-40B4-BE49-F238E27FC236}">
                      <a16:creationId xmlns:a16="http://schemas.microsoft.com/office/drawing/2014/main" id="{8AEC9813-B247-4013-B384-DB1B17888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44" name="AutoShape 959">
                  <a:extLst>
                    <a:ext uri="{FF2B5EF4-FFF2-40B4-BE49-F238E27FC236}">
                      <a16:creationId xmlns:a16="http://schemas.microsoft.com/office/drawing/2014/main" id="{55F22319-9AE6-4D4A-B963-657336483A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2" name="Rectangle 960">
                <a:extLst>
                  <a:ext uri="{FF2B5EF4-FFF2-40B4-BE49-F238E27FC236}">
                    <a16:creationId xmlns:a16="http://schemas.microsoft.com/office/drawing/2014/main" id="{DA09089F-507B-4673-8CA1-95B28C5F7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3" name="Freeform 961">
                <a:extLst>
                  <a:ext uri="{FF2B5EF4-FFF2-40B4-BE49-F238E27FC236}">
                    <a16:creationId xmlns:a16="http://schemas.microsoft.com/office/drawing/2014/main" id="{63B21413-E4A6-4F2F-9833-E8F55881FA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4" name="Freeform 962">
                <a:extLst>
                  <a:ext uri="{FF2B5EF4-FFF2-40B4-BE49-F238E27FC236}">
                    <a16:creationId xmlns:a16="http://schemas.microsoft.com/office/drawing/2014/main" id="{8CA022F0-8A33-4977-A17A-D85D05826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5" name="Oval 963">
                <a:extLst>
                  <a:ext uri="{FF2B5EF4-FFF2-40B4-BE49-F238E27FC236}">
                    <a16:creationId xmlns:a16="http://schemas.microsoft.com/office/drawing/2014/main" id="{26CDD442-74B1-48AD-A315-A48D2910EF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6" name="Freeform 964">
                <a:extLst>
                  <a:ext uri="{FF2B5EF4-FFF2-40B4-BE49-F238E27FC236}">
                    <a16:creationId xmlns:a16="http://schemas.microsoft.com/office/drawing/2014/main" id="{4BD460BB-496E-48DB-9433-84272C3F7C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7" name="AutoShape 965">
                <a:extLst>
                  <a:ext uri="{FF2B5EF4-FFF2-40B4-BE49-F238E27FC236}">
                    <a16:creationId xmlns:a16="http://schemas.microsoft.com/office/drawing/2014/main" id="{BEF8027D-D416-496F-B53F-9D3BDBEEAC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8" name="AutoShape 966">
                <a:extLst>
                  <a:ext uri="{FF2B5EF4-FFF2-40B4-BE49-F238E27FC236}">
                    <a16:creationId xmlns:a16="http://schemas.microsoft.com/office/drawing/2014/main" id="{352E0047-3520-4FC1-9E6B-CD9C46E94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9" name="Oval 967">
                <a:extLst>
                  <a:ext uri="{FF2B5EF4-FFF2-40B4-BE49-F238E27FC236}">
                    <a16:creationId xmlns:a16="http://schemas.microsoft.com/office/drawing/2014/main" id="{96F11724-6494-4C80-B7B8-CAE43E75F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0" name="Oval 968">
                <a:extLst>
                  <a:ext uri="{FF2B5EF4-FFF2-40B4-BE49-F238E27FC236}">
                    <a16:creationId xmlns:a16="http://schemas.microsoft.com/office/drawing/2014/main" id="{7C115818-C636-4FB2-890B-6614ADACFB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41" name="Oval 969">
                <a:extLst>
                  <a:ext uri="{FF2B5EF4-FFF2-40B4-BE49-F238E27FC236}">
                    <a16:creationId xmlns:a16="http://schemas.microsoft.com/office/drawing/2014/main" id="{0C88ABE1-F165-48B2-9C5D-01D21241C9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2" name="Rectangle 970">
                <a:extLst>
                  <a:ext uri="{FF2B5EF4-FFF2-40B4-BE49-F238E27FC236}">
                    <a16:creationId xmlns:a16="http://schemas.microsoft.com/office/drawing/2014/main" id="{02B57459-9ACF-417D-9845-AB39BAE82B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85" name="Group 971">
              <a:extLst>
                <a:ext uri="{FF2B5EF4-FFF2-40B4-BE49-F238E27FC236}">
                  <a16:creationId xmlns:a16="http://schemas.microsoft.com/office/drawing/2014/main" id="{7B1490CA-508F-463C-B4A4-E3C5D4B28E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787" name="Freeform 972">
                <a:extLst>
                  <a:ext uri="{FF2B5EF4-FFF2-40B4-BE49-F238E27FC236}">
                    <a16:creationId xmlns:a16="http://schemas.microsoft.com/office/drawing/2014/main" id="{6EF0489A-20E1-4356-8E75-32A80D85B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Rectangle 973">
                <a:extLst>
                  <a:ext uri="{FF2B5EF4-FFF2-40B4-BE49-F238E27FC236}">
                    <a16:creationId xmlns:a16="http://schemas.microsoft.com/office/drawing/2014/main" id="{F205A73A-54FA-42D0-9BB7-DB17EFAF18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89" name="Freeform 974">
                <a:extLst>
                  <a:ext uri="{FF2B5EF4-FFF2-40B4-BE49-F238E27FC236}">
                    <a16:creationId xmlns:a16="http://schemas.microsoft.com/office/drawing/2014/main" id="{B91D4E5A-2E39-444F-86EC-2E2CA93148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Freeform 975">
                <a:extLst>
                  <a:ext uri="{FF2B5EF4-FFF2-40B4-BE49-F238E27FC236}">
                    <a16:creationId xmlns:a16="http://schemas.microsoft.com/office/drawing/2014/main" id="{4D25C6FC-DE0A-43C6-A492-BD7367183D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1" name="Rectangle 976">
                <a:extLst>
                  <a:ext uri="{FF2B5EF4-FFF2-40B4-BE49-F238E27FC236}">
                    <a16:creationId xmlns:a16="http://schemas.microsoft.com/office/drawing/2014/main" id="{73A599DF-0DDC-43AA-BD9F-A632F2A678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2" name="Group 977">
                <a:extLst>
                  <a:ext uri="{FF2B5EF4-FFF2-40B4-BE49-F238E27FC236}">
                    <a16:creationId xmlns:a16="http://schemas.microsoft.com/office/drawing/2014/main" id="{F212A673-8942-4221-B215-9E744EEA91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17" name="AutoShape 978">
                  <a:extLst>
                    <a:ext uri="{FF2B5EF4-FFF2-40B4-BE49-F238E27FC236}">
                      <a16:creationId xmlns:a16="http://schemas.microsoft.com/office/drawing/2014/main" id="{4616E91D-7AC9-4E09-B214-B96044F19E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8" name="AutoShape 979">
                  <a:extLst>
                    <a:ext uri="{FF2B5EF4-FFF2-40B4-BE49-F238E27FC236}">
                      <a16:creationId xmlns:a16="http://schemas.microsoft.com/office/drawing/2014/main" id="{BF0B893C-EE4B-4419-938C-49EBD3C9A6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93" name="Rectangle 980">
                <a:extLst>
                  <a:ext uri="{FF2B5EF4-FFF2-40B4-BE49-F238E27FC236}">
                    <a16:creationId xmlns:a16="http://schemas.microsoft.com/office/drawing/2014/main" id="{ABDB72AF-70F5-4CDA-B585-51F8EA6AF5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4" name="Group 981">
                <a:extLst>
                  <a:ext uri="{FF2B5EF4-FFF2-40B4-BE49-F238E27FC236}">
                    <a16:creationId xmlns:a16="http://schemas.microsoft.com/office/drawing/2014/main" id="{E2793F9B-AF15-4C1A-A88E-077466D234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15" name="AutoShape 982">
                  <a:extLst>
                    <a:ext uri="{FF2B5EF4-FFF2-40B4-BE49-F238E27FC236}">
                      <a16:creationId xmlns:a16="http://schemas.microsoft.com/office/drawing/2014/main" id="{2221F98E-0768-425D-BE1B-26E671B51B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6" name="AutoShape 983">
                  <a:extLst>
                    <a:ext uri="{FF2B5EF4-FFF2-40B4-BE49-F238E27FC236}">
                      <a16:creationId xmlns:a16="http://schemas.microsoft.com/office/drawing/2014/main" id="{FDF159B8-7E7E-40EA-A141-9E37655E5A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95" name="Rectangle 984">
                <a:extLst>
                  <a:ext uri="{FF2B5EF4-FFF2-40B4-BE49-F238E27FC236}">
                    <a16:creationId xmlns:a16="http://schemas.microsoft.com/office/drawing/2014/main" id="{A9D987C6-AFF2-4332-BFD2-A75CBF0201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96" name="Rectangle 985">
                <a:extLst>
                  <a:ext uri="{FF2B5EF4-FFF2-40B4-BE49-F238E27FC236}">
                    <a16:creationId xmlns:a16="http://schemas.microsoft.com/office/drawing/2014/main" id="{5861BADB-C7C7-4D92-8032-3C8B08F82A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7" name="Group 986">
                <a:extLst>
                  <a:ext uri="{FF2B5EF4-FFF2-40B4-BE49-F238E27FC236}">
                    <a16:creationId xmlns:a16="http://schemas.microsoft.com/office/drawing/2014/main" id="{B73BB69D-607B-495E-B358-6C92512663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3" name="AutoShape 987">
                  <a:extLst>
                    <a:ext uri="{FF2B5EF4-FFF2-40B4-BE49-F238E27FC236}">
                      <a16:creationId xmlns:a16="http://schemas.microsoft.com/office/drawing/2014/main" id="{89442990-386A-4C3B-B07D-7AD7CD5760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4" name="AutoShape 988">
                  <a:extLst>
                    <a:ext uri="{FF2B5EF4-FFF2-40B4-BE49-F238E27FC236}">
                      <a16:creationId xmlns:a16="http://schemas.microsoft.com/office/drawing/2014/main" id="{44F6A582-9BEA-4F3F-B3D8-A5BA90155D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98" name="Freeform 989">
                <a:extLst>
                  <a:ext uri="{FF2B5EF4-FFF2-40B4-BE49-F238E27FC236}">
                    <a16:creationId xmlns:a16="http://schemas.microsoft.com/office/drawing/2014/main" id="{E8E81BEB-3703-408E-AA98-204750042D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99" name="Group 990">
                <a:extLst>
                  <a:ext uri="{FF2B5EF4-FFF2-40B4-BE49-F238E27FC236}">
                    <a16:creationId xmlns:a16="http://schemas.microsoft.com/office/drawing/2014/main" id="{8E632AD9-4CE2-47D9-B0C1-10732F5D01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11" name="AutoShape 991">
                  <a:extLst>
                    <a:ext uri="{FF2B5EF4-FFF2-40B4-BE49-F238E27FC236}">
                      <a16:creationId xmlns:a16="http://schemas.microsoft.com/office/drawing/2014/main" id="{46D372AF-3AFB-43D8-A55E-5754452579B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2" name="AutoShape 992">
                  <a:extLst>
                    <a:ext uri="{FF2B5EF4-FFF2-40B4-BE49-F238E27FC236}">
                      <a16:creationId xmlns:a16="http://schemas.microsoft.com/office/drawing/2014/main" id="{4C25981D-0EC7-43EE-9272-3EC53E5B7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00" name="Rectangle 993">
                <a:extLst>
                  <a:ext uri="{FF2B5EF4-FFF2-40B4-BE49-F238E27FC236}">
                    <a16:creationId xmlns:a16="http://schemas.microsoft.com/office/drawing/2014/main" id="{824452E8-5D86-414B-9F26-525BEBC1A0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1" name="Freeform 994">
                <a:extLst>
                  <a:ext uri="{FF2B5EF4-FFF2-40B4-BE49-F238E27FC236}">
                    <a16:creationId xmlns:a16="http://schemas.microsoft.com/office/drawing/2014/main" id="{3C0CAAEB-BDA0-45BC-B891-6E7F1FA6B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2" name="Freeform 995">
                <a:extLst>
                  <a:ext uri="{FF2B5EF4-FFF2-40B4-BE49-F238E27FC236}">
                    <a16:creationId xmlns:a16="http://schemas.microsoft.com/office/drawing/2014/main" id="{1E59B36F-A511-4B69-A124-ADA1926E33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3" name="Oval 996">
                <a:extLst>
                  <a:ext uri="{FF2B5EF4-FFF2-40B4-BE49-F238E27FC236}">
                    <a16:creationId xmlns:a16="http://schemas.microsoft.com/office/drawing/2014/main" id="{7D4E5F05-1273-4A7A-93C5-39B3A2898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4" name="Freeform 997">
                <a:extLst>
                  <a:ext uri="{FF2B5EF4-FFF2-40B4-BE49-F238E27FC236}">
                    <a16:creationId xmlns:a16="http://schemas.microsoft.com/office/drawing/2014/main" id="{78D659E2-D67A-45FE-A007-C1153823C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5" name="AutoShape 998">
                <a:extLst>
                  <a:ext uri="{FF2B5EF4-FFF2-40B4-BE49-F238E27FC236}">
                    <a16:creationId xmlns:a16="http://schemas.microsoft.com/office/drawing/2014/main" id="{463635C4-5AA7-4A1B-B03E-F35E6C29D0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6" name="AutoShape 999">
                <a:extLst>
                  <a:ext uri="{FF2B5EF4-FFF2-40B4-BE49-F238E27FC236}">
                    <a16:creationId xmlns:a16="http://schemas.microsoft.com/office/drawing/2014/main" id="{198E63A7-279B-477F-8EAF-811296DD9F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7" name="Oval 1000">
                <a:extLst>
                  <a:ext uri="{FF2B5EF4-FFF2-40B4-BE49-F238E27FC236}">
                    <a16:creationId xmlns:a16="http://schemas.microsoft.com/office/drawing/2014/main" id="{8B75337B-8142-463A-81C9-1F5D9850E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8" name="Oval 1001">
                <a:extLst>
                  <a:ext uri="{FF2B5EF4-FFF2-40B4-BE49-F238E27FC236}">
                    <a16:creationId xmlns:a16="http://schemas.microsoft.com/office/drawing/2014/main" id="{B75EEE1A-AA95-4E4A-8838-80FFC9B09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09" name="Oval 1002">
                <a:extLst>
                  <a:ext uri="{FF2B5EF4-FFF2-40B4-BE49-F238E27FC236}">
                    <a16:creationId xmlns:a16="http://schemas.microsoft.com/office/drawing/2014/main" id="{F29A1E59-06E2-423D-86B4-E3FD47C963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0" name="Rectangle 1003">
                <a:extLst>
                  <a:ext uri="{FF2B5EF4-FFF2-40B4-BE49-F238E27FC236}">
                    <a16:creationId xmlns:a16="http://schemas.microsoft.com/office/drawing/2014/main" id="{E57B97B9-4C2B-4955-9108-1B742F847F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86" name="Picture 1005" descr="antenna_stylized">
              <a:extLst>
                <a:ext uri="{FF2B5EF4-FFF2-40B4-BE49-F238E27FC236}">
                  <a16:creationId xmlns:a16="http://schemas.microsoft.com/office/drawing/2014/main" id="{EF5B44F8-321E-4183-81C7-DCEC38894A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1006" descr="laptop_keyboard">
              <a:extLst>
                <a:ext uri="{FF2B5EF4-FFF2-40B4-BE49-F238E27FC236}">
                  <a16:creationId xmlns:a16="http://schemas.microsoft.com/office/drawing/2014/main" id="{F1C5F3C1-D9C5-4B82-A275-16C69080E1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8" name="Freeform 1007">
              <a:extLst>
                <a:ext uri="{FF2B5EF4-FFF2-40B4-BE49-F238E27FC236}">
                  <a16:creationId xmlns:a16="http://schemas.microsoft.com/office/drawing/2014/main" id="{1B55F582-1CDD-472F-8B84-0A20DC8F2B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89" name="Picture 1008" descr="screen">
              <a:extLst>
                <a:ext uri="{FF2B5EF4-FFF2-40B4-BE49-F238E27FC236}">
                  <a16:creationId xmlns:a16="http://schemas.microsoft.com/office/drawing/2014/main" id="{8ABA0327-8670-419D-B77C-8FC3017683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0" name="Freeform 1009">
              <a:extLst>
                <a:ext uri="{FF2B5EF4-FFF2-40B4-BE49-F238E27FC236}">
                  <a16:creationId xmlns:a16="http://schemas.microsoft.com/office/drawing/2014/main" id="{9DFDD2C0-BAC6-49B8-BCC2-2C8F92BFC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1" name="Freeform 1010">
              <a:extLst>
                <a:ext uri="{FF2B5EF4-FFF2-40B4-BE49-F238E27FC236}">
                  <a16:creationId xmlns:a16="http://schemas.microsoft.com/office/drawing/2014/main" id="{FF06DCC2-5067-47C1-9440-79C22BCA7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2" name="Freeform 1011">
              <a:extLst>
                <a:ext uri="{FF2B5EF4-FFF2-40B4-BE49-F238E27FC236}">
                  <a16:creationId xmlns:a16="http://schemas.microsoft.com/office/drawing/2014/main" id="{5454B974-F15B-43A2-B0CD-EF5D814AE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3" name="Freeform 1012">
              <a:extLst>
                <a:ext uri="{FF2B5EF4-FFF2-40B4-BE49-F238E27FC236}">
                  <a16:creationId xmlns:a16="http://schemas.microsoft.com/office/drawing/2014/main" id="{119518D6-B080-49E3-ADA7-823A512DF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4" name="Freeform 1013">
              <a:extLst>
                <a:ext uri="{FF2B5EF4-FFF2-40B4-BE49-F238E27FC236}">
                  <a16:creationId xmlns:a16="http://schemas.microsoft.com/office/drawing/2014/main" id="{9EBBCFFD-7B6B-4A8B-AEBB-AE247C8EB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1014">
              <a:extLst>
                <a:ext uri="{FF2B5EF4-FFF2-40B4-BE49-F238E27FC236}">
                  <a16:creationId xmlns:a16="http://schemas.microsoft.com/office/drawing/2014/main" id="{305F194D-B821-4DA4-8B9F-B58925D11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96" name="Group 1015">
              <a:extLst>
                <a:ext uri="{FF2B5EF4-FFF2-40B4-BE49-F238E27FC236}">
                  <a16:creationId xmlns:a16="http://schemas.microsoft.com/office/drawing/2014/main" id="{027C69F6-939E-4BD6-AF02-1FBD2AE88B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781" name="Freeform 1016">
                <a:extLst>
                  <a:ext uri="{FF2B5EF4-FFF2-40B4-BE49-F238E27FC236}">
                    <a16:creationId xmlns:a16="http://schemas.microsoft.com/office/drawing/2014/main" id="{049BAF34-238B-41F0-A547-3CF76E944D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Freeform 1017">
                <a:extLst>
                  <a:ext uri="{FF2B5EF4-FFF2-40B4-BE49-F238E27FC236}">
                    <a16:creationId xmlns:a16="http://schemas.microsoft.com/office/drawing/2014/main" id="{69A5F9FF-0E19-414A-AD3A-2DD93C7BB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Freeform 1018">
                <a:extLst>
                  <a:ext uri="{FF2B5EF4-FFF2-40B4-BE49-F238E27FC236}">
                    <a16:creationId xmlns:a16="http://schemas.microsoft.com/office/drawing/2014/main" id="{C03FF1AD-5C6E-429F-B738-7A609627F0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Freeform 1019">
                <a:extLst>
                  <a:ext uri="{FF2B5EF4-FFF2-40B4-BE49-F238E27FC236}">
                    <a16:creationId xmlns:a16="http://schemas.microsoft.com/office/drawing/2014/main" id="{9D6B47BA-3D69-4F0C-8AA7-C9FB11F9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5" name="Freeform 1020">
                <a:extLst>
                  <a:ext uri="{FF2B5EF4-FFF2-40B4-BE49-F238E27FC236}">
                    <a16:creationId xmlns:a16="http://schemas.microsoft.com/office/drawing/2014/main" id="{9351C2DE-FEC1-4866-AEE3-E9C50FF830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Freeform 1021">
                <a:extLst>
                  <a:ext uri="{FF2B5EF4-FFF2-40B4-BE49-F238E27FC236}">
                    <a16:creationId xmlns:a16="http://schemas.microsoft.com/office/drawing/2014/main" id="{CC34E6EC-DE42-4800-A6EC-20EEAF59C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97" name="Freeform 1022">
              <a:extLst>
                <a:ext uri="{FF2B5EF4-FFF2-40B4-BE49-F238E27FC236}">
                  <a16:creationId xmlns:a16="http://schemas.microsoft.com/office/drawing/2014/main" id="{C9BF8833-389F-444B-8CDB-424B77F2C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1023">
              <a:extLst>
                <a:ext uri="{FF2B5EF4-FFF2-40B4-BE49-F238E27FC236}">
                  <a16:creationId xmlns:a16="http://schemas.microsoft.com/office/drawing/2014/main" id="{3FEF25CC-B287-47C8-A573-ECD24A80C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1024">
              <a:extLst>
                <a:ext uri="{FF2B5EF4-FFF2-40B4-BE49-F238E27FC236}">
                  <a16:creationId xmlns:a16="http://schemas.microsoft.com/office/drawing/2014/main" id="{F424D168-0F1E-4F8B-9ECC-019C188E9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0" name="Freeform 1025">
              <a:extLst>
                <a:ext uri="{FF2B5EF4-FFF2-40B4-BE49-F238E27FC236}">
                  <a16:creationId xmlns:a16="http://schemas.microsoft.com/office/drawing/2014/main" id="{C4748AEE-8F11-4A95-B1A9-D34349F38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1" name="Freeform 1026">
              <a:extLst>
                <a:ext uri="{FF2B5EF4-FFF2-40B4-BE49-F238E27FC236}">
                  <a16:creationId xmlns:a16="http://schemas.microsoft.com/office/drawing/2014/main" id="{609CAAA2-91E7-4FDE-9BD7-08C6D16F5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027">
              <a:extLst>
                <a:ext uri="{FF2B5EF4-FFF2-40B4-BE49-F238E27FC236}">
                  <a16:creationId xmlns:a16="http://schemas.microsoft.com/office/drawing/2014/main" id="{260BF461-213B-4274-B17D-671AA9C8C8E5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03" name="Picture 1030" descr="laptop_keyboard">
              <a:extLst>
                <a:ext uri="{FF2B5EF4-FFF2-40B4-BE49-F238E27FC236}">
                  <a16:creationId xmlns:a16="http://schemas.microsoft.com/office/drawing/2014/main" id="{7D460877-323F-4429-942C-2B4DAB2A1B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4" name="Freeform 1031">
              <a:extLst>
                <a:ext uri="{FF2B5EF4-FFF2-40B4-BE49-F238E27FC236}">
                  <a16:creationId xmlns:a16="http://schemas.microsoft.com/office/drawing/2014/main" id="{281A540E-6371-4AAF-A013-27E596A55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05" name="Picture 1032" descr="screen">
              <a:extLst>
                <a:ext uri="{FF2B5EF4-FFF2-40B4-BE49-F238E27FC236}">
                  <a16:creationId xmlns:a16="http://schemas.microsoft.com/office/drawing/2014/main" id="{900929ED-D502-450C-BB35-A444D9E27C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6" name="Freeform 1033">
              <a:extLst>
                <a:ext uri="{FF2B5EF4-FFF2-40B4-BE49-F238E27FC236}">
                  <a16:creationId xmlns:a16="http://schemas.microsoft.com/office/drawing/2014/main" id="{ED527688-D825-4A67-BDC0-67EED48DF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7" name="Freeform 1034">
              <a:extLst>
                <a:ext uri="{FF2B5EF4-FFF2-40B4-BE49-F238E27FC236}">
                  <a16:creationId xmlns:a16="http://schemas.microsoft.com/office/drawing/2014/main" id="{6FA20D27-F0E8-4540-8FE4-92280DFC8F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8" name="Freeform 1035">
              <a:extLst>
                <a:ext uri="{FF2B5EF4-FFF2-40B4-BE49-F238E27FC236}">
                  <a16:creationId xmlns:a16="http://schemas.microsoft.com/office/drawing/2014/main" id="{70E38C6F-0FCF-45E7-B9E8-0A4D7706C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9" name="Freeform 1036">
              <a:extLst>
                <a:ext uri="{FF2B5EF4-FFF2-40B4-BE49-F238E27FC236}">
                  <a16:creationId xmlns:a16="http://schemas.microsoft.com/office/drawing/2014/main" id="{6A553EC1-B6A7-4937-8055-12E47A90A4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" name="Freeform 1037">
              <a:extLst>
                <a:ext uri="{FF2B5EF4-FFF2-40B4-BE49-F238E27FC236}">
                  <a16:creationId xmlns:a16="http://schemas.microsoft.com/office/drawing/2014/main" id="{0322BBC6-2B1C-45A0-9082-41DF759AE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Freeform 1038">
              <a:extLst>
                <a:ext uri="{FF2B5EF4-FFF2-40B4-BE49-F238E27FC236}">
                  <a16:creationId xmlns:a16="http://schemas.microsoft.com/office/drawing/2014/main" id="{980E54C3-428B-40A1-B470-F6F9B9C8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2" name="Group 1039">
              <a:extLst>
                <a:ext uri="{FF2B5EF4-FFF2-40B4-BE49-F238E27FC236}">
                  <a16:creationId xmlns:a16="http://schemas.microsoft.com/office/drawing/2014/main" id="{CC4003A2-4502-4CD0-88A3-ABFB02C4231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775" name="Freeform 1040">
                <a:extLst>
                  <a:ext uri="{FF2B5EF4-FFF2-40B4-BE49-F238E27FC236}">
                    <a16:creationId xmlns:a16="http://schemas.microsoft.com/office/drawing/2014/main" id="{AE18B88C-80AC-409E-BACC-4D9B8FF14C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6" name="Freeform 1041">
                <a:extLst>
                  <a:ext uri="{FF2B5EF4-FFF2-40B4-BE49-F238E27FC236}">
                    <a16:creationId xmlns:a16="http://schemas.microsoft.com/office/drawing/2014/main" id="{773B284B-1ED3-431F-BFFC-1E6A7DBBCA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7" name="Freeform 1042">
                <a:extLst>
                  <a:ext uri="{FF2B5EF4-FFF2-40B4-BE49-F238E27FC236}">
                    <a16:creationId xmlns:a16="http://schemas.microsoft.com/office/drawing/2014/main" id="{580F4BE8-622D-498D-A9DF-6D994C4E67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8" name="Freeform 1043">
                <a:extLst>
                  <a:ext uri="{FF2B5EF4-FFF2-40B4-BE49-F238E27FC236}">
                    <a16:creationId xmlns:a16="http://schemas.microsoft.com/office/drawing/2014/main" id="{8EFFD28A-519A-4095-84FA-DCFFA6FC8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9" name="Freeform 1044">
                <a:extLst>
                  <a:ext uri="{FF2B5EF4-FFF2-40B4-BE49-F238E27FC236}">
                    <a16:creationId xmlns:a16="http://schemas.microsoft.com/office/drawing/2014/main" id="{5DEAF51E-7A49-4FA1-B597-BCD22226C7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Freeform 1045">
                <a:extLst>
                  <a:ext uri="{FF2B5EF4-FFF2-40B4-BE49-F238E27FC236}">
                    <a16:creationId xmlns:a16="http://schemas.microsoft.com/office/drawing/2014/main" id="{A534EFEA-3505-488C-A045-575EF01F5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3" name="Freeform 1046">
              <a:extLst>
                <a:ext uri="{FF2B5EF4-FFF2-40B4-BE49-F238E27FC236}">
                  <a16:creationId xmlns:a16="http://schemas.microsoft.com/office/drawing/2014/main" id="{0D32B7D3-1E45-4E6B-BA8B-1881D5F59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047">
              <a:extLst>
                <a:ext uri="{FF2B5EF4-FFF2-40B4-BE49-F238E27FC236}">
                  <a16:creationId xmlns:a16="http://schemas.microsoft.com/office/drawing/2014/main" id="{0BA9B4D1-ED97-4EBD-A672-D21B7515DB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1048">
              <a:extLst>
                <a:ext uri="{FF2B5EF4-FFF2-40B4-BE49-F238E27FC236}">
                  <a16:creationId xmlns:a16="http://schemas.microsoft.com/office/drawing/2014/main" id="{AC4C553F-88DB-4B05-8B8E-7F4245752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6" name="Freeform 1049">
              <a:extLst>
                <a:ext uri="{FF2B5EF4-FFF2-40B4-BE49-F238E27FC236}">
                  <a16:creationId xmlns:a16="http://schemas.microsoft.com/office/drawing/2014/main" id="{B443ACA6-23E1-4C07-9D8D-2CC2E05D6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7" name="Freeform 1050">
              <a:extLst>
                <a:ext uri="{FF2B5EF4-FFF2-40B4-BE49-F238E27FC236}">
                  <a16:creationId xmlns:a16="http://schemas.microsoft.com/office/drawing/2014/main" id="{CFE28F34-041E-42EB-A579-F0A5E6004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Freeform 1051">
              <a:extLst>
                <a:ext uri="{FF2B5EF4-FFF2-40B4-BE49-F238E27FC236}">
                  <a16:creationId xmlns:a16="http://schemas.microsoft.com/office/drawing/2014/main" id="{DDF35BFF-BE8B-4F9A-BDC5-B982A52872F7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9" name="Group 2">
              <a:extLst>
                <a:ext uri="{FF2B5EF4-FFF2-40B4-BE49-F238E27FC236}">
                  <a16:creationId xmlns:a16="http://schemas.microsoft.com/office/drawing/2014/main" id="{74FE03F4-1953-42B5-99A0-AEDDDB16F3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753" name="Picture 1054" descr="laptop_keyboard">
                <a:extLst>
                  <a:ext uri="{FF2B5EF4-FFF2-40B4-BE49-F238E27FC236}">
                    <a16:creationId xmlns:a16="http://schemas.microsoft.com/office/drawing/2014/main" id="{F40DE754-5CC2-4B8B-8E4C-CE571800997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4" name="Freeform 1055">
                <a:extLst>
                  <a:ext uri="{FF2B5EF4-FFF2-40B4-BE49-F238E27FC236}">
                    <a16:creationId xmlns:a16="http://schemas.microsoft.com/office/drawing/2014/main" id="{55A74BEE-DB1B-42DA-9B9F-B64533AD38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55" name="Picture 1056" descr="screen">
                <a:extLst>
                  <a:ext uri="{FF2B5EF4-FFF2-40B4-BE49-F238E27FC236}">
                    <a16:creationId xmlns:a16="http://schemas.microsoft.com/office/drawing/2014/main" id="{91DC9278-FDB4-48D1-82B7-087E94A858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6" name="Freeform 1057">
                <a:extLst>
                  <a:ext uri="{FF2B5EF4-FFF2-40B4-BE49-F238E27FC236}">
                    <a16:creationId xmlns:a16="http://schemas.microsoft.com/office/drawing/2014/main" id="{10614DCE-355A-420A-992A-E142A1E94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7" name="Freeform 1058">
                <a:extLst>
                  <a:ext uri="{FF2B5EF4-FFF2-40B4-BE49-F238E27FC236}">
                    <a16:creationId xmlns:a16="http://schemas.microsoft.com/office/drawing/2014/main" id="{012BC475-B3D3-4C90-BA09-EB33540F1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8" name="Freeform 1059">
                <a:extLst>
                  <a:ext uri="{FF2B5EF4-FFF2-40B4-BE49-F238E27FC236}">
                    <a16:creationId xmlns:a16="http://schemas.microsoft.com/office/drawing/2014/main" id="{6BA266C7-4DBA-4399-AD16-03E8DAA849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9" name="Freeform 1060">
                <a:extLst>
                  <a:ext uri="{FF2B5EF4-FFF2-40B4-BE49-F238E27FC236}">
                    <a16:creationId xmlns:a16="http://schemas.microsoft.com/office/drawing/2014/main" id="{434CA559-24D9-4C9F-A403-3A6270FEB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0" name="Freeform 1061">
                <a:extLst>
                  <a:ext uri="{FF2B5EF4-FFF2-40B4-BE49-F238E27FC236}">
                    <a16:creationId xmlns:a16="http://schemas.microsoft.com/office/drawing/2014/main" id="{ED8FB12C-E522-462C-AA55-1A8AC07DC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Freeform 1062">
                <a:extLst>
                  <a:ext uri="{FF2B5EF4-FFF2-40B4-BE49-F238E27FC236}">
                    <a16:creationId xmlns:a16="http://schemas.microsoft.com/office/drawing/2014/main" id="{731DDF9F-EDCA-4E60-B4C9-D7BBDB660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62" name="Group 1063">
                <a:extLst>
                  <a:ext uri="{FF2B5EF4-FFF2-40B4-BE49-F238E27FC236}">
                    <a16:creationId xmlns:a16="http://schemas.microsoft.com/office/drawing/2014/main" id="{F9CB46C2-DF1E-406E-BF76-DF21781C80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769" name="Freeform 1064">
                  <a:extLst>
                    <a:ext uri="{FF2B5EF4-FFF2-40B4-BE49-F238E27FC236}">
                      <a16:creationId xmlns:a16="http://schemas.microsoft.com/office/drawing/2014/main" id="{0B0DE93D-C69E-4410-9BE5-2709F9417B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0" name="Freeform 1065">
                  <a:extLst>
                    <a:ext uri="{FF2B5EF4-FFF2-40B4-BE49-F238E27FC236}">
                      <a16:creationId xmlns:a16="http://schemas.microsoft.com/office/drawing/2014/main" id="{B3B08E04-84E0-40F2-9CC5-3EE7C36910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1" name="Freeform 1066">
                  <a:extLst>
                    <a:ext uri="{FF2B5EF4-FFF2-40B4-BE49-F238E27FC236}">
                      <a16:creationId xmlns:a16="http://schemas.microsoft.com/office/drawing/2014/main" id="{337B2DC1-C2A5-412D-AEC1-6DA20361AC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2" name="Freeform 1067">
                  <a:extLst>
                    <a:ext uri="{FF2B5EF4-FFF2-40B4-BE49-F238E27FC236}">
                      <a16:creationId xmlns:a16="http://schemas.microsoft.com/office/drawing/2014/main" id="{546097C6-D31D-4251-8F45-167613E68A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3" name="Freeform 1068">
                  <a:extLst>
                    <a:ext uri="{FF2B5EF4-FFF2-40B4-BE49-F238E27FC236}">
                      <a16:creationId xmlns:a16="http://schemas.microsoft.com/office/drawing/2014/main" id="{960EBA19-382C-4C9A-A14D-7C3784F291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" name="Freeform 1069">
                  <a:extLst>
                    <a:ext uri="{FF2B5EF4-FFF2-40B4-BE49-F238E27FC236}">
                      <a16:creationId xmlns:a16="http://schemas.microsoft.com/office/drawing/2014/main" id="{B08B296F-75FD-4157-86F0-EDF8724AD7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63" name="Freeform 1070">
                <a:extLst>
                  <a:ext uri="{FF2B5EF4-FFF2-40B4-BE49-F238E27FC236}">
                    <a16:creationId xmlns:a16="http://schemas.microsoft.com/office/drawing/2014/main" id="{067B600B-29B0-46A9-A5FC-7553D3BC2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Freeform 1071">
                <a:extLst>
                  <a:ext uri="{FF2B5EF4-FFF2-40B4-BE49-F238E27FC236}">
                    <a16:creationId xmlns:a16="http://schemas.microsoft.com/office/drawing/2014/main" id="{C7B95007-AE03-4077-B34F-35E8549B2A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Freeform 1072">
                <a:extLst>
                  <a:ext uri="{FF2B5EF4-FFF2-40B4-BE49-F238E27FC236}">
                    <a16:creationId xmlns:a16="http://schemas.microsoft.com/office/drawing/2014/main" id="{80FABDAD-7E49-43F2-B3C0-5C70243AE4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6" name="Freeform 1073">
                <a:extLst>
                  <a:ext uri="{FF2B5EF4-FFF2-40B4-BE49-F238E27FC236}">
                    <a16:creationId xmlns:a16="http://schemas.microsoft.com/office/drawing/2014/main" id="{EF4B7CBE-966B-49AA-BD66-5D35673509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7" name="Freeform 1074">
                <a:extLst>
                  <a:ext uri="{FF2B5EF4-FFF2-40B4-BE49-F238E27FC236}">
                    <a16:creationId xmlns:a16="http://schemas.microsoft.com/office/drawing/2014/main" id="{1CE31104-037B-4103-85A8-8CB16AAE32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Freeform 1075">
                <a:extLst>
                  <a:ext uri="{FF2B5EF4-FFF2-40B4-BE49-F238E27FC236}">
                    <a16:creationId xmlns:a16="http://schemas.microsoft.com/office/drawing/2014/main" id="{F278BAFE-BB28-46AF-A5C3-322FFAF6F2F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20" name="Picture 1077" descr="desktop_computer_stylized_medium">
              <a:extLst>
                <a:ext uri="{FF2B5EF4-FFF2-40B4-BE49-F238E27FC236}">
                  <a16:creationId xmlns:a16="http://schemas.microsoft.com/office/drawing/2014/main" id="{590965A0-28C3-40F1-9FD3-F2F16A3C4A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1" name="Freeform 1078">
              <a:extLst>
                <a:ext uri="{FF2B5EF4-FFF2-40B4-BE49-F238E27FC236}">
                  <a16:creationId xmlns:a16="http://schemas.microsoft.com/office/drawing/2014/main" id="{4318737F-6373-4C27-8D57-C7724432FE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422" name="Picture 1081" descr="laptop_keyboard">
              <a:extLst>
                <a:ext uri="{FF2B5EF4-FFF2-40B4-BE49-F238E27FC236}">
                  <a16:creationId xmlns:a16="http://schemas.microsoft.com/office/drawing/2014/main" id="{08810C02-1911-4FE6-9EA8-6145D8F627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3" name="Freeform 1082">
              <a:extLst>
                <a:ext uri="{FF2B5EF4-FFF2-40B4-BE49-F238E27FC236}">
                  <a16:creationId xmlns:a16="http://schemas.microsoft.com/office/drawing/2014/main" id="{4F0B5A9C-EA0C-487D-A385-187F532DA8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4" name="Picture 1083" descr="screen">
              <a:extLst>
                <a:ext uri="{FF2B5EF4-FFF2-40B4-BE49-F238E27FC236}">
                  <a16:creationId xmlns:a16="http://schemas.microsoft.com/office/drawing/2014/main" id="{FB00FAFD-97CA-49B2-848C-CEAFD1AAD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5" name="Freeform 1084">
              <a:extLst>
                <a:ext uri="{FF2B5EF4-FFF2-40B4-BE49-F238E27FC236}">
                  <a16:creationId xmlns:a16="http://schemas.microsoft.com/office/drawing/2014/main" id="{F13E0117-54D2-4178-88C8-2A0A9EE9F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6" name="Freeform 1085">
              <a:extLst>
                <a:ext uri="{FF2B5EF4-FFF2-40B4-BE49-F238E27FC236}">
                  <a16:creationId xmlns:a16="http://schemas.microsoft.com/office/drawing/2014/main" id="{34C01C95-9409-4057-B38C-C8AABF28BD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7" name="Freeform 1086">
              <a:extLst>
                <a:ext uri="{FF2B5EF4-FFF2-40B4-BE49-F238E27FC236}">
                  <a16:creationId xmlns:a16="http://schemas.microsoft.com/office/drawing/2014/main" id="{1191CE98-4022-4F90-A8F6-F3AF3455A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8" name="Freeform 1087">
              <a:extLst>
                <a:ext uri="{FF2B5EF4-FFF2-40B4-BE49-F238E27FC236}">
                  <a16:creationId xmlns:a16="http://schemas.microsoft.com/office/drawing/2014/main" id="{AA804426-181E-4444-BC83-D8D27A20A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9" name="Freeform 1088">
              <a:extLst>
                <a:ext uri="{FF2B5EF4-FFF2-40B4-BE49-F238E27FC236}">
                  <a16:creationId xmlns:a16="http://schemas.microsoft.com/office/drawing/2014/main" id="{A5146093-648A-4466-9B72-E6BF511DB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1089">
              <a:extLst>
                <a:ext uri="{FF2B5EF4-FFF2-40B4-BE49-F238E27FC236}">
                  <a16:creationId xmlns:a16="http://schemas.microsoft.com/office/drawing/2014/main" id="{E6C71029-C7DF-44F5-8C9C-FF944A9E2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1" name="Group 1090">
              <a:extLst>
                <a:ext uri="{FF2B5EF4-FFF2-40B4-BE49-F238E27FC236}">
                  <a16:creationId xmlns:a16="http://schemas.microsoft.com/office/drawing/2014/main" id="{09E35C36-A019-4ADA-B399-9606AE1C60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747" name="Freeform 1091">
                <a:extLst>
                  <a:ext uri="{FF2B5EF4-FFF2-40B4-BE49-F238E27FC236}">
                    <a16:creationId xmlns:a16="http://schemas.microsoft.com/office/drawing/2014/main" id="{F249E688-C14C-4428-8971-4C1E9A11B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Freeform 1092">
                <a:extLst>
                  <a:ext uri="{FF2B5EF4-FFF2-40B4-BE49-F238E27FC236}">
                    <a16:creationId xmlns:a16="http://schemas.microsoft.com/office/drawing/2014/main" id="{D9381B6A-78C9-49D5-97AF-0B7BA17E16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9" name="Freeform 1093">
                <a:extLst>
                  <a:ext uri="{FF2B5EF4-FFF2-40B4-BE49-F238E27FC236}">
                    <a16:creationId xmlns:a16="http://schemas.microsoft.com/office/drawing/2014/main" id="{6DDC9B54-0996-4C3E-A752-B244ACFE1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0" name="Freeform 1094">
                <a:extLst>
                  <a:ext uri="{FF2B5EF4-FFF2-40B4-BE49-F238E27FC236}">
                    <a16:creationId xmlns:a16="http://schemas.microsoft.com/office/drawing/2014/main" id="{5936E1BD-4255-4BC1-A6A6-45BEFF3750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1" name="Freeform 1095">
                <a:extLst>
                  <a:ext uri="{FF2B5EF4-FFF2-40B4-BE49-F238E27FC236}">
                    <a16:creationId xmlns:a16="http://schemas.microsoft.com/office/drawing/2014/main" id="{28632146-6A3F-401D-9343-022EC1D2A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Freeform 1096">
                <a:extLst>
                  <a:ext uri="{FF2B5EF4-FFF2-40B4-BE49-F238E27FC236}">
                    <a16:creationId xmlns:a16="http://schemas.microsoft.com/office/drawing/2014/main" id="{69C859C6-8C55-4F42-BD4B-26F54217DA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2" name="Freeform 1097">
              <a:extLst>
                <a:ext uri="{FF2B5EF4-FFF2-40B4-BE49-F238E27FC236}">
                  <a16:creationId xmlns:a16="http://schemas.microsoft.com/office/drawing/2014/main" id="{579F2613-CFA7-420C-82D1-14B0BC77D3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1098">
              <a:extLst>
                <a:ext uri="{FF2B5EF4-FFF2-40B4-BE49-F238E27FC236}">
                  <a16:creationId xmlns:a16="http://schemas.microsoft.com/office/drawing/2014/main" id="{6FDA3085-1F3F-4520-B56D-5C8C19E6D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Freeform 1099">
              <a:extLst>
                <a:ext uri="{FF2B5EF4-FFF2-40B4-BE49-F238E27FC236}">
                  <a16:creationId xmlns:a16="http://schemas.microsoft.com/office/drawing/2014/main" id="{10436849-2124-495F-9B8D-E0FD04513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5" name="Freeform 1100">
              <a:extLst>
                <a:ext uri="{FF2B5EF4-FFF2-40B4-BE49-F238E27FC236}">
                  <a16:creationId xmlns:a16="http://schemas.microsoft.com/office/drawing/2014/main" id="{7A7CF2B9-FA4E-4B4D-9B9E-393003DB3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6" name="Freeform 1101">
              <a:extLst>
                <a:ext uri="{FF2B5EF4-FFF2-40B4-BE49-F238E27FC236}">
                  <a16:creationId xmlns:a16="http://schemas.microsoft.com/office/drawing/2014/main" id="{C72C7A01-D83A-4553-B7E7-35C0FD751D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Freeform 1102">
              <a:extLst>
                <a:ext uri="{FF2B5EF4-FFF2-40B4-BE49-F238E27FC236}">
                  <a16:creationId xmlns:a16="http://schemas.microsoft.com/office/drawing/2014/main" id="{B35087D4-0670-4A88-9750-82427F8E39E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8" name="Group 1103">
              <a:extLst>
                <a:ext uri="{FF2B5EF4-FFF2-40B4-BE49-F238E27FC236}">
                  <a16:creationId xmlns:a16="http://schemas.microsoft.com/office/drawing/2014/main" id="{A1B02EA2-3456-4D78-AD76-8482FCA400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739" name="Oval 407">
                <a:extLst>
                  <a:ext uri="{FF2B5EF4-FFF2-40B4-BE49-F238E27FC236}">
                    <a16:creationId xmlns:a16="http://schemas.microsoft.com/office/drawing/2014/main" id="{D93364A4-3218-4A4F-B38F-E97F8FA9B8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0" name="Rectangle 410">
                <a:extLst>
                  <a:ext uri="{FF2B5EF4-FFF2-40B4-BE49-F238E27FC236}">
                    <a16:creationId xmlns:a16="http://schemas.microsoft.com/office/drawing/2014/main" id="{65448811-8C81-4FB9-9979-9772942CFA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1" name="Oval 411">
                <a:extLst>
                  <a:ext uri="{FF2B5EF4-FFF2-40B4-BE49-F238E27FC236}">
                    <a16:creationId xmlns:a16="http://schemas.microsoft.com/office/drawing/2014/main" id="{5622579A-72B7-409C-BBB9-DCBC19943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2" name="Group 1107">
                <a:extLst>
                  <a:ext uri="{FF2B5EF4-FFF2-40B4-BE49-F238E27FC236}">
                    <a16:creationId xmlns:a16="http://schemas.microsoft.com/office/drawing/2014/main" id="{670F4F79-01B7-4F84-B116-5BC13E69EE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745" name="Freeform 1108">
                  <a:extLst>
                    <a:ext uri="{FF2B5EF4-FFF2-40B4-BE49-F238E27FC236}">
                      <a16:creationId xmlns:a16="http://schemas.microsoft.com/office/drawing/2014/main" id="{551CF5B2-49A6-464E-84DF-78AE506316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6" name="Freeform 1109">
                  <a:extLst>
                    <a:ext uri="{FF2B5EF4-FFF2-40B4-BE49-F238E27FC236}">
                      <a16:creationId xmlns:a16="http://schemas.microsoft.com/office/drawing/2014/main" id="{D86C5ABB-06C0-4D15-8A23-CBCEF9F530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3" name="Line 1110">
                <a:extLst>
                  <a:ext uri="{FF2B5EF4-FFF2-40B4-BE49-F238E27FC236}">
                    <a16:creationId xmlns:a16="http://schemas.microsoft.com/office/drawing/2014/main" id="{6E0B75A9-D743-4650-836E-8DB5D7F71C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4" name="Line 1111">
                <a:extLst>
                  <a:ext uri="{FF2B5EF4-FFF2-40B4-BE49-F238E27FC236}">
                    <a16:creationId xmlns:a16="http://schemas.microsoft.com/office/drawing/2014/main" id="{D62E5329-E089-485D-8CF3-67C8B373EC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39" name="Group 1112">
              <a:extLst>
                <a:ext uri="{FF2B5EF4-FFF2-40B4-BE49-F238E27FC236}">
                  <a16:creationId xmlns:a16="http://schemas.microsoft.com/office/drawing/2014/main" id="{8984C735-1562-4441-A716-027A183120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731" name="Oval 407">
                <a:extLst>
                  <a:ext uri="{FF2B5EF4-FFF2-40B4-BE49-F238E27FC236}">
                    <a16:creationId xmlns:a16="http://schemas.microsoft.com/office/drawing/2014/main" id="{B1D10674-A22C-4EBF-9FEC-D929E1A62C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2" name="Rectangle 410">
                <a:extLst>
                  <a:ext uri="{FF2B5EF4-FFF2-40B4-BE49-F238E27FC236}">
                    <a16:creationId xmlns:a16="http://schemas.microsoft.com/office/drawing/2014/main" id="{695F0B39-E6F4-460B-8A58-37D555BEE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3" name="Oval 411">
                <a:extLst>
                  <a:ext uri="{FF2B5EF4-FFF2-40B4-BE49-F238E27FC236}">
                    <a16:creationId xmlns:a16="http://schemas.microsoft.com/office/drawing/2014/main" id="{383FA6E6-15FA-454C-A07B-3466BD286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34" name="Group 1116">
                <a:extLst>
                  <a:ext uri="{FF2B5EF4-FFF2-40B4-BE49-F238E27FC236}">
                    <a16:creationId xmlns:a16="http://schemas.microsoft.com/office/drawing/2014/main" id="{D6B22191-D615-42BA-BC29-201D66E8FF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737" name="Freeform 1117">
                  <a:extLst>
                    <a:ext uri="{FF2B5EF4-FFF2-40B4-BE49-F238E27FC236}">
                      <a16:creationId xmlns:a16="http://schemas.microsoft.com/office/drawing/2014/main" id="{5C06E0A4-B9A7-431A-965C-BFFD283F24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8" name="Freeform 1118">
                  <a:extLst>
                    <a:ext uri="{FF2B5EF4-FFF2-40B4-BE49-F238E27FC236}">
                      <a16:creationId xmlns:a16="http://schemas.microsoft.com/office/drawing/2014/main" id="{E5C0642C-410F-4157-AAFB-AA0A4ECF7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5" name="Line 1119">
                <a:extLst>
                  <a:ext uri="{FF2B5EF4-FFF2-40B4-BE49-F238E27FC236}">
                    <a16:creationId xmlns:a16="http://schemas.microsoft.com/office/drawing/2014/main" id="{E1365004-C607-4839-8E53-6EB891C4C0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6" name="Line 1120">
                <a:extLst>
                  <a:ext uri="{FF2B5EF4-FFF2-40B4-BE49-F238E27FC236}">
                    <a16:creationId xmlns:a16="http://schemas.microsoft.com/office/drawing/2014/main" id="{04B7F5E8-1D45-467B-ABDB-F842F36BBF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0" name="Group 1121">
              <a:extLst>
                <a:ext uri="{FF2B5EF4-FFF2-40B4-BE49-F238E27FC236}">
                  <a16:creationId xmlns:a16="http://schemas.microsoft.com/office/drawing/2014/main" id="{5D8499DF-BD6A-4039-9BCE-B6D51C508B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723" name="Oval 407">
                <a:extLst>
                  <a:ext uri="{FF2B5EF4-FFF2-40B4-BE49-F238E27FC236}">
                    <a16:creationId xmlns:a16="http://schemas.microsoft.com/office/drawing/2014/main" id="{6B5C2A37-3F3A-4848-8E46-37E8BC98A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4" name="Rectangle 410">
                <a:extLst>
                  <a:ext uri="{FF2B5EF4-FFF2-40B4-BE49-F238E27FC236}">
                    <a16:creationId xmlns:a16="http://schemas.microsoft.com/office/drawing/2014/main" id="{27035E20-4FB8-458D-9C26-22959B9CCD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5" name="Oval 411">
                <a:extLst>
                  <a:ext uri="{FF2B5EF4-FFF2-40B4-BE49-F238E27FC236}">
                    <a16:creationId xmlns:a16="http://schemas.microsoft.com/office/drawing/2014/main" id="{776E2566-16FD-410F-BC20-8C58E893CA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6" name="Group 1125">
                <a:extLst>
                  <a:ext uri="{FF2B5EF4-FFF2-40B4-BE49-F238E27FC236}">
                    <a16:creationId xmlns:a16="http://schemas.microsoft.com/office/drawing/2014/main" id="{55F46DA7-B5CD-4B91-9DF5-1351EBEAB3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29" name="Freeform 1126">
                  <a:extLst>
                    <a:ext uri="{FF2B5EF4-FFF2-40B4-BE49-F238E27FC236}">
                      <a16:creationId xmlns:a16="http://schemas.microsoft.com/office/drawing/2014/main" id="{B9F1743E-173A-4A43-AE0E-FD058D4BCB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0" name="Freeform 1127">
                  <a:extLst>
                    <a:ext uri="{FF2B5EF4-FFF2-40B4-BE49-F238E27FC236}">
                      <a16:creationId xmlns:a16="http://schemas.microsoft.com/office/drawing/2014/main" id="{F27B56CE-E384-431A-B5B4-9AD9885FD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7" name="Line 1128">
                <a:extLst>
                  <a:ext uri="{FF2B5EF4-FFF2-40B4-BE49-F238E27FC236}">
                    <a16:creationId xmlns:a16="http://schemas.microsoft.com/office/drawing/2014/main" id="{9A5D4F24-85AF-4C07-B677-D3187EAC80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8" name="Line 1129">
                <a:extLst>
                  <a:ext uri="{FF2B5EF4-FFF2-40B4-BE49-F238E27FC236}">
                    <a16:creationId xmlns:a16="http://schemas.microsoft.com/office/drawing/2014/main" id="{F6D2CA78-8220-4CC0-B089-2CFE2DD30A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1" name="Group 1130">
              <a:extLst>
                <a:ext uri="{FF2B5EF4-FFF2-40B4-BE49-F238E27FC236}">
                  <a16:creationId xmlns:a16="http://schemas.microsoft.com/office/drawing/2014/main" id="{087E9368-ACDA-4EF9-A1C4-1EDFDF659D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715" name="Oval 407">
                <a:extLst>
                  <a:ext uri="{FF2B5EF4-FFF2-40B4-BE49-F238E27FC236}">
                    <a16:creationId xmlns:a16="http://schemas.microsoft.com/office/drawing/2014/main" id="{47A5A38C-0204-447A-9DFC-39B59176FF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6" name="Rectangle 410">
                <a:extLst>
                  <a:ext uri="{FF2B5EF4-FFF2-40B4-BE49-F238E27FC236}">
                    <a16:creationId xmlns:a16="http://schemas.microsoft.com/office/drawing/2014/main" id="{4D73EF6C-F718-4110-ACC7-3D42AE668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7" name="Oval 411">
                <a:extLst>
                  <a:ext uri="{FF2B5EF4-FFF2-40B4-BE49-F238E27FC236}">
                    <a16:creationId xmlns:a16="http://schemas.microsoft.com/office/drawing/2014/main" id="{17A5A3AE-8917-4FDC-849B-DF82904D7E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18" name="Group 1134">
                <a:extLst>
                  <a:ext uri="{FF2B5EF4-FFF2-40B4-BE49-F238E27FC236}">
                    <a16:creationId xmlns:a16="http://schemas.microsoft.com/office/drawing/2014/main" id="{49D3D8C7-9369-4A35-AAFF-12D48CCB397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21" name="Freeform 1135">
                  <a:extLst>
                    <a:ext uri="{FF2B5EF4-FFF2-40B4-BE49-F238E27FC236}">
                      <a16:creationId xmlns:a16="http://schemas.microsoft.com/office/drawing/2014/main" id="{5DC8E76E-12F8-4938-BD6E-20574A5501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2" name="Freeform 1136">
                  <a:extLst>
                    <a:ext uri="{FF2B5EF4-FFF2-40B4-BE49-F238E27FC236}">
                      <a16:creationId xmlns:a16="http://schemas.microsoft.com/office/drawing/2014/main" id="{311FB763-E30E-4DCC-BEC1-B1989B2257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9" name="Line 1137">
                <a:extLst>
                  <a:ext uri="{FF2B5EF4-FFF2-40B4-BE49-F238E27FC236}">
                    <a16:creationId xmlns:a16="http://schemas.microsoft.com/office/drawing/2014/main" id="{96F03E58-D630-44C0-8153-3E403DFD17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0" name="Line 1138">
                <a:extLst>
                  <a:ext uri="{FF2B5EF4-FFF2-40B4-BE49-F238E27FC236}">
                    <a16:creationId xmlns:a16="http://schemas.microsoft.com/office/drawing/2014/main" id="{52F935AE-B6E9-4DE4-A2F7-ADEF8FADC25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2" name="Group 1139">
              <a:extLst>
                <a:ext uri="{FF2B5EF4-FFF2-40B4-BE49-F238E27FC236}">
                  <a16:creationId xmlns:a16="http://schemas.microsoft.com/office/drawing/2014/main" id="{CF263577-0048-426E-84B3-8B6CB960C5C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707" name="Oval 407">
                <a:extLst>
                  <a:ext uri="{FF2B5EF4-FFF2-40B4-BE49-F238E27FC236}">
                    <a16:creationId xmlns:a16="http://schemas.microsoft.com/office/drawing/2014/main" id="{93E951A0-E13B-46CC-A46C-ACC0ACD656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8" name="Rectangle 410">
                <a:extLst>
                  <a:ext uri="{FF2B5EF4-FFF2-40B4-BE49-F238E27FC236}">
                    <a16:creationId xmlns:a16="http://schemas.microsoft.com/office/drawing/2014/main" id="{506AFEE4-036C-4D6D-89A6-EF293A03F4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09" name="Oval 411">
                <a:extLst>
                  <a:ext uri="{FF2B5EF4-FFF2-40B4-BE49-F238E27FC236}">
                    <a16:creationId xmlns:a16="http://schemas.microsoft.com/office/drawing/2014/main" id="{4E0156ED-D1FD-4F79-AE21-7B50A1D8A4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10" name="Group 1143">
                <a:extLst>
                  <a:ext uri="{FF2B5EF4-FFF2-40B4-BE49-F238E27FC236}">
                    <a16:creationId xmlns:a16="http://schemas.microsoft.com/office/drawing/2014/main" id="{17A84355-D52D-443F-98E3-43B729228F0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13" name="Freeform 1144">
                  <a:extLst>
                    <a:ext uri="{FF2B5EF4-FFF2-40B4-BE49-F238E27FC236}">
                      <a16:creationId xmlns:a16="http://schemas.microsoft.com/office/drawing/2014/main" id="{1BACAB83-F805-43E5-BFD1-899DE73679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4" name="Freeform 1145">
                  <a:extLst>
                    <a:ext uri="{FF2B5EF4-FFF2-40B4-BE49-F238E27FC236}">
                      <a16:creationId xmlns:a16="http://schemas.microsoft.com/office/drawing/2014/main" id="{D0FB45FB-6156-4EF7-B38C-0C23EF960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1" name="Line 1146">
                <a:extLst>
                  <a:ext uri="{FF2B5EF4-FFF2-40B4-BE49-F238E27FC236}">
                    <a16:creationId xmlns:a16="http://schemas.microsoft.com/office/drawing/2014/main" id="{697D8681-22D2-4F32-9995-7CA82CF92C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2" name="Line 1147">
                <a:extLst>
                  <a:ext uri="{FF2B5EF4-FFF2-40B4-BE49-F238E27FC236}">
                    <a16:creationId xmlns:a16="http://schemas.microsoft.com/office/drawing/2014/main" id="{7AFEF4D2-6B68-4156-81A4-28DA05D6C9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3" name="Group 3">
              <a:extLst>
                <a:ext uri="{FF2B5EF4-FFF2-40B4-BE49-F238E27FC236}">
                  <a16:creationId xmlns:a16="http://schemas.microsoft.com/office/drawing/2014/main" id="{5E66C9C1-06FE-4E5C-87F6-8D8C1104AA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705" name="Picture 555">
                <a:extLst>
                  <a:ext uri="{FF2B5EF4-FFF2-40B4-BE49-F238E27FC236}">
                    <a16:creationId xmlns:a16="http://schemas.microsoft.com/office/drawing/2014/main" id="{3A071D42-5729-43AC-8A50-8D0034E201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06" name="Picture 1115" descr="antenna_stylized">
                <a:extLst>
                  <a:ext uri="{FF2B5EF4-FFF2-40B4-BE49-F238E27FC236}">
                    <a16:creationId xmlns:a16="http://schemas.microsoft.com/office/drawing/2014/main" id="{57AC89DC-B902-4470-A56F-B777527E953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44" name="Picture 603" descr="car_icon_small">
              <a:extLst>
                <a:ext uri="{FF2B5EF4-FFF2-40B4-BE49-F238E27FC236}">
                  <a16:creationId xmlns:a16="http://schemas.microsoft.com/office/drawing/2014/main" id="{210620D1-E9AA-4096-874F-685FA1AA00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5" name="Picture 814">
              <a:extLst>
                <a:ext uri="{FF2B5EF4-FFF2-40B4-BE49-F238E27FC236}">
                  <a16:creationId xmlns:a16="http://schemas.microsoft.com/office/drawing/2014/main" id="{262C98D8-A233-4A64-B96A-04996E9B4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6" name="Picture 1017" descr="antenna_stylized">
              <a:extLst>
                <a:ext uri="{FF2B5EF4-FFF2-40B4-BE49-F238E27FC236}">
                  <a16:creationId xmlns:a16="http://schemas.microsoft.com/office/drawing/2014/main" id="{BD918D17-D5F7-4910-87E9-B4F49C44F7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7" name="Picture 1017" descr="antenna_stylized">
              <a:extLst>
                <a:ext uri="{FF2B5EF4-FFF2-40B4-BE49-F238E27FC236}">
                  <a16:creationId xmlns:a16="http://schemas.microsoft.com/office/drawing/2014/main" id="{37622524-F088-4834-92FC-C999E23885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48" name="Group 347">
              <a:extLst>
                <a:ext uri="{FF2B5EF4-FFF2-40B4-BE49-F238E27FC236}">
                  <a16:creationId xmlns:a16="http://schemas.microsoft.com/office/drawing/2014/main" id="{1644740A-B660-46DB-BB25-71F990216E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696" name="Oval 695">
                <a:extLst>
                  <a:ext uri="{FF2B5EF4-FFF2-40B4-BE49-F238E27FC236}">
                    <a16:creationId xmlns:a16="http://schemas.microsoft.com/office/drawing/2014/main" id="{B32D2CE0-3785-4384-80E5-F3454BCE49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7" name="Rectangle 696">
                <a:extLst>
                  <a:ext uri="{FF2B5EF4-FFF2-40B4-BE49-F238E27FC236}">
                    <a16:creationId xmlns:a16="http://schemas.microsoft.com/office/drawing/2014/main" id="{82DFE486-10CA-4831-ADBE-2F370A1A3AC4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8" name="Oval 697">
                <a:extLst>
                  <a:ext uri="{FF2B5EF4-FFF2-40B4-BE49-F238E27FC236}">
                    <a16:creationId xmlns:a16="http://schemas.microsoft.com/office/drawing/2014/main" id="{908A3465-9DD0-49A3-AF03-63CA234F4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9" name="Freeform 1356">
                <a:extLst>
                  <a:ext uri="{FF2B5EF4-FFF2-40B4-BE49-F238E27FC236}">
                    <a16:creationId xmlns:a16="http://schemas.microsoft.com/office/drawing/2014/main" id="{264487CF-F6F7-4BA0-B6AC-23A5F0CFBB9A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00" name="Freeform 1357">
                <a:extLst>
                  <a:ext uri="{FF2B5EF4-FFF2-40B4-BE49-F238E27FC236}">
                    <a16:creationId xmlns:a16="http://schemas.microsoft.com/office/drawing/2014/main" id="{8DED46ED-36E4-458C-AA52-8E492C7A3B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01" name="Freeform 1358">
                <a:extLst>
                  <a:ext uri="{FF2B5EF4-FFF2-40B4-BE49-F238E27FC236}">
                    <a16:creationId xmlns:a16="http://schemas.microsoft.com/office/drawing/2014/main" id="{DAAB92CD-20D4-403E-B490-331F9959F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02" name="Freeform 1359">
                <a:extLst>
                  <a:ext uri="{FF2B5EF4-FFF2-40B4-BE49-F238E27FC236}">
                    <a16:creationId xmlns:a16="http://schemas.microsoft.com/office/drawing/2014/main" id="{8BF64086-4D7C-429C-B854-30BBE7D82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03" name="Straight Connector 702">
                <a:extLst>
                  <a:ext uri="{FF2B5EF4-FFF2-40B4-BE49-F238E27FC236}">
                    <a16:creationId xmlns:a16="http://schemas.microsoft.com/office/drawing/2014/main" id="{4624BEF6-00FA-40CE-B625-D0C2025F1E8B}"/>
                  </a:ext>
                </a:extLst>
              </p:cNvPr>
              <p:cNvCxnSpPr>
                <a:cxnSpLocks noChangeShapeType="1"/>
                <a:endCxn id="69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4" name="Straight Connector 703">
                <a:extLst>
                  <a:ext uri="{FF2B5EF4-FFF2-40B4-BE49-F238E27FC236}">
                    <a16:creationId xmlns:a16="http://schemas.microsoft.com/office/drawing/2014/main" id="{0468BFEF-567D-49D0-B9D8-4F8A6931F30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49" name="Group 347">
              <a:extLst>
                <a:ext uri="{FF2B5EF4-FFF2-40B4-BE49-F238E27FC236}">
                  <a16:creationId xmlns:a16="http://schemas.microsoft.com/office/drawing/2014/main" id="{62993B1C-76E8-4C66-A875-2CAD23A2DD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687" name="Oval 686">
                <a:extLst>
                  <a:ext uri="{FF2B5EF4-FFF2-40B4-BE49-F238E27FC236}">
                    <a16:creationId xmlns:a16="http://schemas.microsoft.com/office/drawing/2014/main" id="{23CBA5ED-229D-4AFC-9483-3AC278D6B3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8" name="Rectangle 687">
                <a:extLst>
                  <a:ext uri="{FF2B5EF4-FFF2-40B4-BE49-F238E27FC236}">
                    <a16:creationId xmlns:a16="http://schemas.microsoft.com/office/drawing/2014/main" id="{F16E24AC-35ED-4692-8A4B-C715E3715CFB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9" name="Oval 688">
                <a:extLst>
                  <a:ext uri="{FF2B5EF4-FFF2-40B4-BE49-F238E27FC236}">
                    <a16:creationId xmlns:a16="http://schemas.microsoft.com/office/drawing/2014/main" id="{57826D09-3E55-4BFB-9EEA-87A3EAA38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0" name="Freeform 1347">
                <a:extLst>
                  <a:ext uri="{FF2B5EF4-FFF2-40B4-BE49-F238E27FC236}">
                    <a16:creationId xmlns:a16="http://schemas.microsoft.com/office/drawing/2014/main" id="{566D9E95-2C99-4C07-B523-52C4DD1E0A45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1" name="Freeform 1348">
                <a:extLst>
                  <a:ext uri="{FF2B5EF4-FFF2-40B4-BE49-F238E27FC236}">
                    <a16:creationId xmlns:a16="http://schemas.microsoft.com/office/drawing/2014/main" id="{459F32B1-891B-4598-9CDD-8735263F4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92" name="Freeform 1349">
                <a:extLst>
                  <a:ext uri="{FF2B5EF4-FFF2-40B4-BE49-F238E27FC236}">
                    <a16:creationId xmlns:a16="http://schemas.microsoft.com/office/drawing/2014/main" id="{4AE7A55A-0A4A-40C8-97C1-30DE6693A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93" name="Freeform 1350">
                <a:extLst>
                  <a:ext uri="{FF2B5EF4-FFF2-40B4-BE49-F238E27FC236}">
                    <a16:creationId xmlns:a16="http://schemas.microsoft.com/office/drawing/2014/main" id="{DED65819-0D84-427B-926F-9308E992F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94" name="Straight Connector 693">
                <a:extLst>
                  <a:ext uri="{FF2B5EF4-FFF2-40B4-BE49-F238E27FC236}">
                    <a16:creationId xmlns:a16="http://schemas.microsoft.com/office/drawing/2014/main" id="{906FA4FB-9D02-46BC-857D-B66696A37F76}"/>
                  </a:ext>
                </a:extLst>
              </p:cNvPr>
              <p:cNvCxnSpPr>
                <a:cxnSpLocks noChangeShapeType="1"/>
                <a:endCxn id="68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5" name="Straight Connector 694">
                <a:extLst>
                  <a:ext uri="{FF2B5EF4-FFF2-40B4-BE49-F238E27FC236}">
                    <a16:creationId xmlns:a16="http://schemas.microsoft.com/office/drawing/2014/main" id="{37D2A9A0-56E8-44A5-83EE-49F63F3539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0" name="Group 347">
              <a:extLst>
                <a:ext uri="{FF2B5EF4-FFF2-40B4-BE49-F238E27FC236}">
                  <a16:creationId xmlns:a16="http://schemas.microsoft.com/office/drawing/2014/main" id="{CBAEE316-6794-4439-9884-A9778B0CBE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678" name="Oval 677">
                <a:extLst>
                  <a:ext uri="{FF2B5EF4-FFF2-40B4-BE49-F238E27FC236}">
                    <a16:creationId xmlns:a16="http://schemas.microsoft.com/office/drawing/2014/main" id="{45D64CFB-D0B2-4643-897D-6B0F75E14D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9" name="Rectangle 678">
                <a:extLst>
                  <a:ext uri="{FF2B5EF4-FFF2-40B4-BE49-F238E27FC236}">
                    <a16:creationId xmlns:a16="http://schemas.microsoft.com/office/drawing/2014/main" id="{48360187-52FF-4A43-8505-456AD5E149FD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0" name="Oval 679">
                <a:extLst>
                  <a:ext uri="{FF2B5EF4-FFF2-40B4-BE49-F238E27FC236}">
                    <a16:creationId xmlns:a16="http://schemas.microsoft.com/office/drawing/2014/main" id="{F38366F2-FDDD-43D5-AEA7-E90CB11739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1" name="Freeform 1338">
                <a:extLst>
                  <a:ext uri="{FF2B5EF4-FFF2-40B4-BE49-F238E27FC236}">
                    <a16:creationId xmlns:a16="http://schemas.microsoft.com/office/drawing/2014/main" id="{68AE6E08-051E-4A20-ABBE-136D11B2962C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2" name="Freeform 1339">
                <a:extLst>
                  <a:ext uri="{FF2B5EF4-FFF2-40B4-BE49-F238E27FC236}">
                    <a16:creationId xmlns:a16="http://schemas.microsoft.com/office/drawing/2014/main" id="{2B084E84-2D24-4FE2-8467-1663CB5450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3" name="Freeform 1340">
                <a:extLst>
                  <a:ext uri="{FF2B5EF4-FFF2-40B4-BE49-F238E27FC236}">
                    <a16:creationId xmlns:a16="http://schemas.microsoft.com/office/drawing/2014/main" id="{B94E5DF7-7EC1-49DC-BC4A-C520DAF49C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4" name="Freeform 1341">
                <a:extLst>
                  <a:ext uri="{FF2B5EF4-FFF2-40B4-BE49-F238E27FC236}">
                    <a16:creationId xmlns:a16="http://schemas.microsoft.com/office/drawing/2014/main" id="{FD50A941-D9F5-4307-99F7-8EC3710A6A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5" name="Straight Connector 684">
                <a:extLst>
                  <a:ext uri="{FF2B5EF4-FFF2-40B4-BE49-F238E27FC236}">
                    <a16:creationId xmlns:a16="http://schemas.microsoft.com/office/drawing/2014/main" id="{44105533-038F-4BFA-8D50-BE6823BD991C}"/>
                  </a:ext>
                </a:extLst>
              </p:cNvPr>
              <p:cNvCxnSpPr>
                <a:cxnSpLocks noChangeShapeType="1"/>
                <a:endCxn id="68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6" name="Straight Connector 685">
                <a:extLst>
                  <a:ext uri="{FF2B5EF4-FFF2-40B4-BE49-F238E27FC236}">
                    <a16:creationId xmlns:a16="http://schemas.microsoft.com/office/drawing/2014/main" id="{9DB8064E-51F8-48A8-9DAF-82CB54B3B69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1" name="Group 347">
              <a:extLst>
                <a:ext uri="{FF2B5EF4-FFF2-40B4-BE49-F238E27FC236}">
                  <a16:creationId xmlns:a16="http://schemas.microsoft.com/office/drawing/2014/main" id="{6008DE71-45D4-4591-8095-B87098B70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669" name="Oval 668">
                <a:extLst>
                  <a:ext uri="{FF2B5EF4-FFF2-40B4-BE49-F238E27FC236}">
                    <a16:creationId xmlns:a16="http://schemas.microsoft.com/office/drawing/2014/main" id="{3F2F1E18-2479-4A62-855C-D54B08868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0" name="Rectangle 669">
                <a:extLst>
                  <a:ext uri="{FF2B5EF4-FFF2-40B4-BE49-F238E27FC236}">
                    <a16:creationId xmlns:a16="http://schemas.microsoft.com/office/drawing/2014/main" id="{2317F352-A7C2-445E-BFF3-2017F7A30BAE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1" name="Oval 670">
                <a:extLst>
                  <a:ext uri="{FF2B5EF4-FFF2-40B4-BE49-F238E27FC236}">
                    <a16:creationId xmlns:a16="http://schemas.microsoft.com/office/drawing/2014/main" id="{DA62689A-E320-433D-B9BF-040E1ADF1E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2" name="Freeform 1329">
                <a:extLst>
                  <a:ext uri="{FF2B5EF4-FFF2-40B4-BE49-F238E27FC236}">
                    <a16:creationId xmlns:a16="http://schemas.microsoft.com/office/drawing/2014/main" id="{74ACD4D2-1122-4841-874B-AA3FFFB93F9D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3" name="Freeform 1330">
                <a:extLst>
                  <a:ext uri="{FF2B5EF4-FFF2-40B4-BE49-F238E27FC236}">
                    <a16:creationId xmlns:a16="http://schemas.microsoft.com/office/drawing/2014/main" id="{20859571-0EAB-4417-BA4D-55FF60C91D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4" name="Freeform 1331">
                <a:extLst>
                  <a:ext uri="{FF2B5EF4-FFF2-40B4-BE49-F238E27FC236}">
                    <a16:creationId xmlns:a16="http://schemas.microsoft.com/office/drawing/2014/main" id="{AC45B90A-A912-45AD-8C34-A4FF7311A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5" name="Freeform 1332">
                <a:extLst>
                  <a:ext uri="{FF2B5EF4-FFF2-40B4-BE49-F238E27FC236}">
                    <a16:creationId xmlns:a16="http://schemas.microsoft.com/office/drawing/2014/main" id="{8B4F6A99-8355-4188-8B40-5A006740FC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6" name="Straight Connector 675">
                <a:extLst>
                  <a:ext uri="{FF2B5EF4-FFF2-40B4-BE49-F238E27FC236}">
                    <a16:creationId xmlns:a16="http://schemas.microsoft.com/office/drawing/2014/main" id="{C1A38BD3-25DA-4184-9C2F-7306538F1D23}"/>
                  </a:ext>
                </a:extLst>
              </p:cNvPr>
              <p:cNvCxnSpPr>
                <a:cxnSpLocks noChangeShapeType="1"/>
                <a:endCxn id="67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7" name="Straight Connector 676">
                <a:extLst>
                  <a:ext uri="{FF2B5EF4-FFF2-40B4-BE49-F238E27FC236}">
                    <a16:creationId xmlns:a16="http://schemas.microsoft.com/office/drawing/2014/main" id="{4889FFE8-2E11-4AB4-A105-2E41D3F9839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2" name="Group 347">
              <a:extLst>
                <a:ext uri="{FF2B5EF4-FFF2-40B4-BE49-F238E27FC236}">
                  <a16:creationId xmlns:a16="http://schemas.microsoft.com/office/drawing/2014/main" id="{B56146CD-A880-451E-89C9-1CAA78985A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60" name="Oval 659">
                <a:extLst>
                  <a:ext uri="{FF2B5EF4-FFF2-40B4-BE49-F238E27FC236}">
                    <a16:creationId xmlns:a16="http://schemas.microsoft.com/office/drawing/2014/main" id="{3166BE95-A556-4BA8-A834-DCB5D89001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5BBE95BA-8368-4117-BB58-EB48C5BB8CB6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D3D4CFE8-62FF-4ACF-AE95-F21310FC39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3" name="Freeform 1320">
                <a:extLst>
                  <a:ext uri="{FF2B5EF4-FFF2-40B4-BE49-F238E27FC236}">
                    <a16:creationId xmlns:a16="http://schemas.microsoft.com/office/drawing/2014/main" id="{52F777CD-6363-4D4F-B4CF-1CB8C82DCB40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4" name="Freeform 1321">
                <a:extLst>
                  <a:ext uri="{FF2B5EF4-FFF2-40B4-BE49-F238E27FC236}">
                    <a16:creationId xmlns:a16="http://schemas.microsoft.com/office/drawing/2014/main" id="{93D48776-889A-47E9-8C07-8A0F89F00B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5" name="Freeform 1322">
                <a:extLst>
                  <a:ext uri="{FF2B5EF4-FFF2-40B4-BE49-F238E27FC236}">
                    <a16:creationId xmlns:a16="http://schemas.microsoft.com/office/drawing/2014/main" id="{9C7273A0-5F20-4598-AA10-894020248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6" name="Freeform 1323">
                <a:extLst>
                  <a:ext uri="{FF2B5EF4-FFF2-40B4-BE49-F238E27FC236}">
                    <a16:creationId xmlns:a16="http://schemas.microsoft.com/office/drawing/2014/main" id="{A86883D6-6EA4-4659-929C-94E5E49FA5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7" name="Straight Connector 666">
                <a:extLst>
                  <a:ext uri="{FF2B5EF4-FFF2-40B4-BE49-F238E27FC236}">
                    <a16:creationId xmlns:a16="http://schemas.microsoft.com/office/drawing/2014/main" id="{E8906163-4640-4BFA-8437-5E8A35ACFD65}"/>
                  </a:ext>
                </a:extLst>
              </p:cNvPr>
              <p:cNvCxnSpPr>
                <a:cxnSpLocks noChangeShapeType="1"/>
                <a:endCxn id="66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8" name="Straight Connector 667">
                <a:extLst>
                  <a:ext uri="{FF2B5EF4-FFF2-40B4-BE49-F238E27FC236}">
                    <a16:creationId xmlns:a16="http://schemas.microsoft.com/office/drawing/2014/main" id="{C2D42DFC-A0A4-409A-BC84-793D9960F95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3" name="Group 1110">
              <a:extLst>
                <a:ext uri="{FF2B5EF4-FFF2-40B4-BE49-F238E27FC236}">
                  <a16:creationId xmlns:a16="http://schemas.microsoft.com/office/drawing/2014/main" id="{FC67F8E4-B6F8-439A-B0D3-5D31716FFF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51" name="Oval 650">
                <a:extLst>
                  <a:ext uri="{FF2B5EF4-FFF2-40B4-BE49-F238E27FC236}">
                    <a16:creationId xmlns:a16="http://schemas.microsoft.com/office/drawing/2014/main" id="{2BBA8BA4-3C1A-4DF4-81DC-6A49C2FEF7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2" name="Rectangle 651">
                <a:extLst>
                  <a:ext uri="{FF2B5EF4-FFF2-40B4-BE49-F238E27FC236}">
                    <a16:creationId xmlns:a16="http://schemas.microsoft.com/office/drawing/2014/main" id="{BF0D1B33-70BE-4CC5-AE43-5A26C5CC9E94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3" name="Oval 652">
                <a:extLst>
                  <a:ext uri="{FF2B5EF4-FFF2-40B4-BE49-F238E27FC236}">
                    <a16:creationId xmlns:a16="http://schemas.microsoft.com/office/drawing/2014/main" id="{C8DC2CB3-5B7B-4268-95FE-6CE286DE74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4" name="Freeform 1311">
                <a:extLst>
                  <a:ext uri="{FF2B5EF4-FFF2-40B4-BE49-F238E27FC236}">
                    <a16:creationId xmlns:a16="http://schemas.microsoft.com/office/drawing/2014/main" id="{8130849B-002E-4ABE-8239-D5974DD1DB5E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5" name="Freeform 1312">
                <a:extLst>
                  <a:ext uri="{FF2B5EF4-FFF2-40B4-BE49-F238E27FC236}">
                    <a16:creationId xmlns:a16="http://schemas.microsoft.com/office/drawing/2014/main" id="{5817B149-5E6B-4F4A-B706-33CC0047B3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6" name="Freeform 1313">
                <a:extLst>
                  <a:ext uri="{FF2B5EF4-FFF2-40B4-BE49-F238E27FC236}">
                    <a16:creationId xmlns:a16="http://schemas.microsoft.com/office/drawing/2014/main" id="{7E9D0E21-51DD-44B9-9FB7-1107D46D4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7" name="Freeform 1314">
                <a:extLst>
                  <a:ext uri="{FF2B5EF4-FFF2-40B4-BE49-F238E27FC236}">
                    <a16:creationId xmlns:a16="http://schemas.microsoft.com/office/drawing/2014/main" id="{68B37693-6FDE-44F9-99B9-358DAE2F2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8" name="Straight Connector 657">
                <a:extLst>
                  <a:ext uri="{FF2B5EF4-FFF2-40B4-BE49-F238E27FC236}">
                    <a16:creationId xmlns:a16="http://schemas.microsoft.com/office/drawing/2014/main" id="{0922D3D5-5DF5-494A-AC81-2B359BA7478F}"/>
                  </a:ext>
                </a:extLst>
              </p:cNvPr>
              <p:cNvCxnSpPr>
                <a:cxnSpLocks noChangeShapeType="1"/>
                <a:endCxn id="65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9" name="Straight Connector 658">
                <a:extLst>
                  <a:ext uri="{FF2B5EF4-FFF2-40B4-BE49-F238E27FC236}">
                    <a16:creationId xmlns:a16="http://schemas.microsoft.com/office/drawing/2014/main" id="{62DE1B42-EB38-4E4B-9154-EF792E3309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4" name="Group 1111">
              <a:extLst>
                <a:ext uri="{FF2B5EF4-FFF2-40B4-BE49-F238E27FC236}">
                  <a16:creationId xmlns:a16="http://schemas.microsoft.com/office/drawing/2014/main" id="{6BD4F000-EE54-4BD5-8401-9A1F754742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42" name="Oval 641">
                <a:extLst>
                  <a:ext uri="{FF2B5EF4-FFF2-40B4-BE49-F238E27FC236}">
                    <a16:creationId xmlns:a16="http://schemas.microsoft.com/office/drawing/2014/main" id="{82AD00AB-52FB-4D4A-8C04-E8BE08077B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3" name="Rectangle 642">
                <a:extLst>
                  <a:ext uri="{FF2B5EF4-FFF2-40B4-BE49-F238E27FC236}">
                    <a16:creationId xmlns:a16="http://schemas.microsoft.com/office/drawing/2014/main" id="{8FD545BA-3E62-4966-848C-FF456C39B586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4" name="Oval 643">
                <a:extLst>
                  <a:ext uri="{FF2B5EF4-FFF2-40B4-BE49-F238E27FC236}">
                    <a16:creationId xmlns:a16="http://schemas.microsoft.com/office/drawing/2014/main" id="{C5D3B55C-BEF5-440F-A753-EB22BB54D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5" name="Freeform 1302">
                <a:extLst>
                  <a:ext uri="{FF2B5EF4-FFF2-40B4-BE49-F238E27FC236}">
                    <a16:creationId xmlns:a16="http://schemas.microsoft.com/office/drawing/2014/main" id="{EB1BD341-E1F5-43A5-9CED-FE9A16A3C24E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6" name="Freeform 1303">
                <a:extLst>
                  <a:ext uri="{FF2B5EF4-FFF2-40B4-BE49-F238E27FC236}">
                    <a16:creationId xmlns:a16="http://schemas.microsoft.com/office/drawing/2014/main" id="{9A953B92-6A47-4DFA-818E-903B202F0B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7" name="Freeform 1304">
                <a:extLst>
                  <a:ext uri="{FF2B5EF4-FFF2-40B4-BE49-F238E27FC236}">
                    <a16:creationId xmlns:a16="http://schemas.microsoft.com/office/drawing/2014/main" id="{240F65A8-4827-4730-9058-E7F2800BD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8" name="Freeform 1305">
                <a:extLst>
                  <a:ext uri="{FF2B5EF4-FFF2-40B4-BE49-F238E27FC236}">
                    <a16:creationId xmlns:a16="http://schemas.microsoft.com/office/drawing/2014/main" id="{4DBE2BA8-AE16-450B-94A4-8A5D900F7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9" name="Straight Connector 648">
                <a:extLst>
                  <a:ext uri="{FF2B5EF4-FFF2-40B4-BE49-F238E27FC236}">
                    <a16:creationId xmlns:a16="http://schemas.microsoft.com/office/drawing/2014/main" id="{DB91781D-C3CC-4626-852E-7231E627F500}"/>
                  </a:ext>
                </a:extLst>
              </p:cNvPr>
              <p:cNvCxnSpPr>
                <a:cxnSpLocks noChangeShapeType="1"/>
                <a:endCxn id="64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0" name="Straight Connector 649">
                <a:extLst>
                  <a:ext uri="{FF2B5EF4-FFF2-40B4-BE49-F238E27FC236}">
                    <a16:creationId xmlns:a16="http://schemas.microsoft.com/office/drawing/2014/main" id="{6E29CFC6-3E26-405A-B421-79A58FD9548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5" name="Group 1112">
              <a:extLst>
                <a:ext uri="{FF2B5EF4-FFF2-40B4-BE49-F238E27FC236}">
                  <a16:creationId xmlns:a16="http://schemas.microsoft.com/office/drawing/2014/main" id="{9D61ACFB-2904-46F8-85B8-0737D97186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33" name="Oval 632">
                <a:extLst>
                  <a:ext uri="{FF2B5EF4-FFF2-40B4-BE49-F238E27FC236}">
                    <a16:creationId xmlns:a16="http://schemas.microsoft.com/office/drawing/2014/main" id="{96C466B8-6084-4F97-B726-E75537A46E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4" name="Rectangle 633">
                <a:extLst>
                  <a:ext uri="{FF2B5EF4-FFF2-40B4-BE49-F238E27FC236}">
                    <a16:creationId xmlns:a16="http://schemas.microsoft.com/office/drawing/2014/main" id="{2B0FD31A-B704-4DBB-801B-145E3CAF3B61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5" name="Oval 634">
                <a:extLst>
                  <a:ext uri="{FF2B5EF4-FFF2-40B4-BE49-F238E27FC236}">
                    <a16:creationId xmlns:a16="http://schemas.microsoft.com/office/drawing/2014/main" id="{15F11299-94D0-4B6C-BB68-2651A42240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6" name="Freeform 1293">
                <a:extLst>
                  <a:ext uri="{FF2B5EF4-FFF2-40B4-BE49-F238E27FC236}">
                    <a16:creationId xmlns:a16="http://schemas.microsoft.com/office/drawing/2014/main" id="{A6772DDE-3009-478F-BC6A-CD8F04B7CA4B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7" name="Freeform 1294">
                <a:extLst>
                  <a:ext uri="{FF2B5EF4-FFF2-40B4-BE49-F238E27FC236}">
                    <a16:creationId xmlns:a16="http://schemas.microsoft.com/office/drawing/2014/main" id="{81F2DAC0-3815-4A6A-B550-2872B0A12A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8" name="Freeform 1295">
                <a:extLst>
                  <a:ext uri="{FF2B5EF4-FFF2-40B4-BE49-F238E27FC236}">
                    <a16:creationId xmlns:a16="http://schemas.microsoft.com/office/drawing/2014/main" id="{EA324614-9625-4BD8-BD68-520B4AE8E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9" name="Freeform 1296">
                <a:extLst>
                  <a:ext uri="{FF2B5EF4-FFF2-40B4-BE49-F238E27FC236}">
                    <a16:creationId xmlns:a16="http://schemas.microsoft.com/office/drawing/2014/main" id="{7EF42DA9-3153-4794-95B7-F1DA567EE6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0" name="Straight Connector 639">
                <a:extLst>
                  <a:ext uri="{FF2B5EF4-FFF2-40B4-BE49-F238E27FC236}">
                    <a16:creationId xmlns:a16="http://schemas.microsoft.com/office/drawing/2014/main" id="{08404788-44BD-4839-98DF-23C5A718E19C}"/>
                  </a:ext>
                </a:extLst>
              </p:cNvPr>
              <p:cNvCxnSpPr>
                <a:cxnSpLocks noChangeShapeType="1"/>
                <a:endCxn id="63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1" name="Straight Connector 640">
                <a:extLst>
                  <a:ext uri="{FF2B5EF4-FFF2-40B4-BE49-F238E27FC236}">
                    <a16:creationId xmlns:a16="http://schemas.microsoft.com/office/drawing/2014/main" id="{B027DB2F-E8F2-415C-9DBB-E658D704E11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6" name="Group 1113">
              <a:extLst>
                <a:ext uri="{FF2B5EF4-FFF2-40B4-BE49-F238E27FC236}">
                  <a16:creationId xmlns:a16="http://schemas.microsoft.com/office/drawing/2014/main" id="{BCAF900B-AF49-4459-B2A4-A5E98366AB4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24" name="Oval 623">
                <a:extLst>
                  <a:ext uri="{FF2B5EF4-FFF2-40B4-BE49-F238E27FC236}">
                    <a16:creationId xmlns:a16="http://schemas.microsoft.com/office/drawing/2014/main" id="{AD350360-7319-4387-A80E-2F41D3478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5" name="Rectangle 624">
                <a:extLst>
                  <a:ext uri="{FF2B5EF4-FFF2-40B4-BE49-F238E27FC236}">
                    <a16:creationId xmlns:a16="http://schemas.microsoft.com/office/drawing/2014/main" id="{EFB819D7-48A5-4658-952B-A5E990E4BE40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6" name="Oval 625">
                <a:extLst>
                  <a:ext uri="{FF2B5EF4-FFF2-40B4-BE49-F238E27FC236}">
                    <a16:creationId xmlns:a16="http://schemas.microsoft.com/office/drawing/2014/main" id="{E21D2675-EFA4-4536-996A-6649A7CA0B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7" name="Freeform 1284">
                <a:extLst>
                  <a:ext uri="{FF2B5EF4-FFF2-40B4-BE49-F238E27FC236}">
                    <a16:creationId xmlns:a16="http://schemas.microsoft.com/office/drawing/2014/main" id="{B837483A-A50E-45CD-B46F-31F32E155E46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8" name="Freeform 1285">
                <a:extLst>
                  <a:ext uri="{FF2B5EF4-FFF2-40B4-BE49-F238E27FC236}">
                    <a16:creationId xmlns:a16="http://schemas.microsoft.com/office/drawing/2014/main" id="{FCE5319C-D222-40EB-937F-C1E526DF88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9" name="Freeform 1286">
                <a:extLst>
                  <a:ext uri="{FF2B5EF4-FFF2-40B4-BE49-F238E27FC236}">
                    <a16:creationId xmlns:a16="http://schemas.microsoft.com/office/drawing/2014/main" id="{CA1610B8-863D-4C5D-8283-C09F6CD7A1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0" name="Freeform 1287">
                <a:extLst>
                  <a:ext uri="{FF2B5EF4-FFF2-40B4-BE49-F238E27FC236}">
                    <a16:creationId xmlns:a16="http://schemas.microsoft.com/office/drawing/2014/main" id="{311BEFB7-D9A3-4DAD-B6F5-A0EB031EED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1" name="Straight Connector 630">
                <a:extLst>
                  <a:ext uri="{FF2B5EF4-FFF2-40B4-BE49-F238E27FC236}">
                    <a16:creationId xmlns:a16="http://schemas.microsoft.com/office/drawing/2014/main" id="{831982CB-34A6-4893-8D65-D98818443F45}"/>
                  </a:ext>
                </a:extLst>
              </p:cNvPr>
              <p:cNvCxnSpPr>
                <a:cxnSpLocks noChangeShapeType="1"/>
                <a:endCxn id="62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2" name="Straight Connector 631">
                <a:extLst>
                  <a:ext uri="{FF2B5EF4-FFF2-40B4-BE49-F238E27FC236}">
                    <a16:creationId xmlns:a16="http://schemas.microsoft.com/office/drawing/2014/main" id="{554C1CED-031A-4724-A5AF-407CF479F13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7" name="Group 1114">
              <a:extLst>
                <a:ext uri="{FF2B5EF4-FFF2-40B4-BE49-F238E27FC236}">
                  <a16:creationId xmlns:a16="http://schemas.microsoft.com/office/drawing/2014/main" id="{54060A6B-E9D5-453B-A137-B305D1633A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15" name="Oval 614">
                <a:extLst>
                  <a:ext uri="{FF2B5EF4-FFF2-40B4-BE49-F238E27FC236}">
                    <a16:creationId xmlns:a16="http://schemas.microsoft.com/office/drawing/2014/main" id="{803D8B32-F937-4631-8CE6-3589DDB9D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6" name="Rectangle 615">
                <a:extLst>
                  <a:ext uri="{FF2B5EF4-FFF2-40B4-BE49-F238E27FC236}">
                    <a16:creationId xmlns:a16="http://schemas.microsoft.com/office/drawing/2014/main" id="{3F174C04-8E70-4B7F-A917-D1D6FD54C179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7" name="Oval 616">
                <a:extLst>
                  <a:ext uri="{FF2B5EF4-FFF2-40B4-BE49-F238E27FC236}">
                    <a16:creationId xmlns:a16="http://schemas.microsoft.com/office/drawing/2014/main" id="{51672EAF-84EC-4A0F-BB34-6C27BF38A3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8" name="Freeform 1275">
                <a:extLst>
                  <a:ext uri="{FF2B5EF4-FFF2-40B4-BE49-F238E27FC236}">
                    <a16:creationId xmlns:a16="http://schemas.microsoft.com/office/drawing/2014/main" id="{3DC70877-AE95-4664-B78A-7533998C86F9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9" name="Freeform 1276">
                <a:extLst>
                  <a:ext uri="{FF2B5EF4-FFF2-40B4-BE49-F238E27FC236}">
                    <a16:creationId xmlns:a16="http://schemas.microsoft.com/office/drawing/2014/main" id="{0356F2F1-72B4-4809-A5FB-C2FD10B463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0" name="Freeform 1277">
                <a:extLst>
                  <a:ext uri="{FF2B5EF4-FFF2-40B4-BE49-F238E27FC236}">
                    <a16:creationId xmlns:a16="http://schemas.microsoft.com/office/drawing/2014/main" id="{FB8EC262-0FC8-4A41-BDCF-01B96AADF1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1" name="Freeform 1278">
                <a:extLst>
                  <a:ext uri="{FF2B5EF4-FFF2-40B4-BE49-F238E27FC236}">
                    <a16:creationId xmlns:a16="http://schemas.microsoft.com/office/drawing/2014/main" id="{308CF526-079F-42A3-B592-9623228948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2" name="Straight Connector 621">
                <a:extLst>
                  <a:ext uri="{FF2B5EF4-FFF2-40B4-BE49-F238E27FC236}">
                    <a16:creationId xmlns:a16="http://schemas.microsoft.com/office/drawing/2014/main" id="{283C0EE1-3322-4681-9721-A9346415D846}"/>
                  </a:ext>
                </a:extLst>
              </p:cNvPr>
              <p:cNvCxnSpPr>
                <a:cxnSpLocks noChangeShapeType="1"/>
                <a:endCxn id="61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3" name="Straight Connector 622">
                <a:extLst>
                  <a:ext uri="{FF2B5EF4-FFF2-40B4-BE49-F238E27FC236}">
                    <a16:creationId xmlns:a16="http://schemas.microsoft.com/office/drawing/2014/main" id="{E35654F1-49EE-4397-B061-1F537B672DD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8" name="Group 1115">
              <a:extLst>
                <a:ext uri="{FF2B5EF4-FFF2-40B4-BE49-F238E27FC236}">
                  <a16:creationId xmlns:a16="http://schemas.microsoft.com/office/drawing/2014/main" id="{9B04CD68-4E5D-4F17-AB1D-96BD06AAEB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06" name="Oval 605">
                <a:extLst>
                  <a:ext uri="{FF2B5EF4-FFF2-40B4-BE49-F238E27FC236}">
                    <a16:creationId xmlns:a16="http://schemas.microsoft.com/office/drawing/2014/main" id="{28F52EAB-BAFA-468A-9CC2-C08EF0BC7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7" name="Rectangle 606">
                <a:extLst>
                  <a:ext uri="{FF2B5EF4-FFF2-40B4-BE49-F238E27FC236}">
                    <a16:creationId xmlns:a16="http://schemas.microsoft.com/office/drawing/2014/main" id="{9B5C2E7A-623A-4D17-868B-05643B284680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08" name="Oval 607">
                <a:extLst>
                  <a:ext uri="{FF2B5EF4-FFF2-40B4-BE49-F238E27FC236}">
                    <a16:creationId xmlns:a16="http://schemas.microsoft.com/office/drawing/2014/main" id="{0C8DD40D-059C-48D6-AF94-A7C6B8245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09" name="Freeform 1266">
                <a:extLst>
                  <a:ext uri="{FF2B5EF4-FFF2-40B4-BE49-F238E27FC236}">
                    <a16:creationId xmlns:a16="http://schemas.microsoft.com/office/drawing/2014/main" id="{223AC9A9-0705-4C3F-A1AC-D0683AEFFF65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0" name="Freeform 1267">
                <a:extLst>
                  <a:ext uri="{FF2B5EF4-FFF2-40B4-BE49-F238E27FC236}">
                    <a16:creationId xmlns:a16="http://schemas.microsoft.com/office/drawing/2014/main" id="{7FA70EF0-2284-46F7-AEE0-0E4BA96669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1" name="Freeform 1268">
                <a:extLst>
                  <a:ext uri="{FF2B5EF4-FFF2-40B4-BE49-F238E27FC236}">
                    <a16:creationId xmlns:a16="http://schemas.microsoft.com/office/drawing/2014/main" id="{3CDE237C-F05A-49CE-82EF-C3652D30CD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2" name="Freeform 1269">
                <a:extLst>
                  <a:ext uri="{FF2B5EF4-FFF2-40B4-BE49-F238E27FC236}">
                    <a16:creationId xmlns:a16="http://schemas.microsoft.com/office/drawing/2014/main" id="{469E79C6-9320-46FE-B072-08FB843517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3" name="Straight Connector 612">
                <a:extLst>
                  <a:ext uri="{FF2B5EF4-FFF2-40B4-BE49-F238E27FC236}">
                    <a16:creationId xmlns:a16="http://schemas.microsoft.com/office/drawing/2014/main" id="{C4917DF7-217B-4A92-A82E-D7B1A4BA80AC}"/>
                  </a:ext>
                </a:extLst>
              </p:cNvPr>
              <p:cNvCxnSpPr>
                <a:cxnSpLocks noChangeShapeType="1"/>
                <a:endCxn id="60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4" name="Straight Connector 613">
                <a:extLst>
                  <a:ext uri="{FF2B5EF4-FFF2-40B4-BE49-F238E27FC236}">
                    <a16:creationId xmlns:a16="http://schemas.microsoft.com/office/drawing/2014/main" id="{1401A26E-A58A-4375-AAC1-0DC2B0BBCDA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59" name="Line 421">
              <a:extLst>
                <a:ext uri="{FF2B5EF4-FFF2-40B4-BE49-F238E27FC236}">
                  <a16:creationId xmlns:a16="http://schemas.microsoft.com/office/drawing/2014/main" id="{D8877247-2BCB-4C35-A589-5C73E668DB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0" name="Line 422">
              <a:extLst>
                <a:ext uri="{FF2B5EF4-FFF2-40B4-BE49-F238E27FC236}">
                  <a16:creationId xmlns:a16="http://schemas.microsoft.com/office/drawing/2014/main" id="{FF1EE074-5F88-4448-94C6-A81000AEA8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" name="Line 423">
              <a:extLst>
                <a:ext uri="{FF2B5EF4-FFF2-40B4-BE49-F238E27FC236}">
                  <a16:creationId xmlns:a16="http://schemas.microsoft.com/office/drawing/2014/main" id="{757DECF1-6595-4DC8-9A5E-96A4C0DF20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" name="Line 444">
              <a:extLst>
                <a:ext uri="{FF2B5EF4-FFF2-40B4-BE49-F238E27FC236}">
                  <a16:creationId xmlns:a16="http://schemas.microsoft.com/office/drawing/2014/main" id="{E6D6A8CB-993E-4E2B-A071-944EDFC434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3" name="Line 445">
              <a:extLst>
                <a:ext uri="{FF2B5EF4-FFF2-40B4-BE49-F238E27FC236}">
                  <a16:creationId xmlns:a16="http://schemas.microsoft.com/office/drawing/2014/main" id="{E34466B2-113F-43A9-AA83-828AAC57F3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Line 446">
              <a:extLst>
                <a:ext uri="{FF2B5EF4-FFF2-40B4-BE49-F238E27FC236}">
                  <a16:creationId xmlns:a16="http://schemas.microsoft.com/office/drawing/2014/main" id="{3F26EA3C-0D28-4525-98F4-2DCC62FE5D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Line 447">
              <a:extLst>
                <a:ext uri="{FF2B5EF4-FFF2-40B4-BE49-F238E27FC236}">
                  <a16:creationId xmlns:a16="http://schemas.microsoft.com/office/drawing/2014/main" id="{7A01BE8B-6C76-498C-BF47-3071F1277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Line 448">
              <a:extLst>
                <a:ext uri="{FF2B5EF4-FFF2-40B4-BE49-F238E27FC236}">
                  <a16:creationId xmlns:a16="http://schemas.microsoft.com/office/drawing/2014/main" id="{63AB784E-758D-47F0-B583-A620D57347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Line 450">
              <a:extLst>
                <a:ext uri="{FF2B5EF4-FFF2-40B4-BE49-F238E27FC236}">
                  <a16:creationId xmlns:a16="http://schemas.microsoft.com/office/drawing/2014/main" id="{7EB9B462-C36F-46C3-A6FA-F635EE7469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Line 451">
              <a:extLst>
                <a:ext uri="{FF2B5EF4-FFF2-40B4-BE49-F238E27FC236}">
                  <a16:creationId xmlns:a16="http://schemas.microsoft.com/office/drawing/2014/main" id="{C744EF77-FFBB-4DC4-836C-8E6C74423F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Line 452">
              <a:extLst>
                <a:ext uri="{FF2B5EF4-FFF2-40B4-BE49-F238E27FC236}">
                  <a16:creationId xmlns:a16="http://schemas.microsoft.com/office/drawing/2014/main" id="{FFF292D7-D772-4B6C-BBF5-7FF5308250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Line 541">
              <a:extLst>
                <a:ext uri="{FF2B5EF4-FFF2-40B4-BE49-F238E27FC236}">
                  <a16:creationId xmlns:a16="http://schemas.microsoft.com/office/drawing/2014/main" id="{A0A87282-19EE-4122-9AA2-518FB962EE0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1" name="Group 665">
              <a:extLst>
                <a:ext uri="{FF2B5EF4-FFF2-40B4-BE49-F238E27FC236}">
                  <a16:creationId xmlns:a16="http://schemas.microsoft.com/office/drawing/2014/main" id="{A52ABF97-61A3-4011-8CE4-49430DDAB5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598" name="Oval 407">
                <a:extLst>
                  <a:ext uri="{FF2B5EF4-FFF2-40B4-BE49-F238E27FC236}">
                    <a16:creationId xmlns:a16="http://schemas.microsoft.com/office/drawing/2014/main" id="{B90CA887-0512-4374-8959-8E37676914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9" name="Rectangle 410">
                <a:extLst>
                  <a:ext uri="{FF2B5EF4-FFF2-40B4-BE49-F238E27FC236}">
                    <a16:creationId xmlns:a16="http://schemas.microsoft.com/office/drawing/2014/main" id="{8647E95A-B55D-49E4-BBFD-D3BEA2E73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0" name="Oval 411">
                <a:extLst>
                  <a:ext uri="{FF2B5EF4-FFF2-40B4-BE49-F238E27FC236}">
                    <a16:creationId xmlns:a16="http://schemas.microsoft.com/office/drawing/2014/main" id="{E0D1B040-151F-46AE-8A6C-BEF2FF7C7D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1" name="Group 659">
                <a:extLst>
                  <a:ext uri="{FF2B5EF4-FFF2-40B4-BE49-F238E27FC236}">
                    <a16:creationId xmlns:a16="http://schemas.microsoft.com/office/drawing/2014/main" id="{3C4C1391-D421-4701-A062-F9CB6324B2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04" name="Freeform 660">
                  <a:extLst>
                    <a:ext uri="{FF2B5EF4-FFF2-40B4-BE49-F238E27FC236}">
                      <a16:creationId xmlns:a16="http://schemas.microsoft.com/office/drawing/2014/main" id="{408221EF-5A80-443B-BBCD-69AF174AB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5" name="Freeform 661">
                  <a:extLst>
                    <a:ext uri="{FF2B5EF4-FFF2-40B4-BE49-F238E27FC236}">
                      <a16:creationId xmlns:a16="http://schemas.microsoft.com/office/drawing/2014/main" id="{75894E93-5399-46EF-B67C-C17133BE16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2" name="Line 662">
                <a:extLst>
                  <a:ext uri="{FF2B5EF4-FFF2-40B4-BE49-F238E27FC236}">
                    <a16:creationId xmlns:a16="http://schemas.microsoft.com/office/drawing/2014/main" id="{817F49E8-2975-45A9-A5CA-0BA0499807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3" name="Line 663">
                <a:extLst>
                  <a:ext uri="{FF2B5EF4-FFF2-40B4-BE49-F238E27FC236}">
                    <a16:creationId xmlns:a16="http://schemas.microsoft.com/office/drawing/2014/main" id="{24D59F31-D9BD-4B31-8179-297EB513BA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2" name="Group 675">
              <a:extLst>
                <a:ext uri="{FF2B5EF4-FFF2-40B4-BE49-F238E27FC236}">
                  <a16:creationId xmlns:a16="http://schemas.microsoft.com/office/drawing/2014/main" id="{143AE6D7-DFF3-4B68-81F3-9DFD21BC3C4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590" name="Oval 407">
                <a:extLst>
                  <a:ext uri="{FF2B5EF4-FFF2-40B4-BE49-F238E27FC236}">
                    <a16:creationId xmlns:a16="http://schemas.microsoft.com/office/drawing/2014/main" id="{BF5FC6EF-83F6-4EDE-83E8-D8CB1B8EB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1" name="Rectangle 410">
                <a:extLst>
                  <a:ext uri="{FF2B5EF4-FFF2-40B4-BE49-F238E27FC236}">
                    <a16:creationId xmlns:a16="http://schemas.microsoft.com/office/drawing/2014/main" id="{41CED433-D982-4031-81F1-505C25EF0C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2" name="Oval 411">
                <a:extLst>
                  <a:ext uri="{FF2B5EF4-FFF2-40B4-BE49-F238E27FC236}">
                    <a16:creationId xmlns:a16="http://schemas.microsoft.com/office/drawing/2014/main" id="{63B54317-66A5-45CE-BEE1-40C549A42C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93" name="Group 679">
                <a:extLst>
                  <a:ext uri="{FF2B5EF4-FFF2-40B4-BE49-F238E27FC236}">
                    <a16:creationId xmlns:a16="http://schemas.microsoft.com/office/drawing/2014/main" id="{A85907D4-BD1F-47DF-8DDD-D3C90814D3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96" name="Freeform 680">
                  <a:extLst>
                    <a:ext uri="{FF2B5EF4-FFF2-40B4-BE49-F238E27FC236}">
                      <a16:creationId xmlns:a16="http://schemas.microsoft.com/office/drawing/2014/main" id="{27C2C188-B1AE-4DE9-9DB0-D500981C8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7" name="Freeform 681">
                  <a:extLst>
                    <a:ext uri="{FF2B5EF4-FFF2-40B4-BE49-F238E27FC236}">
                      <a16:creationId xmlns:a16="http://schemas.microsoft.com/office/drawing/2014/main" id="{A615244F-876D-4081-83F4-FFDB2CC65F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4" name="Line 682">
                <a:extLst>
                  <a:ext uri="{FF2B5EF4-FFF2-40B4-BE49-F238E27FC236}">
                    <a16:creationId xmlns:a16="http://schemas.microsoft.com/office/drawing/2014/main" id="{A1C6D433-27D4-4236-98AA-C531C419B2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5" name="Line 683">
                <a:extLst>
                  <a:ext uri="{FF2B5EF4-FFF2-40B4-BE49-F238E27FC236}">
                    <a16:creationId xmlns:a16="http://schemas.microsoft.com/office/drawing/2014/main" id="{7E96FF0B-3132-4BF6-BFE0-D77CA5ED64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3" name="Group 684">
              <a:extLst>
                <a:ext uri="{FF2B5EF4-FFF2-40B4-BE49-F238E27FC236}">
                  <a16:creationId xmlns:a16="http://schemas.microsoft.com/office/drawing/2014/main" id="{B1A3A115-5956-4B54-9E32-AF041757B50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582" name="Oval 407">
                <a:extLst>
                  <a:ext uri="{FF2B5EF4-FFF2-40B4-BE49-F238E27FC236}">
                    <a16:creationId xmlns:a16="http://schemas.microsoft.com/office/drawing/2014/main" id="{5138930E-216A-4E71-A1E9-F3E2C6759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3" name="Rectangle 410">
                <a:extLst>
                  <a:ext uri="{FF2B5EF4-FFF2-40B4-BE49-F238E27FC236}">
                    <a16:creationId xmlns:a16="http://schemas.microsoft.com/office/drawing/2014/main" id="{184A4DCD-2D6E-4E1C-BFC6-0B7C51285A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4" name="Oval 411">
                <a:extLst>
                  <a:ext uri="{FF2B5EF4-FFF2-40B4-BE49-F238E27FC236}">
                    <a16:creationId xmlns:a16="http://schemas.microsoft.com/office/drawing/2014/main" id="{7DE49EE4-0C11-49B9-BC99-DFD510D4ED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85" name="Group 688">
                <a:extLst>
                  <a:ext uri="{FF2B5EF4-FFF2-40B4-BE49-F238E27FC236}">
                    <a16:creationId xmlns:a16="http://schemas.microsoft.com/office/drawing/2014/main" id="{2B4F601B-170D-418B-82FE-4EECE1EC6C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88" name="Freeform 689">
                  <a:extLst>
                    <a:ext uri="{FF2B5EF4-FFF2-40B4-BE49-F238E27FC236}">
                      <a16:creationId xmlns:a16="http://schemas.microsoft.com/office/drawing/2014/main" id="{28AD228D-501B-40C6-8F44-B844E2BA6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9" name="Freeform 690">
                  <a:extLst>
                    <a:ext uri="{FF2B5EF4-FFF2-40B4-BE49-F238E27FC236}">
                      <a16:creationId xmlns:a16="http://schemas.microsoft.com/office/drawing/2014/main" id="{BF505445-9257-44E3-A257-EB3558D94E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6" name="Line 691">
                <a:extLst>
                  <a:ext uri="{FF2B5EF4-FFF2-40B4-BE49-F238E27FC236}">
                    <a16:creationId xmlns:a16="http://schemas.microsoft.com/office/drawing/2014/main" id="{47FCE063-EFB1-45D2-9099-2A609EC843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7" name="Line 692">
                <a:extLst>
                  <a:ext uri="{FF2B5EF4-FFF2-40B4-BE49-F238E27FC236}">
                    <a16:creationId xmlns:a16="http://schemas.microsoft.com/office/drawing/2014/main" id="{B7402B44-5FB9-46D2-AC0C-DDF0C19D09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4" name="Line 693">
              <a:extLst>
                <a:ext uri="{FF2B5EF4-FFF2-40B4-BE49-F238E27FC236}">
                  <a16:creationId xmlns:a16="http://schemas.microsoft.com/office/drawing/2014/main" id="{60F30FB9-3E45-4A74-BB5B-5B3D64CC1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5" name="Group 694">
              <a:extLst>
                <a:ext uri="{FF2B5EF4-FFF2-40B4-BE49-F238E27FC236}">
                  <a16:creationId xmlns:a16="http://schemas.microsoft.com/office/drawing/2014/main" id="{9D795033-AB1F-4284-BB90-AAD1C181EB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574" name="Oval 407">
                <a:extLst>
                  <a:ext uri="{FF2B5EF4-FFF2-40B4-BE49-F238E27FC236}">
                    <a16:creationId xmlns:a16="http://schemas.microsoft.com/office/drawing/2014/main" id="{98E9F1EB-4FB3-446A-A59F-90B366133F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5" name="Rectangle 410">
                <a:extLst>
                  <a:ext uri="{FF2B5EF4-FFF2-40B4-BE49-F238E27FC236}">
                    <a16:creationId xmlns:a16="http://schemas.microsoft.com/office/drawing/2014/main" id="{DDA20618-CAF3-45BB-8EF9-4A714A2146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6" name="Oval 411">
                <a:extLst>
                  <a:ext uri="{FF2B5EF4-FFF2-40B4-BE49-F238E27FC236}">
                    <a16:creationId xmlns:a16="http://schemas.microsoft.com/office/drawing/2014/main" id="{42B4020D-62B5-4767-A99E-BDE73A00F0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7" name="Group 698">
                <a:extLst>
                  <a:ext uri="{FF2B5EF4-FFF2-40B4-BE49-F238E27FC236}">
                    <a16:creationId xmlns:a16="http://schemas.microsoft.com/office/drawing/2014/main" id="{47ADB695-F514-4097-B2C5-892FFF52E6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80" name="Freeform 699">
                  <a:extLst>
                    <a:ext uri="{FF2B5EF4-FFF2-40B4-BE49-F238E27FC236}">
                      <a16:creationId xmlns:a16="http://schemas.microsoft.com/office/drawing/2014/main" id="{B5B94F90-5741-4A19-9F7C-49B1A3FDEF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1" name="Freeform 700">
                  <a:extLst>
                    <a:ext uri="{FF2B5EF4-FFF2-40B4-BE49-F238E27FC236}">
                      <a16:creationId xmlns:a16="http://schemas.microsoft.com/office/drawing/2014/main" id="{F56216E2-71D9-400A-9E0D-989D327A6F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8" name="Line 701">
                <a:extLst>
                  <a:ext uri="{FF2B5EF4-FFF2-40B4-BE49-F238E27FC236}">
                    <a16:creationId xmlns:a16="http://schemas.microsoft.com/office/drawing/2014/main" id="{2F66F0BB-6745-4CF2-87A3-EF2F31D446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9" name="Line 702">
                <a:extLst>
                  <a:ext uri="{FF2B5EF4-FFF2-40B4-BE49-F238E27FC236}">
                    <a16:creationId xmlns:a16="http://schemas.microsoft.com/office/drawing/2014/main" id="{E48C1F9F-531B-49D4-8D25-6C5B851A98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6" name="Group 712">
              <a:extLst>
                <a:ext uri="{FF2B5EF4-FFF2-40B4-BE49-F238E27FC236}">
                  <a16:creationId xmlns:a16="http://schemas.microsoft.com/office/drawing/2014/main" id="{591FFB4C-F9C7-4FE3-8FD2-3F52E57C87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566" name="Oval 407">
                <a:extLst>
                  <a:ext uri="{FF2B5EF4-FFF2-40B4-BE49-F238E27FC236}">
                    <a16:creationId xmlns:a16="http://schemas.microsoft.com/office/drawing/2014/main" id="{FD1D85D2-23B2-4B73-AC34-DD2D49D0DE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7" name="Rectangle 410">
                <a:extLst>
                  <a:ext uri="{FF2B5EF4-FFF2-40B4-BE49-F238E27FC236}">
                    <a16:creationId xmlns:a16="http://schemas.microsoft.com/office/drawing/2014/main" id="{36054958-A247-478E-B3C8-D34E87328F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8" name="Oval 411">
                <a:extLst>
                  <a:ext uri="{FF2B5EF4-FFF2-40B4-BE49-F238E27FC236}">
                    <a16:creationId xmlns:a16="http://schemas.microsoft.com/office/drawing/2014/main" id="{257ECBAF-9A67-48D9-B29A-53368CC03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9" name="Group 716">
                <a:extLst>
                  <a:ext uri="{FF2B5EF4-FFF2-40B4-BE49-F238E27FC236}">
                    <a16:creationId xmlns:a16="http://schemas.microsoft.com/office/drawing/2014/main" id="{B7F55A5F-8A98-401A-9DBA-BA280499F4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72" name="Freeform 717">
                  <a:extLst>
                    <a:ext uri="{FF2B5EF4-FFF2-40B4-BE49-F238E27FC236}">
                      <a16:creationId xmlns:a16="http://schemas.microsoft.com/office/drawing/2014/main" id="{73E292BC-97B1-4BD7-AA71-51BE2FBCBC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3" name="Freeform 718">
                  <a:extLst>
                    <a:ext uri="{FF2B5EF4-FFF2-40B4-BE49-F238E27FC236}">
                      <a16:creationId xmlns:a16="http://schemas.microsoft.com/office/drawing/2014/main" id="{3AC130F4-2915-4FFF-9F1C-967C14CDB6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0" name="Line 719">
                <a:extLst>
                  <a:ext uri="{FF2B5EF4-FFF2-40B4-BE49-F238E27FC236}">
                    <a16:creationId xmlns:a16="http://schemas.microsoft.com/office/drawing/2014/main" id="{0615CAFC-F41E-4272-897A-26CE0FE86E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1" name="Line 720">
                <a:extLst>
                  <a:ext uri="{FF2B5EF4-FFF2-40B4-BE49-F238E27FC236}">
                    <a16:creationId xmlns:a16="http://schemas.microsoft.com/office/drawing/2014/main" id="{AD4D07FD-E059-4848-9223-7AEF385A0C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7" name="Group 721">
              <a:extLst>
                <a:ext uri="{FF2B5EF4-FFF2-40B4-BE49-F238E27FC236}">
                  <a16:creationId xmlns:a16="http://schemas.microsoft.com/office/drawing/2014/main" id="{C7068D58-84BC-4D60-A161-E3EED7D17B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558" name="Oval 407">
                <a:extLst>
                  <a:ext uri="{FF2B5EF4-FFF2-40B4-BE49-F238E27FC236}">
                    <a16:creationId xmlns:a16="http://schemas.microsoft.com/office/drawing/2014/main" id="{7C706A95-C771-4440-BCCD-497581AE05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59" name="Rectangle 410">
                <a:extLst>
                  <a:ext uri="{FF2B5EF4-FFF2-40B4-BE49-F238E27FC236}">
                    <a16:creationId xmlns:a16="http://schemas.microsoft.com/office/drawing/2014/main" id="{10FD46D5-3CE7-4442-8F01-65CF28877E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0" name="Oval 411">
                <a:extLst>
                  <a:ext uri="{FF2B5EF4-FFF2-40B4-BE49-F238E27FC236}">
                    <a16:creationId xmlns:a16="http://schemas.microsoft.com/office/drawing/2014/main" id="{2868C4AD-D264-45B2-959A-2745019B4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1" name="Group 725">
                <a:extLst>
                  <a:ext uri="{FF2B5EF4-FFF2-40B4-BE49-F238E27FC236}">
                    <a16:creationId xmlns:a16="http://schemas.microsoft.com/office/drawing/2014/main" id="{7665C0EC-7DCD-42F6-9887-DC4CDAC1048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64" name="Freeform 726">
                  <a:extLst>
                    <a:ext uri="{FF2B5EF4-FFF2-40B4-BE49-F238E27FC236}">
                      <a16:creationId xmlns:a16="http://schemas.microsoft.com/office/drawing/2014/main" id="{EA19931D-1725-46C2-826E-AB45C52E7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5" name="Freeform 727">
                  <a:extLst>
                    <a:ext uri="{FF2B5EF4-FFF2-40B4-BE49-F238E27FC236}">
                      <a16:creationId xmlns:a16="http://schemas.microsoft.com/office/drawing/2014/main" id="{63D6E700-7022-4601-B80F-74C9FB04FC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2" name="Line 728">
                <a:extLst>
                  <a:ext uri="{FF2B5EF4-FFF2-40B4-BE49-F238E27FC236}">
                    <a16:creationId xmlns:a16="http://schemas.microsoft.com/office/drawing/2014/main" id="{5F4DB77F-B4AB-4BF1-BF9F-7BB3EF690E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" name="Line 729">
                <a:extLst>
                  <a:ext uri="{FF2B5EF4-FFF2-40B4-BE49-F238E27FC236}">
                    <a16:creationId xmlns:a16="http://schemas.microsoft.com/office/drawing/2014/main" id="{6CD1DDF9-A82D-497C-9016-9FA7C93F8F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8" name="Text Box 580">
              <a:extLst>
                <a:ext uri="{FF2B5EF4-FFF2-40B4-BE49-F238E27FC236}">
                  <a16:creationId xmlns:a16="http://schemas.microsoft.com/office/drawing/2014/main" id="{CAB6996A-D6A7-416F-BCD7-51EBE87DAC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479" name="Text Box 580">
              <a:extLst>
                <a:ext uri="{FF2B5EF4-FFF2-40B4-BE49-F238E27FC236}">
                  <a16:creationId xmlns:a16="http://schemas.microsoft.com/office/drawing/2014/main" id="{8650C4F3-69E9-4D2D-88F4-52BE542928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480" name="Text Box 580">
              <a:extLst>
                <a:ext uri="{FF2B5EF4-FFF2-40B4-BE49-F238E27FC236}">
                  <a16:creationId xmlns:a16="http://schemas.microsoft.com/office/drawing/2014/main" id="{A73DC1E5-873E-4AFE-9C4A-320F6428A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 dirty="0"/>
                <a:t>regional ISP</a:t>
              </a:r>
            </a:p>
          </p:txBody>
        </p:sp>
        <p:sp>
          <p:nvSpPr>
            <p:cNvPr id="481" name="Text Box 580">
              <a:extLst>
                <a:ext uri="{FF2B5EF4-FFF2-40B4-BE49-F238E27FC236}">
                  <a16:creationId xmlns:a16="http://schemas.microsoft.com/office/drawing/2014/main" id="{3D84F1E8-ABE4-4E20-B468-AB4CE6D49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482" name="Text Box 580">
              <a:extLst>
                <a:ext uri="{FF2B5EF4-FFF2-40B4-BE49-F238E27FC236}">
                  <a16:creationId xmlns:a16="http://schemas.microsoft.com/office/drawing/2014/main" id="{0090A4BC-AE9C-4B32-9574-24675E1D83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483" name="Picture 269" descr="cell_tower_radiation copy">
              <a:extLst>
                <a:ext uri="{FF2B5EF4-FFF2-40B4-BE49-F238E27FC236}">
                  <a16:creationId xmlns:a16="http://schemas.microsoft.com/office/drawing/2014/main" id="{E2EAA732-1463-4CBE-8040-051A2A4487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4" name="Group 347">
              <a:extLst>
                <a:ext uri="{FF2B5EF4-FFF2-40B4-BE49-F238E27FC236}">
                  <a16:creationId xmlns:a16="http://schemas.microsoft.com/office/drawing/2014/main" id="{347A8E5D-898B-43E6-A84F-38DEDB8A9A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549" name="Oval 548">
                <a:extLst>
                  <a:ext uri="{FF2B5EF4-FFF2-40B4-BE49-F238E27FC236}">
                    <a16:creationId xmlns:a16="http://schemas.microsoft.com/office/drawing/2014/main" id="{26E1DEEA-CBA2-4F63-9081-852BE5A65E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0" name="Rectangle 549">
                <a:extLst>
                  <a:ext uri="{FF2B5EF4-FFF2-40B4-BE49-F238E27FC236}">
                    <a16:creationId xmlns:a16="http://schemas.microsoft.com/office/drawing/2014/main" id="{E4DAAFC5-C3FA-4759-9801-A2955AE29A5C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51" name="Oval 550">
                <a:extLst>
                  <a:ext uri="{FF2B5EF4-FFF2-40B4-BE49-F238E27FC236}">
                    <a16:creationId xmlns:a16="http://schemas.microsoft.com/office/drawing/2014/main" id="{BFB11D1C-70DD-4219-8182-E2D1D8566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2" name="Freeform 1209">
                <a:extLst>
                  <a:ext uri="{FF2B5EF4-FFF2-40B4-BE49-F238E27FC236}">
                    <a16:creationId xmlns:a16="http://schemas.microsoft.com/office/drawing/2014/main" id="{5986C465-6B8C-4B59-BFD8-C3982F56723B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53" name="Freeform 1210">
                <a:extLst>
                  <a:ext uri="{FF2B5EF4-FFF2-40B4-BE49-F238E27FC236}">
                    <a16:creationId xmlns:a16="http://schemas.microsoft.com/office/drawing/2014/main" id="{CBCD0206-51C2-487B-8094-83D7FA4094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4" name="Freeform 1211">
                <a:extLst>
                  <a:ext uri="{FF2B5EF4-FFF2-40B4-BE49-F238E27FC236}">
                    <a16:creationId xmlns:a16="http://schemas.microsoft.com/office/drawing/2014/main" id="{34B12A5C-4757-4AD2-8D5F-E2E54DE1C8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5" name="Freeform 1212">
                <a:extLst>
                  <a:ext uri="{FF2B5EF4-FFF2-40B4-BE49-F238E27FC236}">
                    <a16:creationId xmlns:a16="http://schemas.microsoft.com/office/drawing/2014/main" id="{E93BFE0A-9746-438F-B04F-C99CD0281E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1617641D-878E-4398-8ECA-84B654E095E0}"/>
                  </a:ext>
                </a:extLst>
              </p:cNvPr>
              <p:cNvCxnSpPr>
                <a:cxnSpLocks noChangeShapeType="1"/>
                <a:endCxn id="55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7" name="Straight Connector 556">
                <a:extLst>
                  <a:ext uri="{FF2B5EF4-FFF2-40B4-BE49-F238E27FC236}">
                    <a16:creationId xmlns:a16="http://schemas.microsoft.com/office/drawing/2014/main" id="{AB8F26C7-45D9-4750-AED7-EBF2432CABC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85" name="Group 347">
              <a:extLst>
                <a:ext uri="{FF2B5EF4-FFF2-40B4-BE49-F238E27FC236}">
                  <a16:creationId xmlns:a16="http://schemas.microsoft.com/office/drawing/2014/main" id="{33958C0A-113B-48B3-9D70-5B67FFDA75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540" name="Oval 539">
                <a:extLst>
                  <a:ext uri="{FF2B5EF4-FFF2-40B4-BE49-F238E27FC236}">
                    <a16:creationId xmlns:a16="http://schemas.microsoft.com/office/drawing/2014/main" id="{E0CC86DE-E230-464E-84B6-83548AAE1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1" name="Rectangle 540">
                <a:extLst>
                  <a:ext uri="{FF2B5EF4-FFF2-40B4-BE49-F238E27FC236}">
                    <a16:creationId xmlns:a16="http://schemas.microsoft.com/office/drawing/2014/main" id="{608D98C6-BFC1-4413-8ECF-DA33E08E9D01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2" name="Oval 541">
                <a:extLst>
                  <a:ext uri="{FF2B5EF4-FFF2-40B4-BE49-F238E27FC236}">
                    <a16:creationId xmlns:a16="http://schemas.microsoft.com/office/drawing/2014/main" id="{B39E3014-C529-414E-B662-B74BBCC4E6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3" name="Freeform 1200">
                <a:extLst>
                  <a:ext uri="{FF2B5EF4-FFF2-40B4-BE49-F238E27FC236}">
                    <a16:creationId xmlns:a16="http://schemas.microsoft.com/office/drawing/2014/main" id="{CD12E301-3733-4825-A685-790BE2802E34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4" name="Freeform 1201">
                <a:extLst>
                  <a:ext uri="{FF2B5EF4-FFF2-40B4-BE49-F238E27FC236}">
                    <a16:creationId xmlns:a16="http://schemas.microsoft.com/office/drawing/2014/main" id="{5C8F429B-48E5-40C3-938A-63E6E4D0A6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5" name="Freeform 1202">
                <a:extLst>
                  <a:ext uri="{FF2B5EF4-FFF2-40B4-BE49-F238E27FC236}">
                    <a16:creationId xmlns:a16="http://schemas.microsoft.com/office/drawing/2014/main" id="{F0DA5487-000D-46B7-B9AF-C3B69F044F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6" name="Freeform 1203">
                <a:extLst>
                  <a:ext uri="{FF2B5EF4-FFF2-40B4-BE49-F238E27FC236}">
                    <a16:creationId xmlns:a16="http://schemas.microsoft.com/office/drawing/2014/main" id="{942B315A-D8E2-48D5-B43E-EC6B18FC2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47" name="Straight Connector 546">
                <a:extLst>
                  <a:ext uri="{FF2B5EF4-FFF2-40B4-BE49-F238E27FC236}">
                    <a16:creationId xmlns:a16="http://schemas.microsoft.com/office/drawing/2014/main" id="{CB1D39CF-4B5E-4652-9ADC-2BB4789EEC7E}"/>
                  </a:ext>
                </a:extLst>
              </p:cNvPr>
              <p:cNvCxnSpPr>
                <a:cxnSpLocks noChangeShapeType="1"/>
                <a:endCxn id="54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8" name="Straight Connector 547">
                <a:extLst>
                  <a:ext uri="{FF2B5EF4-FFF2-40B4-BE49-F238E27FC236}">
                    <a16:creationId xmlns:a16="http://schemas.microsoft.com/office/drawing/2014/main" id="{EBCCA918-0D60-4216-8812-5A2ACD313DC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86" name="Group 347">
              <a:extLst>
                <a:ext uri="{FF2B5EF4-FFF2-40B4-BE49-F238E27FC236}">
                  <a16:creationId xmlns:a16="http://schemas.microsoft.com/office/drawing/2014/main" id="{42E36DDE-AC22-46D8-AFC8-D3BF496F60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531" name="Oval 530">
                <a:extLst>
                  <a:ext uri="{FF2B5EF4-FFF2-40B4-BE49-F238E27FC236}">
                    <a16:creationId xmlns:a16="http://schemas.microsoft.com/office/drawing/2014/main" id="{54BF5287-8B04-40BB-ADFD-16C1A1B893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2" name="Rectangle 531">
                <a:extLst>
                  <a:ext uri="{FF2B5EF4-FFF2-40B4-BE49-F238E27FC236}">
                    <a16:creationId xmlns:a16="http://schemas.microsoft.com/office/drawing/2014/main" id="{E3595403-D21F-40B1-8ECA-749AE6D86D6E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3" name="Oval 532">
                <a:extLst>
                  <a:ext uri="{FF2B5EF4-FFF2-40B4-BE49-F238E27FC236}">
                    <a16:creationId xmlns:a16="http://schemas.microsoft.com/office/drawing/2014/main" id="{51C428F7-C50F-4A7B-8032-6297FF1656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4" name="Freeform 1191">
                <a:extLst>
                  <a:ext uri="{FF2B5EF4-FFF2-40B4-BE49-F238E27FC236}">
                    <a16:creationId xmlns:a16="http://schemas.microsoft.com/office/drawing/2014/main" id="{2E15C747-1A25-4189-AF12-289B8E5E2A75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5" name="Freeform 1192">
                <a:extLst>
                  <a:ext uri="{FF2B5EF4-FFF2-40B4-BE49-F238E27FC236}">
                    <a16:creationId xmlns:a16="http://schemas.microsoft.com/office/drawing/2014/main" id="{C70AE4CB-D00E-4368-9085-6DF5885C4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6" name="Freeform 1193">
                <a:extLst>
                  <a:ext uri="{FF2B5EF4-FFF2-40B4-BE49-F238E27FC236}">
                    <a16:creationId xmlns:a16="http://schemas.microsoft.com/office/drawing/2014/main" id="{B84FF749-749B-4BC8-BD98-88EB426D9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7" name="Freeform 1194">
                <a:extLst>
                  <a:ext uri="{FF2B5EF4-FFF2-40B4-BE49-F238E27FC236}">
                    <a16:creationId xmlns:a16="http://schemas.microsoft.com/office/drawing/2014/main" id="{18C9DF76-05A8-4F90-883F-C2D3E72B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38" name="Straight Connector 537">
                <a:extLst>
                  <a:ext uri="{FF2B5EF4-FFF2-40B4-BE49-F238E27FC236}">
                    <a16:creationId xmlns:a16="http://schemas.microsoft.com/office/drawing/2014/main" id="{57809520-2F1F-4A48-8702-4752FDFFD80E}"/>
                  </a:ext>
                </a:extLst>
              </p:cNvPr>
              <p:cNvCxnSpPr>
                <a:cxnSpLocks noChangeShapeType="1"/>
                <a:endCxn id="53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9" name="Straight Connector 538">
                <a:extLst>
                  <a:ext uri="{FF2B5EF4-FFF2-40B4-BE49-F238E27FC236}">
                    <a16:creationId xmlns:a16="http://schemas.microsoft.com/office/drawing/2014/main" id="{8E52A1F1-D154-472C-8F72-87E47E8D689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87" name="Group 347">
              <a:extLst>
                <a:ext uri="{FF2B5EF4-FFF2-40B4-BE49-F238E27FC236}">
                  <a16:creationId xmlns:a16="http://schemas.microsoft.com/office/drawing/2014/main" id="{950ACA0C-21D6-49BC-9E8B-4227C4DAC8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522" name="Oval 521">
                <a:extLst>
                  <a:ext uri="{FF2B5EF4-FFF2-40B4-BE49-F238E27FC236}">
                    <a16:creationId xmlns:a16="http://schemas.microsoft.com/office/drawing/2014/main" id="{ACEB12BE-C36D-40B7-9E0C-0D49AEB7B9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3" name="Rectangle 522">
                <a:extLst>
                  <a:ext uri="{FF2B5EF4-FFF2-40B4-BE49-F238E27FC236}">
                    <a16:creationId xmlns:a16="http://schemas.microsoft.com/office/drawing/2014/main" id="{68AD1543-F0EC-462D-AE62-6C9AB1526F8E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4" name="Oval 523">
                <a:extLst>
                  <a:ext uri="{FF2B5EF4-FFF2-40B4-BE49-F238E27FC236}">
                    <a16:creationId xmlns:a16="http://schemas.microsoft.com/office/drawing/2014/main" id="{4E7D0F84-DCE3-4B0E-A1A7-30AFDBEF60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5" name="Freeform 1182">
                <a:extLst>
                  <a:ext uri="{FF2B5EF4-FFF2-40B4-BE49-F238E27FC236}">
                    <a16:creationId xmlns:a16="http://schemas.microsoft.com/office/drawing/2014/main" id="{1CF8E16A-3FBD-44AE-8B99-4F89EDF5157D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6" name="Freeform 1183">
                <a:extLst>
                  <a:ext uri="{FF2B5EF4-FFF2-40B4-BE49-F238E27FC236}">
                    <a16:creationId xmlns:a16="http://schemas.microsoft.com/office/drawing/2014/main" id="{D9C9655D-B142-4A02-9F8F-4CBDB5138A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7" name="Freeform 1184">
                <a:extLst>
                  <a:ext uri="{FF2B5EF4-FFF2-40B4-BE49-F238E27FC236}">
                    <a16:creationId xmlns:a16="http://schemas.microsoft.com/office/drawing/2014/main" id="{5BAA74CB-6E01-4A91-AD44-E62EAD2449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8" name="Freeform 1185">
                <a:extLst>
                  <a:ext uri="{FF2B5EF4-FFF2-40B4-BE49-F238E27FC236}">
                    <a16:creationId xmlns:a16="http://schemas.microsoft.com/office/drawing/2014/main" id="{B7ACAF7D-DFBF-4755-B06E-2860AAAABF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29" name="Straight Connector 528">
                <a:extLst>
                  <a:ext uri="{FF2B5EF4-FFF2-40B4-BE49-F238E27FC236}">
                    <a16:creationId xmlns:a16="http://schemas.microsoft.com/office/drawing/2014/main" id="{B3EA1AE7-5467-4430-A197-10FA4F2B6F51}"/>
                  </a:ext>
                </a:extLst>
              </p:cNvPr>
              <p:cNvCxnSpPr>
                <a:cxnSpLocks noChangeShapeType="1"/>
                <a:endCxn id="52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0" name="Straight Connector 529">
                <a:extLst>
                  <a:ext uri="{FF2B5EF4-FFF2-40B4-BE49-F238E27FC236}">
                    <a16:creationId xmlns:a16="http://schemas.microsoft.com/office/drawing/2014/main" id="{2DF1DBB0-A2EA-4022-A364-0CC7C7BE0D8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88" name="Group 347">
              <a:extLst>
                <a:ext uri="{FF2B5EF4-FFF2-40B4-BE49-F238E27FC236}">
                  <a16:creationId xmlns:a16="http://schemas.microsoft.com/office/drawing/2014/main" id="{68764921-87A0-42EE-9FAB-DE3F376D3EB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513" name="Oval 512">
                <a:extLst>
                  <a:ext uri="{FF2B5EF4-FFF2-40B4-BE49-F238E27FC236}">
                    <a16:creationId xmlns:a16="http://schemas.microsoft.com/office/drawing/2014/main" id="{A7A1FD1B-37A6-40D3-A371-264AB26E2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4" name="Rectangle 513">
                <a:extLst>
                  <a:ext uri="{FF2B5EF4-FFF2-40B4-BE49-F238E27FC236}">
                    <a16:creationId xmlns:a16="http://schemas.microsoft.com/office/drawing/2014/main" id="{3D97023F-0653-4E25-A20C-F5641CC7C18E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5" name="Oval 514">
                <a:extLst>
                  <a:ext uri="{FF2B5EF4-FFF2-40B4-BE49-F238E27FC236}">
                    <a16:creationId xmlns:a16="http://schemas.microsoft.com/office/drawing/2014/main" id="{8213EBB4-E17F-45D0-A284-60F7B24683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6" name="Freeform 1173">
                <a:extLst>
                  <a:ext uri="{FF2B5EF4-FFF2-40B4-BE49-F238E27FC236}">
                    <a16:creationId xmlns:a16="http://schemas.microsoft.com/office/drawing/2014/main" id="{FA8FD3AE-3817-4BA0-99DD-77F4DC0CE468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7" name="Freeform 1174">
                <a:extLst>
                  <a:ext uri="{FF2B5EF4-FFF2-40B4-BE49-F238E27FC236}">
                    <a16:creationId xmlns:a16="http://schemas.microsoft.com/office/drawing/2014/main" id="{2A666ADA-82B0-4C89-84AD-124F04BE2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8" name="Freeform 1175">
                <a:extLst>
                  <a:ext uri="{FF2B5EF4-FFF2-40B4-BE49-F238E27FC236}">
                    <a16:creationId xmlns:a16="http://schemas.microsoft.com/office/drawing/2014/main" id="{CA95FAB4-FA80-4D77-87C7-6843EA7117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9" name="Freeform 1176">
                <a:extLst>
                  <a:ext uri="{FF2B5EF4-FFF2-40B4-BE49-F238E27FC236}">
                    <a16:creationId xmlns:a16="http://schemas.microsoft.com/office/drawing/2014/main" id="{B7311098-45E3-43E0-AA5E-9F31F73DC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20" name="Straight Connector 519">
                <a:extLst>
                  <a:ext uri="{FF2B5EF4-FFF2-40B4-BE49-F238E27FC236}">
                    <a16:creationId xmlns:a16="http://schemas.microsoft.com/office/drawing/2014/main" id="{800CCFB8-AD07-4F6E-855F-FAE1A92E51B9}"/>
                  </a:ext>
                </a:extLst>
              </p:cNvPr>
              <p:cNvCxnSpPr>
                <a:cxnSpLocks noChangeShapeType="1"/>
                <a:endCxn id="5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1" name="Straight Connector 520">
                <a:extLst>
                  <a:ext uri="{FF2B5EF4-FFF2-40B4-BE49-F238E27FC236}">
                    <a16:creationId xmlns:a16="http://schemas.microsoft.com/office/drawing/2014/main" id="{70BF5C0D-4FC1-43EE-A4B9-5C58855309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89" name="Group 347">
              <a:extLst>
                <a:ext uri="{FF2B5EF4-FFF2-40B4-BE49-F238E27FC236}">
                  <a16:creationId xmlns:a16="http://schemas.microsoft.com/office/drawing/2014/main" id="{F8E4305B-CD3C-41F1-928F-1862366BDC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504" name="Oval 503">
                <a:extLst>
                  <a:ext uri="{FF2B5EF4-FFF2-40B4-BE49-F238E27FC236}">
                    <a16:creationId xmlns:a16="http://schemas.microsoft.com/office/drawing/2014/main" id="{26FDD292-ACB7-46D6-A83E-636082FDA3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5" name="Rectangle 504">
                <a:extLst>
                  <a:ext uri="{FF2B5EF4-FFF2-40B4-BE49-F238E27FC236}">
                    <a16:creationId xmlns:a16="http://schemas.microsoft.com/office/drawing/2014/main" id="{74874DDB-3FB2-4379-B48B-3253D85331B0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06" name="Oval 505">
                <a:extLst>
                  <a:ext uri="{FF2B5EF4-FFF2-40B4-BE49-F238E27FC236}">
                    <a16:creationId xmlns:a16="http://schemas.microsoft.com/office/drawing/2014/main" id="{245C0B67-3EC5-45B3-B72B-0CC195FB2D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7" name="Freeform 1164">
                <a:extLst>
                  <a:ext uri="{FF2B5EF4-FFF2-40B4-BE49-F238E27FC236}">
                    <a16:creationId xmlns:a16="http://schemas.microsoft.com/office/drawing/2014/main" id="{D87E5F6D-7FAE-4B21-9430-2631416BABF2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08" name="Freeform 1165">
                <a:extLst>
                  <a:ext uri="{FF2B5EF4-FFF2-40B4-BE49-F238E27FC236}">
                    <a16:creationId xmlns:a16="http://schemas.microsoft.com/office/drawing/2014/main" id="{A6F5560B-46C7-4396-8DB5-1C2DD1186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9" name="Freeform 1166">
                <a:extLst>
                  <a:ext uri="{FF2B5EF4-FFF2-40B4-BE49-F238E27FC236}">
                    <a16:creationId xmlns:a16="http://schemas.microsoft.com/office/drawing/2014/main" id="{A77AF079-0996-42F7-B0F5-52A8B9C22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0" name="Freeform 1167">
                <a:extLst>
                  <a:ext uri="{FF2B5EF4-FFF2-40B4-BE49-F238E27FC236}">
                    <a16:creationId xmlns:a16="http://schemas.microsoft.com/office/drawing/2014/main" id="{95F86293-1225-4225-A293-9BE7E31E32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11" name="Straight Connector 510">
                <a:extLst>
                  <a:ext uri="{FF2B5EF4-FFF2-40B4-BE49-F238E27FC236}">
                    <a16:creationId xmlns:a16="http://schemas.microsoft.com/office/drawing/2014/main" id="{A80AD17B-1FE5-4DA7-96E5-4EB96CAF7582}"/>
                  </a:ext>
                </a:extLst>
              </p:cNvPr>
              <p:cNvCxnSpPr>
                <a:cxnSpLocks noChangeShapeType="1"/>
                <a:endCxn id="50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" name="Straight Connector 511">
                <a:extLst>
                  <a:ext uri="{FF2B5EF4-FFF2-40B4-BE49-F238E27FC236}">
                    <a16:creationId xmlns:a16="http://schemas.microsoft.com/office/drawing/2014/main" id="{738534E4-6DEF-4A31-BBA5-15244571312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0" name="Group 347">
              <a:extLst>
                <a:ext uri="{FF2B5EF4-FFF2-40B4-BE49-F238E27FC236}">
                  <a16:creationId xmlns:a16="http://schemas.microsoft.com/office/drawing/2014/main" id="{620F8D28-93E5-4024-8084-A623EE1C84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495" name="Oval 494">
                <a:extLst>
                  <a:ext uri="{FF2B5EF4-FFF2-40B4-BE49-F238E27FC236}">
                    <a16:creationId xmlns:a16="http://schemas.microsoft.com/office/drawing/2014/main" id="{8360E6FE-51B6-4E06-93B1-D86DF93459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99847459-B941-4753-8B1E-3DFD13412CC4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7" name="Oval 496">
                <a:extLst>
                  <a:ext uri="{FF2B5EF4-FFF2-40B4-BE49-F238E27FC236}">
                    <a16:creationId xmlns:a16="http://schemas.microsoft.com/office/drawing/2014/main" id="{B8E1AED4-BB97-4134-AC32-3ACA164D33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498" name="Freeform 1155">
                <a:extLst>
                  <a:ext uri="{FF2B5EF4-FFF2-40B4-BE49-F238E27FC236}">
                    <a16:creationId xmlns:a16="http://schemas.microsoft.com/office/drawing/2014/main" id="{57755ECB-75A0-457A-897F-A7FEA51FE80A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499" name="Freeform 1156">
                <a:extLst>
                  <a:ext uri="{FF2B5EF4-FFF2-40B4-BE49-F238E27FC236}">
                    <a16:creationId xmlns:a16="http://schemas.microsoft.com/office/drawing/2014/main" id="{21A711C6-AA06-4A15-BCAF-5DA413922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0" name="Freeform 1157">
                <a:extLst>
                  <a:ext uri="{FF2B5EF4-FFF2-40B4-BE49-F238E27FC236}">
                    <a16:creationId xmlns:a16="http://schemas.microsoft.com/office/drawing/2014/main" id="{7153A9B3-786E-4035-915F-1CA943B9DE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1" name="Freeform 1158">
                <a:extLst>
                  <a:ext uri="{FF2B5EF4-FFF2-40B4-BE49-F238E27FC236}">
                    <a16:creationId xmlns:a16="http://schemas.microsoft.com/office/drawing/2014/main" id="{EFAE04E0-35D8-4C7A-817A-B397B1EA89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02" name="Straight Connector 501">
                <a:extLst>
                  <a:ext uri="{FF2B5EF4-FFF2-40B4-BE49-F238E27FC236}">
                    <a16:creationId xmlns:a16="http://schemas.microsoft.com/office/drawing/2014/main" id="{5598A2CD-E624-421D-B084-69C613422ED3}"/>
                  </a:ext>
                </a:extLst>
              </p:cNvPr>
              <p:cNvCxnSpPr>
                <a:cxnSpLocks noChangeShapeType="1"/>
                <a:endCxn id="4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3" name="Straight Connector 502">
                <a:extLst>
                  <a:ext uri="{FF2B5EF4-FFF2-40B4-BE49-F238E27FC236}">
                    <a16:creationId xmlns:a16="http://schemas.microsoft.com/office/drawing/2014/main" id="{ACD57B96-506D-4D35-B63B-A5840E992D8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91" name="Picture 1005" descr="antenna_stylized">
              <a:extLst>
                <a:ext uri="{FF2B5EF4-FFF2-40B4-BE49-F238E27FC236}">
                  <a16:creationId xmlns:a16="http://schemas.microsoft.com/office/drawing/2014/main" id="{A37B71EA-1824-474A-B2E3-6132284B47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2" name="Picture 1005" descr="antenna_stylized">
              <a:extLst>
                <a:ext uri="{FF2B5EF4-FFF2-40B4-BE49-F238E27FC236}">
                  <a16:creationId xmlns:a16="http://schemas.microsoft.com/office/drawing/2014/main" id="{5AC845AC-9D7E-456A-A693-5D4868195F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3" name="Picture 1005" descr="antenna_stylized">
              <a:extLst>
                <a:ext uri="{FF2B5EF4-FFF2-40B4-BE49-F238E27FC236}">
                  <a16:creationId xmlns:a16="http://schemas.microsoft.com/office/drawing/2014/main" id="{9443E83F-10AA-4E4E-8F65-890F664654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4" name="Picture 934" descr="antenna_radiation_stylized">
              <a:extLst>
                <a:ext uri="{FF2B5EF4-FFF2-40B4-BE49-F238E27FC236}">
                  <a16:creationId xmlns:a16="http://schemas.microsoft.com/office/drawing/2014/main" id="{6CA1FC94-3B32-493C-A3D4-C89F05BEA2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48" name="Picture 645" descr="underline_base">
            <a:extLst>
              <a:ext uri="{FF2B5EF4-FFF2-40B4-BE49-F238E27FC236}">
                <a16:creationId xmlns:a16="http://schemas.microsoft.com/office/drawing/2014/main" id="{A96C3128-E0BE-48F3-B1E2-E77DCEB9AA54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85" y="926028"/>
            <a:ext cx="6548437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9669B4B7-B3BC-42EE-9071-AB9CD7CD061D}" type="slidenum">
              <a:rPr lang="en-US"/>
              <a:pPr/>
              <a:t>12</a:t>
            </a:fld>
            <a:endParaRPr lang="en-US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What’s a protocol?</a:t>
            </a:r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606425" y="1133475"/>
            <a:ext cx="8126413" cy="2590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Network protocols: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All communication in Internet governed by protocols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Generic protocol: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specific messages sent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specific actions taken when messages are received, or other events (e.g., timer expiration, exception detection)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24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Protocol Representation: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Finite State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Protocol Specification, via Standards …</a:t>
            </a:r>
          </a:p>
        </p:txBody>
      </p:sp>
      <p:grpSp>
        <p:nvGrpSpPr>
          <p:cNvPr id="7175" name="Group 7"/>
          <p:cNvGrpSpPr>
            <a:grpSpLocks/>
          </p:cNvGrpSpPr>
          <p:nvPr/>
        </p:nvGrpSpPr>
        <p:grpSpPr bwMode="auto">
          <a:xfrm>
            <a:off x="342900" y="3557588"/>
            <a:ext cx="8588375" cy="1266825"/>
            <a:chOff x="386" y="2496"/>
            <a:chExt cx="5276" cy="798"/>
          </a:xfrm>
        </p:grpSpPr>
        <p:sp>
          <p:nvSpPr>
            <p:cNvPr id="7173" name="Rectangle 5"/>
            <p:cNvSpPr>
              <a:spLocks noChangeArrowheads="1"/>
            </p:cNvSpPr>
            <p:nvPr/>
          </p:nvSpPr>
          <p:spPr bwMode="auto">
            <a:xfrm>
              <a:off x="386" y="2496"/>
              <a:ext cx="5276" cy="7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i="1" dirty="0">
                  <a:latin typeface="Gill Sans MT" panose="020B0502020104020203" pitchFamily="34" charset="0"/>
                </a:rPr>
                <a:t>protocols define format, order of messages sent and received among network entities, and actions taken on message transmission, receipt</a:t>
              </a:r>
              <a:r>
                <a:rPr lang="en-US" i="1" dirty="0">
                  <a:solidFill>
                    <a:srgbClr val="FF0000"/>
                  </a:solidFill>
                  <a:latin typeface="Gill Sans MT" panose="020B0502020104020203" pitchFamily="34" charset="0"/>
                </a:rPr>
                <a:t> </a:t>
              </a:r>
            </a:p>
          </p:txBody>
        </p:sp>
        <p:sp>
          <p:nvSpPr>
            <p:cNvPr id="7174" name="Rectangle 6"/>
            <p:cNvSpPr>
              <a:spLocks noChangeArrowheads="1"/>
            </p:cNvSpPr>
            <p:nvPr/>
          </p:nvSpPr>
          <p:spPr bwMode="auto">
            <a:xfrm>
              <a:off x="503" y="2496"/>
              <a:ext cx="5065" cy="787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pic>
        <p:nvPicPr>
          <p:cNvPr id="9" name="Picture 12" descr="underline_base">
            <a:extLst>
              <a:ext uri="{FF2B5EF4-FFF2-40B4-BE49-F238E27FC236}">
                <a16:creationId xmlns:a16="http://schemas.microsoft.com/office/drawing/2014/main" id="{A66577EA-B7F0-451A-B82D-9B7314927FA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25" y="1041734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26D64080-91C6-40C3-8A92-FD5F1AA2D552}" type="slidenum">
              <a:rPr lang="en-US"/>
              <a:pPr/>
              <a:t>13</a:t>
            </a:fld>
            <a:endParaRPr lang="en-US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What’s a protocol?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8153400" cy="6858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latin typeface="Gill Sans MT" panose="020B0502020104020203" pitchFamily="34" charset="0"/>
              </a:rPr>
              <a:t>Example sequence of a computer network protocol:</a:t>
            </a:r>
          </a:p>
          <a:p>
            <a:pPr>
              <a:buFont typeface="Wingdings" pitchFamily="2" charset="2"/>
              <a:buNone/>
            </a:pPr>
            <a:endParaRPr lang="en-US" sz="2400">
              <a:latin typeface="Gill Sans MT" panose="020B0502020104020203" pitchFamily="34" charset="0"/>
            </a:endParaRPr>
          </a:p>
        </p:txBody>
      </p:sp>
      <p:sp>
        <p:nvSpPr>
          <p:cNvPr id="8288" name="Rectangle 96"/>
          <p:cNvSpPr>
            <a:spLocks noChangeArrowheads="1"/>
          </p:cNvSpPr>
          <p:nvPr/>
        </p:nvSpPr>
        <p:spPr bwMode="auto">
          <a:xfrm>
            <a:off x="5219700" y="4200526"/>
            <a:ext cx="3333750" cy="1809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6" name="Rectangle 104"/>
          <p:cNvSpPr>
            <a:spLocks noChangeArrowheads="1"/>
          </p:cNvSpPr>
          <p:nvPr/>
        </p:nvSpPr>
        <p:spPr bwMode="auto">
          <a:xfrm>
            <a:off x="3752850" y="5191126"/>
            <a:ext cx="647700" cy="2571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8298" name="Text Box 106"/>
          <p:cNvSpPr txBox="1">
            <a:spLocks noChangeArrowheads="1"/>
          </p:cNvSpPr>
          <p:nvPr/>
        </p:nvSpPr>
        <p:spPr bwMode="auto">
          <a:xfrm>
            <a:off x="4472413" y="1889336"/>
            <a:ext cx="8016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host</a:t>
            </a:r>
          </a:p>
        </p:txBody>
      </p:sp>
      <p:sp>
        <p:nvSpPr>
          <p:cNvPr id="8299" name="Text Box 107"/>
          <p:cNvSpPr txBox="1">
            <a:spLocks noChangeArrowheads="1"/>
          </p:cNvSpPr>
          <p:nvPr/>
        </p:nvSpPr>
        <p:spPr bwMode="auto">
          <a:xfrm>
            <a:off x="7192177" y="2370580"/>
            <a:ext cx="10239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server</a:t>
            </a:r>
          </a:p>
        </p:txBody>
      </p:sp>
      <p:sp>
        <p:nvSpPr>
          <p:cNvPr id="8300" name="Rectangle 108"/>
          <p:cNvSpPr>
            <a:spLocks noChangeArrowheads="1"/>
          </p:cNvSpPr>
          <p:nvPr/>
        </p:nvSpPr>
        <p:spPr bwMode="auto">
          <a:xfrm>
            <a:off x="257175" y="5856288"/>
            <a:ext cx="8153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0000FF"/>
                </a:solidFill>
                <a:latin typeface="Gill Sans MT" panose="020B0502020104020203" pitchFamily="34" charset="0"/>
              </a:rPr>
              <a:t>Protocol Design and Analysis</a:t>
            </a:r>
            <a:r>
              <a:rPr lang="en-US">
                <a:latin typeface="Gill Sans MT" panose="020B0502020104020203" pitchFamily="34" charset="0"/>
              </a:rPr>
              <a:t> are </a:t>
            </a:r>
            <a:r>
              <a:rPr lang="en-US" i="1">
                <a:latin typeface="Gill Sans MT" panose="020B0502020104020203" pitchFamily="34" charset="0"/>
              </a:rPr>
              <a:t>extremely </a:t>
            </a:r>
            <a:r>
              <a:rPr lang="en-US">
                <a:latin typeface="Gill Sans MT" panose="020B0502020104020203" pitchFamily="34" charset="0"/>
              </a:rPr>
              <a:t>important in Internet study, development and research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7" name="Line 85">
            <a:extLst>
              <a:ext uri="{FF2B5EF4-FFF2-40B4-BE49-F238E27FC236}">
                <a16:creationId xmlns:a16="http://schemas.microsoft.com/office/drawing/2014/main" id="{E664CF14-C793-49BF-92B7-1963175481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65725" y="4525963"/>
            <a:ext cx="2343150" cy="428625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Line 89">
            <a:extLst>
              <a:ext uri="{FF2B5EF4-FFF2-40B4-BE49-F238E27FC236}">
                <a16:creationId xmlns:a16="http://schemas.microsoft.com/office/drawing/2014/main" id="{937BA49B-F2B6-4557-8193-70E11DD16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0013" y="2811463"/>
            <a:ext cx="2176462" cy="347662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9" name="Line 90">
            <a:extLst>
              <a:ext uri="{FF2B5EF4-FFF2-40B4-BE49-F238E27FC236}">
                <a16:creationId xmlns:a16="http://schemas.microsoft.com/office/drawing/2014/main" id="{EC67F5FF-EE0C-4F4C-8E96-8AAE4B6BD9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18100" y="3317875"/>
            <a:ext cx="2216150" cy="398463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0" name="Rectangle 92">
            <a:extLst>
              <a:ext uri="{FF2B5EF4-FFF2-40B4-BE49-F238E27FC236}">
                <a16:creationId xmlns:a16="http://schemas.microsoft.com/office/drawing/2014/main" id="{07041328-931E-485F-A2BF-DA6B0920B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3075" y="3340100"/>
            <a:ext cx="1438275" cy="3937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41" name="Text Box 91">
            <a:extLst>
              <a:ext uri="{FF2B5EF4-FFF2-40B4-BE49-F238E27FC236}">
                <a16:creationId xmlns:a16="http://schemas.microsoft.com/office/drawing/2014/main" id="{084F1BA8-38DF-49EE-B3D2-D3E4F16BF2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0513" y="3341688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>
                <a:solidFill>
                  <a:srgbClr val="CC0000"/>
                </a:solidFill>
              </a:rPr>
              <a:t>response</a:t>
            </a:r>
          </a:p>
        </p:txBody>
      </p:sp>
      <p:sp>
        <p:nvSpPr>
          <p:cNvPr id="42" name="Line 94">
            <a:extLst>
              <a:ext uri="{FF2B5EF4-FFF2-40B4-BE49-F238E27FC236}">
                <a16:creationId xmlns:a16="http://schemas.microsoft.com/office/drawing/2014/main" id="{81A195E0-4320-45C4-AC29-FE162B9A7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5725" y="3963988"/>
            <a:ext cx="2400300" cy="4191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3" name="Rectangle 99">
            <a:extLst>
              <a:ext uri="{FF2B5EF4-FFF2-40B4-BE49-F238E27FC236}">
                <a16:creationId xmlns:a16="http://schemas.microsoft.com/office/drawing/2014/main" id="{35A7203D-04F3-4C72-93EC-05F1D52F2B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34075" y="4624388"/>
            <a:ext cx="919163" cy="2952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44" name="Text Box 100">
            <a:extLst>
              <a:ext uri="{FF2B5EF4-FFF2-40B4-BE49-F238E27FC236}">
                <a16:creationId xmlns:a16="http://schemas.microsoft.com/office/drawing/2014/main" id="{433880F6-A731-47D1-85FF-CB5DE8431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0738" y="4510088"/>
            <a:ext cx="930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</a:rPr>
              <a:t>&lt;file&gt;</a:t>
            </a:r>
          </a:p>
        </p:txBody>
      </p:sp>
      <p:sp>
        <p:nvSpPr>
          <p:cNvPr id="45" name="Line 101">
            <a:extLst>
              <a:ext uri="{FF2B5EF4-FFF2-40B4-BE49-F238E27FC236}">
                <a16:creationId xmlns:a16="http://schemas.microsoft.com/office/drawing/2014/main" id="{FCA1BC47-608A-4A21-8536-71A1685D6C6E}"/>
              </a:ext>
            </a:extLst>
          </p:cNvPr>
          <p:cNvSpPr>
            <a:spLocks noChangeShapeType="1"/>
          </p:cNvSpPr>
          <p:nvPr/>
        </p:nvSpPr>
        <p:spPr bwMode="auto">
          <a:xfrm>
            <a:off x="4057650" y="2068513"/>
            <a:ext cx="0" cy="3573462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46" name="Group 105">
            <a:extLst>
              <a:ext uri="{FF2B5EF4-FFF2-40B4-BE49-F238E27FC236}">
                <a16:creationId xmlns:a16="http://schemas.microsoft.com/office/drawing/2014/main" id="{4ABCC41B-E8E3-49CD-A68C-095C4CB9A8C0}"/>
              </a:ext>
            </a:extLst>
          </p:cNvPr>
          <p:cNvGrpSpPr>
            <a:grpSpLocks/>
          </p:cNvGrpSpPr>
          <p:nvPr/>
        </p:nvGrpSpPr>
        <p:grpSpPr bwMode="auto">
          <a:xfrm>
            <a:off x="3735388" y="4972050"/>
            <a:ext cx="720725" cy="396875"/>
            <a:chOff x="2198" y="3221"/>
            <a:chExt cx="454" cy="250"/>
          </a:xfrm>
        </p:grpSpPr>
        <p:sp>
          <p:nvSpPr>
            <p:cNvPr id="47" name="Rectangle 104">
              <a:extLst>
                <a:ext uri="{FF2B5EF4-FFF2-40B4-BE49-F238E27FC236}">
                  <a16:creationId xmlns:a16="http://schemas.microsoft.com/office/drawing/2014/main" id="{76B37D62-E131-48C8-AEC5-52D52CF2DE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4" y="3282"/>
              <a:ext cx="408" cy="1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8" name="Text Box 102">
              <a:extLst>
                <a:ext uri="{FF2B5EF4-FFF2-40B4-BE49-F238E27FC236}">
                  <a16:creationId xmlns:a16="http://schemas.microsoft.com/office/drawing/2014/main" id="{7938EE45-E80E-494E-AAB0-FAE5B1A44A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98" y="3221"/>
              <a:ext cx="418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solidFill>
                    <a:schemeClr val="bg2"/>
                  </a:solidFill>
                </a:rPr>
                <a:t>time</a:t>
              </a:r>
            </a:p>
          </p:txBody>
        </p:sp>
      </p:grpSp>
      <p:sp>
        <p:nvSpPr>
          <p:cNvPr id="49" name="Rectangle 52">
            <a:extLst>
              <a:ext uri="{FF2B5EF4-FFF2-40B4-BE49-F238E27FC236}">
                <a16:creationId xmlns:a16="http://schemas.microsoft.com/office/drawing/2014/main" id="{00044128-D504-492E-98DC-1D3D3670D9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5763" y="2751138"/>
            <a:ext cx="1365250" cy="4397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50" name="Text Box 91">
            <a:extLst>
              <a:ext uri="{FF2B5EF4-FFF2-40B4-BE49-F238E27FC236}">
                <a16:creationId xmlns:a16="http://schemas.microsoft.com/office/drawing/2014/main" id="{790D7938-9872-4824-99FA-033EBAA65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4963" y="2682875"/>
            <a:ext cx="180975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 dirty="0">
                <a:solidFill>
                  <a:srgbClr val="CC0000"/>
                </a:solidFill>
              </a:rPr>
              <a:t>TCP connection</a:t>
            </a:r>
          </a:p>
          <a:p>
            <a:pPr algn="ctr">
              <a:lnSpc>
                <a:spcPct val="85000"/>
              </a:lnSpc>
            </a:pPr>
            <a:r>
              <a:rPr lang="en-US" altLang="en-US" sz="1800" dirty="0">
                <a:solidFill>
                  <a:srgbClr val="CC0000"/>
                </a:solidFill>
              </a:rPr>
              <a:t>request</a:t>
            </a:r>
          </a:p>
        </p:txBody>
      </p:sp>
      <p:grpSp>
        <p:nvGrpSpPr>
          <p:cNvPr id="51" name="Group 57">
            <a:extLst>
              <a:ext uri="{FF2B5EF4-FFF2-40B4-BE49-F238E27FC236}">
                <a16:creationId xmlns:a16="http://schemas.microsoft.com/office/drawing/2014/main" id="{B173ECA5-DA83-47F6-9F17-074676F190BC}"/>
              </a:ext>
            </a:extLst>
          </p:cNvPr>
          <p:cNvGrpSpPr>
            <a:grpSpLocks/>
          </p:cNvGrpSpPr>
          <p:nvPr/>
        </p:nvGrpSpPr>
        <p:grpSpPr bwMode="auto">
          <a:xfrm>
            <a:off x="7412038" y="2782888"/>
            <a:ext cx="431800" cy="755650"/>
            <a:chOff x="4140" y="429"/>
            <a:chExt cx="1425" cy="2396"/>
          </a:xfrm>
        </p:grpSpPr>
        <p:sp>
          <p:nvSpPr>
            <p:cNvPr id="52" name="Freeform 58">
              <a:extLst>
                <a:ext uri="{FF2B5EF4-FFF2-40B4-BE49-F238E27FC236}">
                  <a16:creationId xmlns:a16="http://schemas.microsoft.com/office/drawing/2014/main" id="{CC8A46ED-0D26-448B-8E90-472399833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9">
              <a:extLst>
                <a:ext uri="{FF2B5EF4-FFF2-40B4-BE49-F238E27FC236}">
                  <a16:creationId xmlns:a16="http://schemas.microsoft.com/office/drawing/2014/main" id="{B1EECB22-B7D5-4442-BFF4-2E2314FE29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3" cy="2285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54" name="Freeform 60">
              <a:extLst>
                <a:ext uri="{FF2B5EF4-FFF2-40B4-BE49-F238E27FC236}">
                  <a16:creationId xmlns:a16="http://schemas.microsoft.com/office/drawing/2014/main" id="{68D9F246-B0F9-4B56-BF6A-CFA0E2B10A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Freeform 61">
              <a:extLst>
                <a:ext uri="{FF2B5EF4-FFF2-40B4-BE49-F238E27FC236}">
                  <a16:creationId xmlns:a16="http://schemas.microsoft.com/office/drawing/2014/main" id="{09D714BE-3AFC-485B-9ADE-58BBA10D2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62">
              <a:extLst>
                <a:ext uri="{FF2B5EF4-FFF2-40B4-BE49-F238E27FC236}">
                  <a16:creationId xmlns:a16="http://schemas.microsoft.com/office/drawing/2014/main" id="{5492C642-F5BA-4D50-BAE4-D4B6D59A8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3" y="691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7" name="Group 63">
              <a:extLst>
                <a:ext uri="{FF2B5EF4-FFF2-40B4-BE49-F238E27FC236}">
                  <a16:creationId xmlns:a16="http://schemas.microsoft.com/office/drawing/2014/main" id="{7E2776D2-BD33-4633-BBBD-DB1AFA34C3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82" name="AutoShape 64">
                <a:extLst>
                  <a:ext uri="{FF2B5EF4-FFF2-40B4-BE49-F238E27FC236}">
                    <a16:creationId xmlns:a16="http://schemas.microsoft.com/office/drawing/2014/main" id="{3FD65954-785B-4B9F-8241-9488398EE4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6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" name="AutoShape 65">
                <a:extLst>
                  <a:ext uri="{FF2B5EF4-FFF2-40B4-BE49-F238E27FC236}">
                    <a16:creationId xmlns:a16="http://schemas.microsoft.com/office/drawing/2014/main" id="{93D1046F-A46B-49BA-BF0B-021244BFFD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0"/>
                <a:ext cx="693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954A270F-5C27-4139-B137-333ABA3AD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4" y="1018"/>
              <a:ext cx="597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59" name="Group 67">
              <a:extLst>
                <a:ext uri="{FF2B5EF4-FFF2-40B4-BE49-F238E27FC236}">
                  <a16:creationId xmlns:a16="http://schemas.microsoft.com/office/drawing/2014/main" id="{1D061CA7-5680-4CCE-86BF-4E6D831A8F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80" name="AutoShape 68">
                <a:extLst>
                  <a:ext uri="{FF2B5EF4-FFF2-40B4-BE49-F238E27FC236}">
                    <a16:creationId xmlns:a16="http://schemas.microsoft.com/office/drawing/2014/main" id="{F073E36D-350B-4FF3-9503-39BE513B2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7"/>
                <a:ext cx="726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" name="AutoShape 69">
                <a:extLst>
                  <a:ext uri="{FF2B5EF4-FFF2-40B4-BE49-F238E27FC236}">
                    <a16:creationId xmlns:a16="http://schemas.microsoft.com/office/drawing/2014/main" id="{ED3F650B-1FEE-453D-A9E5-19281009B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" y="2582"/>
                <a:ext cx="693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0" name="Rectangle 70">
              <a:extLst>
                <a:ext uri="{FF2B5EF4-FFF2-40B4-BE49-F238E27FC236}">
                  <a16:creationId xmlns:a16="http://schemas.microsoft.com/office/drawing/2014/main" id="{651D5A06-484D-45CD-A004-58EB8684C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9" y="1360"/>
              <a:ext cx="592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" name="Rectangle 71">
              <a:extLst>
                <a:ext uri="{FF2B5EF4-FFF2-40B4-BE49-F238E27FC236}">
                  <a16:creationId xmlns:a16="http://schemas.microsoft.com/office/drawing/2014/main" id="{4AB02B7A-93E2-4465-86F0-B0AA69E96A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9" y="1657"/>
              <a:ext cx="597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62" name="Group 72">
              <a:extLst>
                <a:ext uri="{FF2B5EF4-FFF2-40B4-BE49-F238E27FC236}">
                  <a16:creationId xmlns:a16="http://schemas.microsoft.com/office/drawing/2014/main" id="{1D846457-717B-4A8A-805D-64F062CD5A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78" name="AutoShape 73">
                <a:extLst>
                  <a:ext uri="{FF2B5EF4-FFF2-40B4-BE49-F238E27FC236}">
                    <a16:creationId xmlns:a16="http://schemas.microsoft.com/office/drawing/2014/main" id="{21021446-2851-4754-B1C5-DB968F75DE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8"/>
                <a:ext cx="724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9" name="AutoShape 74">
                <a:extLst>
                  <a:ext uri="{FF2B5EF4-FFF2-40B4-BE49-F238E27FC236}">
                    <a16:creationId xmlns:a16="http://schemas.microsoft.com/office/drawing/2014/main" id="{98F7DF2C-F003-44A8-ACCE-69DF162F3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2"/>
                <a:ext cx="692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3" name="Freeform 75">
              <a:extLst>
                <a:ext uri="{FF2B5EF4-FFF2-40B4-BE49-F238E27FC236}">
                  <a16:creationId xmlns:a16="http://schemas.microsoft.com/office/drawing/2014/main" id="{18603CD9-373F-439D-9730-350C553C4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4" name="Group 76">
              <a:extLst>
                <a:ext uri="{FF2B5EF4-FFF2-40B4-BE49-F238E27FC236}">
                  <a16:creationId xmlns:a16="http://schemas.microsoft.com/office/drawing/2014/main" id="{CDA69293-D8AE-4756-935C-FF6D310D94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76" name="AutoShape 77">
                <a:extLst>
                  <a:ext uri="{FF2B5EF4-FFF2-40B4-BE49-F238E27FC236}">
                    <a16:creationId xmlns:a16="http://schemas.microsoft.com/office/drawing/2014/main" id="{CB9A6BE7-ACCB-4BB0-AE9D-6D46E0F05F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6"/>
                <a:ext cx="724" cy="141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7" name="AutoShape 78">
                <a:extLst>
                  <a:ext uri="{FF2B5EF4-FFF2-40B4-BE49-F238E27FC236}">
                    <a16:creationId xmlns:a16="http://schemas.microsoft.com/office/drawing/2014/main" id="{E38DE272-2F22-4A84-882F-36678C9B08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5" y="2581"/>
                <a:ext cx="692" cy="111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65" name="Rectangle 79">
              <a:extLst>
                <a:ext uri="{FF2B5EF4-FFF2-40B4-BE49-F238E27FC236}">
                  <a16:creationId xmlns:a16="http://schemas.microsoft.com/office/drawing/2014/main" id="{DD1971A3-1DCE-4599-BD73-C513F71F46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1" y="429"/>
              <a:ext cx="68" cy="2290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6" name="Freeform 80">
              <a:extLst>
                <a:ext uri="{FF2B5EF4-FFF2-40B4-BE49-F238E27FC236}">
                  <a16:creationId xmlns:a16="http://schemas.microsoft.com/office/drawing/2014/main" id="{13B89549-FCF3-43A8-8026-725997FF2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81">
              <a:extLst>
                <a:ext uri="{FF2B5EF4-FFF2-40B4-BE49-F238E27FC236}">
                  <a16:creationId xmlns:a16="http://schemas.microsoft.com/office/drawing/2014/main" id="{AEB11427-00D0-469D-9480-9127A90F5C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Oval 82">
              <a:extLst>
                <a:ext uri="{FF2B5EF4-FFF2-40B4-BE49-F238E27FC236}">
                  <a16:creationId xmlns:a16="http://schemas.microsoft.com/office/drawing/2014/main" id="{FF94BE64-CABD-4807-A6AA-D1A822ACCB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" y="2609"/>
              <a:ext cx="47" cy="101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9" name="Freeform 83">
              <a:extLst>
                <a:ext uri="{FF2B5EF4-FFF2-40B4-BE49-F238E27FC236}">
                  <a16:creationId xmlns:a16="http://schemas.microsoft.com/office/drawing/2014/main" id="{23748A48-C53C-43F1-8E39-13259CFC1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AutoShape 84">
              <a:extLst>
                <a:ext uri="{FF2B5EF4-FFF2-40B4-BE49-F238E27FC236}">
                  <a16:creationId xmlns:a16="http://schemas.microsoft.com/office/drawing/2014/main" id="{922E8CA6-1633-4531-AA5F-79B697B8B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9"/>
              <a:ext cx="1200" cy="146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1" name="AutoShape 85">
              <a:extLst>
                <a:ext uri="{FF2B5EF4-FFF2-40B4-BE49-F238E27FC236}">
                  <a16:creationId xmlns:a16="http://schemas.microsoft.com/office/drawing/2014/main" id="{FF520074-023D-403A-BF9F-B982667FE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09"/>
              <a:ext cx="1069" cy="86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2" name="Oval 86">
              <a:extLst>
                <a:ext uri="{FF2B5EF4-FFF2-40B4-BE49-F238E27FC236}">
                  <a16:creationId xmlns:a16="http://schemas.microsoft.com/office/drawing/2014/main" id="{2172948A-910B-47C4-8FE5-AEAA0A4746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8" y="2382"/>
              <a:ext cx="157" cy="146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3" name="Oval 87">
              <a:extLst>
                <a:ext uri="{FF2B5EF4-FFF2-40B4-BE49-F238E27FC236}">
                  <a16:creationId xmlns:a16="http://schemas.microsoft.com/office/drawing/2014/main" id="{32BC1869-0DA2-4F35-BF13-1F981CBA00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" y="2382"/>
              <a:ext cx="162" cy="14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74" name="Oval 88">
              <a:extLst>
                <a:ext uri="{FF2B5EF4-FFF2-40B4-BE49-F238E27FC236}">
                  <a16:creationId xmlns:a16="http://schemas.microsoft.com/office/drawing/2014/main" id="{08AA3906-9B59-412C-81E1-EE89758A3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4" y="2382"/>
              <a:ext cx="157" cy="141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75" name="Rectangle 89">
              <a:extLst>
                <a:ext uri="{FF2B5EF4-FFF2-40B4-BE49-F238E27FC236}">
                  <a16:creationId xmlns:a16="http://schemas.microsoft.com/office/drawing/2014/main" id="{DA449904-0D83-4C2C-B3B0-57792D287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2" y="1833"/>
              <a:ext cx="84" cy="765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grpSp>
        <p:nvGrpSpPr>
          <p:cNvPr id="84" name="Group 90">
            <a:extLst>
              <a:ext uri="{FF2B5EF4-FFF2-40B4-BE49-F238E27FC236}">
                <a16:creationId xmlns:a16="http://schemas.microsoft.com/office/drawing/2014/main" id="{6C7E2D31-115C-483A-B907-BBA88E1BA50F}"/>
              </a:ext>
            </a:extLst>
          </p:cNvPr>
          <p:cNvGrpSpPr>
            <a:grpSpLocks/>
          </p:cNvGrpSpPr>
          <p:nvPr/>
        </p:nvGrpSpPr>
        <p:grpSpPr bwMode="auto">
          <a:xfrm>
            <a:off x="4275138" y="2339975"/>
            <a:ext cx="893762" cy="828675"/>
            <a:chOff x="-44" y="1473"/>
            <a:chExt cx="981" cy="1105"/>
          </a:xfrm>
        </p:grpSpPr>
        <p:pic>
          <p:nvPicPr>
            <p:cNvPr id="85" name="Picture 91" descr="desktop_computer_stylized_medium">
              <a:extLst>
                <a:ext uri="{FF2B5EF4-FFF2-40B4-BE49-F238E27FC236}">
                  <a16:creationId xmlns:a16="http://schemas.microsoft.com/office/drawing/2014/main" id="{7D778EC5-67CB-4B2D-BD88-5AE601635A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6" name="Freeform 92">
              <a:extLst>
                <a:ext uri="{FF2B5EF4-FFF2-40B4-BE49-F238E27FC236}">
                  <a16:creationId xmlns:a16="http://schemas.microsoft.com/office/drawing/2014/main" id="{AC1D1EFE-ADB8-4FD5-9818-82F79BAAB7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87" name="Text Box 95">
            <a:extLst>
              <a:ext uri="{FF2B5EF4-FFF2-40B4-BE49-F238E27FC236}">
                <a16:creationId xmlns:a16="http://schemas.microsoft.com/office/drawing/2014/main" id="{5745545C-54AC-4E91-9159-14987A90A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4029075"/>
            <a:ext cx="3794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dirty="0">
                <a:solidFill>
                  <a:srgbClr val="CC0000"/>
                </a:solidFill>
              </a:rPr>
              <a:t>Get</a:t>
            </a:r>
            <a:r>
              <a:rPr lang="en-US" altLang="en-US" sz="1400" dirty="0">
                <a:solidFill>
                  <a:srgbClr val="CC0000"/>
                </a:solidFill>
              </a:rPr>
              <a:t> http://www.cise.ufl.com</a:t>
            </a:r>
            <a:endParaRPr lang="en-US" altLang="en-US" dirty="0">
              <a:solidFill>
                <a:srgbClr val="CC0000"/>
              </a:solidFill>
            </a:endParaRPr>
          </a:p>
        </p:txBody>
      </p:sp>
      <p:pic>
        <p:nvPicPr>
          <p:cNvPr id="88" name="Picture 53" descr="underline_base">
            <a:extLst>
              <a:ext uri="{FF2B5EF4-FFF2-40B4-BE49-F238E27FC236}">
                <a16:creationId xmlns:a16="http://schemas.microsoft.com/office/drawing/2014/main" id="{62FE9C3B-F3F2-4205-A752-087AF5A93F46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037431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6B959778-B24C-4E73-9AF0-5DEC74090252}" type="slidenum">
              <a:rPr lang="en-US"/>
              <a:pPr/>
              <a:t>14</a:t>
            </a:fld>
            <a:endParaRPr lang="en-US"/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258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1.1 </a:t>
            </a:r>
            <a:r>
              <a:rPr lang="en-US" dirty="0">
                <a:latin typeface="Gill Sans MT" panose="020B0502020104020203" pitchFamily="34" charset="0"/>
              </a:rPr>
              <a:t>What </a:t>
            </a:r>
            <a:r>
              <a:rPr lang="en-US" i="1" dirty="0">
                <a:latin typeface="Gill Sans MT" panose="020B0502020104020203" pitchFamily="34" charset="0"/>
              </a:rPr>
              <a:t>is</a:t>
            </a:r>
            <a:r>
              <a:rPr lang="en-US" dirty="0"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1.2 Network edge</a:t>
            </a:r>
          </a:p>
          <a:p>
            <a:pPr lvl="2">
              <a:buClr>
                <a:srgbClr val="FF3300"/>
              </a:buClr>
              <a:buSzPct val="90000"/>
              <a:buFont typeface="Wingdings" pitchFamily="2" charset="2"/>
              <a:buChar char="q"/>
            </a:pP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1.3 </a:t>
            </a:r>
            <a:r>
              <a:rPr lang="en-US" dirty="0">
                <a:latin typeface="Gill Sans MT" panose="020B0502020104020203" pitchFamily="34" charset="0"/>
              </a:rPr>
              <a:t>Network core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 dirty="0">
                <a:latin typeface="Gill Sans MT" panose="020B0502020104020203" pitchFamily="34" charset="0"/>
              </a:rPr>
              <a:t> circuit switching, packet switching, network structure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1.4</a:t>
            </a:r>
            <a:r>
              <a:rPr lang="en-US" dirty="0">
                <a:latin typeface="Gill Sans MT" panose="020B0502020104020203" pitchFamily="34" charset="0"/>
              </a:rPr>
              <a:t> Delay, loss and throughput in networks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1.5</a:t>
            </a:r>
            <a:r>
              <a:rPr lang="en-US" dirty="0">
                <a:latin typeface="Gill Sans MT" panose="020B0502020104020203" pitchFamily="34" charset="0"/>
              </a:rPr>
              <a:t>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1.6</a:t>
            </a:r>
            <a:r>
              <a:rPr lang="en-US" dirty="0">
                <a:latin typeface="Gill Sans MT" panose="020B0502020104020203" pitchFamily="34" charset="0"/>
              </a:rPr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 dirty="0">
                <a:latin typeface="Gill Sans MT" panose="020B0502020104020203" pitchFamily="34" charset="0"/>
              </a:rPr>
              <a:t> History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6" name="Picture 53" descr="underline_base">
            <a:extLst>
              <a:ext uri="{FF2B5EF4-FFF2-40B4-BE49-F238E27FC236}">
                <a16:creationId xmlns:a16="http://schemas.microsoft.com/office/drawing/2014/main" id="{189FFD16-918B-47B9-8099-B5F336281992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037431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2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64EF20A5-AF8D-40B0-A602-F73492626D33}" type="slidenum">
              <a:rPr lang="en-US"/>
              <a:pPr/>
              <a:t>15</a:t>
            </a:fld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none" dirty="0"/>
              <a:t>Network structure:</a:t>
            </a:r>
            <a:endParaRPr lang="en-US" u="none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7513" y="1381125"/>
            <a:ext cx="4429125" cy="2819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Network edge:</a:t>
            </a:r>
            <a:r>
              <a:rPr lang="en-US" dirty="0">
                <a:latin typeface="Gill Sans MT" panose="020B0502020104020203" pitchFamily="34" charset="0"/>
              </a:rPr>
              <a:t> applications and hosts</a:t>
            </a:r>
          </a:p>
        </p:txBody>
      </p:sp>
      <p:sp>
        <p:nvSpPr>
          <p:cNvPr id="10088" name="Rectangle 872"/>
          <p:cNvSpPr>
            <a:spLocks noChangeArrowheads="1"/>
          </p:cNvSpPr>
          <p:nvPr/>
        </p:nvSpPr>
        <p:spPr bwMode="auto">
          <a:xfrm>
            <a:off x="431800" y="2660650"/>
            <a:ext cx="3810000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FF0000"/>
                </a:solidFill>
                <a:latin typeface="Gill Sans MT" panose="020B0502020104020203" pitchFamily="34" charset="0"/>
              </a:rPr>
              <a:t>Access networks, physical media:</a:t>
            </a:r>
            <a:r>
              <a:rPr lang="en-US" sz="2800">
                <a:latin typeface="Gill Sans MT" panose="020B0502020104020203" pitchFamily="34" charset="0"/>
              </a:rPr>
              <a:t> wired, wireless communication links</a:t>
            </a:r>
            <a:r>
              <a:rPr lang="en-US" sz="280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089" name="Rectangle 873"/>
          <p:cNvSpPr>
            <a:spLocks noChangeArrowheads="1"/>
          </p:cNvSpPr>
          <p:nvPr/>
        </p:nvSpPr>
        <p:spPr bwMode="auto">
          <a:xfrm>
            <a:off x="473075" y="4475163"/>
            <a:ext cx="4329113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FF0000"/>
                </a:solidFill>
                <a:latin typeface="Gill Sans MT" panose="020B0502020104020203" pitchFamily="34" charset="0"/>
              </a:rPr>
              <a:t>Network core:</a:t>
            </a:r>
            <a:r>
              <a:rPr lang="en-US" sz="2800">
                <a:latin typeface="Gill Sans MT" panose="020B0502020104020203" pitchFamily="34" charset="0"/>
              </a:rPr>
              <a:t> 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>
                <a:latin typeface="Gill Sans MT" panose="020B0502020104020203" pitchFamily="34" charset="0"/>
              </a:rPr>
              <a:t>interconnected routers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>
                <a:latin typeface="Gill Sans MT" panose="020B0502020104020203" pitchFamily="34" charset="0"/>
              </a:rPr>
              <a:t>network of networks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326" name="Group 621">
            <a:extLst>
              <a:ext uri="{FF2B5EF4-FFF2-40B4-BE49-F238E27FC236}">
                <a16:creationId xmlns:a16="http://schemas.microsoft.com/office/drawing/2014/main" id="{75FA8D80-CEB6-4D94-960A-E3CCA00AC27F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327" name="Freeform 416">
              <a:extLst>
                <a:ext uri="{FF2B5EF4-FFF2-40B4-BE49-F238E27FC236}">
                  <a16:creationId xmlns:a16="http://schemas.microsoft.com/office/drawing/2014/main" id="{CE52F10E-138C-4FD7-8DA9-F5D33CA47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" name="Freeform 415">
              <a:extLst>
                <a:ext uri="{FF2B5EF4-FFF2-40B4-BE49-F238E27FC236}">
                  <a16:creationId xmlns:a16="http://schemas.microsoft.com/office/drawing/2014/main" id="{197C87D6-84E6-4C85-AA77-2EBC68994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9" name="Freeform 665">
              <a:extLst>
                <a:ext uri="{FF2B5EF4-FFF2-40B4-BE49-F238E27FC236}">
                  <a16:creationId xmlns:a16="http://schemas.microsoft.com/office/drawing/2014/main" id="{06EABFBD-9876-48A5-8369-597553D91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30" name="Group 666">
              <a:extLst>
                <a:ext uri="{FF2B5EF4-FFF2-40B4-BE49-F238E27FC236}">
                  <a16:creationId xmlns:a16="http://schemas.microsoft.com/office/drawing/2014/main" id="{AFE02F4A-380F-42F3-9DEF-5B5C1B4054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937" name="Rectangle 667">
                <a:extLst>
                  <a:ext uri="{FF2B5EF4-FFF2-40B4-BE49-F238E27FC236}">
                    <a16:creationId xmlns:a16="http://schemas.microsoft.com/office/drawing/2014/main" id="{54034160-08ED-42C9-954D-C64E9BEA02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8" name="AutoShape 668">
                <a:extLst>
                  <a:ext uri="{FF2B5EF4-FFF2-40B4-BE49-F238E27FC236}">
                    <a16:creationId xmlns:a16="http://schemas.microsoft.com/office/drawing/2014/main" id="{25D4502F-3D0B-4CFA-AD6E-9A21A1277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331" name="Freeform 669">
              <a:extLst>
                <a:ext uri="{FF2B5EF4-FFF2-40B4-BE49-F238E27FC236}">
                  <a16:creationId xmlns:a16="http://schemas.microsoft.com/office/drawing/2014/main" id="{FD4943FF-AF97-40BB-91A3-0539956B52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2" name="Line 670">
              <a:extLst>
                <a:ext uri="{FF2B5EF4-FFF2-40B4-BE49-F238E27FC236}">
                  <a16:creationId xmlns:a16="http://schemas.microsoft.com/office/drawing/2014/main" id="{35F28A14-19F6-4E75-9D01-EA3A256130F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3" name="Line 671">
              <a:extLst>
                <a:ext uri="{FF2B5EF4-FFF2-40B4-BE49-F238E27FC236}">
                  <a16:creationId xmlns:a16="http://schemas.microsoft.com/office/drawing/2014/main" id="{30D5E259-117F-401E-9F12-05ECED57B8A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4" name="Line 672">
              <a:extLst>
                <a:ext uri="{FF2B5EF4-FFF2-40B4-BE49-F238E27FC236}">
                  <a16:creationId xmlns:a16="http://schemas.microsoft.com/office/drawing/2014/main" id="{238E78FB-71D4-4FBB-8852-ED1FA312145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5" name="Line 674">
              <a:extLst>
                <a:ext uri="{FF2B5EF4-FFF2-40B4-BE49-F238E27FC236}">
                  <a16:creationId xmlns:a16="http://schemas.microsoft.com/office/drawing/2014/main" id="{7B484679-2F45-46F6-A149-96D7B1075C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Line 675">
              <a:extLst>
                <a:ext uri="{FF2B5EF4-FFF2-40B4-BE49-F238E27FC236}">
                  <a16:creationId xmlns:a16="http://schemas.microsoft.com/office/drawing/2014/main" id="{F4D5754B-6213-4A1F-AB80-D6F260D3EDB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7" name="Line 678">
              <a:extLst>
                <a:ext uri="{FF2B5EF4-FFF2-40B4-BE49-F238E27FC236}">
                  <a16:creationId xmlns:a16="http://schemas.microsoft.com/office/drawing/2014/main" id="{D5CE1788-2C2C-4E5F-9074-DC0429214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8" name="Line 679">
              <a:extLst>
                <a:ext uri="{FF2B5EF4-FFF2-40B4-BE49-F238E27FC236}">
                  <a16:creationId xmlns:a16="http://schemas.microsoft.com/office/drawing/2014/main" id="{E4A1A17C-AD10-44C9-B74E-2061A072A9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9" name="Line 680">
              <a:extLst>
                <a:ext uri="{FF2B5EF4-FFF2-40B4-BE49-F238E27FC236}">
                  <a16:creationId xmlns:a16="http://schemas.microsoft.com/office/drawing/2014/main" id="{24623950-49C7-4CC4-8ACB-1363149047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0" name="Line 682">
              <a:extLst>
                <a:ext uri="{FF2B5EF4-FFF2-40B4-BE49-F238E27FC236}">
                  <a16:creationId xmlns:a16="http://schemas.microsoft.com/office/drawing/2014/main" id="{8B4DBE4F-D2CC-4644-919E-64BF2E988F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1" name="Line 683">
              <a:extLst>
                <a:ext uri="{FF2B5EF4-FFF2-40B4-BE49-F238E27FC236}">
                  <a16:creationId xmlns:a16="http://schemas.microsoft.com/office/drawing/2014/main" id="{40B5C5F2-4A24-4465-A4A1-0976CB2BE4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2" name="Picture 684" descr="access_point_stylized_small">
              <a:extLst>
                <a:ext uri="{FF2B5EF4-FFF2-40B4-BE49-F238E27FC236}">
                  <a16:creationId xmlns:a16="http://schemas.microsoft.com/office/drawing/2014/main" id="{521FA10D-8BFF-4142-93CD-E88EF12795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3" name="Line 685">
              <a:extLst>
                <a:ext uri="{FF2B5EF4-FFF2-40B4-BE49-F238E27FC236}">
                  <a16:creationId xmlns:a16="http://schemas.microsoft.com/office/drawing/2014/main" id="{400DAC4A-11B6-4A83-BEB0-FEECB89984F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4" name="Line 686">
              <a:extLst>
                <a:ext uri="{FF2B5EF4-FFF2-40B4-BE49-F238E27FC236}">
                  <a16:creationId xmlns:a16="http://schemas.microsoft.com/office/drawing/2014/main" id="{CF199CDF-F8DF-435D-AA3F-9535A1EDCA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45" name="Picture 708" descr="access_point_stylized_small">
              <a:extLst>
                <a:ext uri="{FF2B5EF4-FFF2-40B4-BE49-F238E27FC236}">
                  <a16:creationId xmlns:a16="http://schemas.microsoft.com/office/drawing/2014/main" id="{15F15940-3AAE-4C06-B342-61DB3676FE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6" name="Line 711">
              <a:extLst>
                <a:ext uri="{FF2B5EF4-FFF2-40B4-BE49-F238E27FC236}">
                  <a16:creationId xmlns:a16="http://schemas.microsoft.com/office/drawing/2014/main" id="{5DBEA554-44C9-40AB-8CBC-991A6C03A0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7" name="Line 712">
              <a:extLst>
                <a:ext uri="{FF2B5EF4-FFF2-40B4-BE49-F238E27FC236}">
                  <a16:creationId xmlns:a16="http://schemas.microsoft.com/office/drawing/2014/main" id="{16513154-5D7F-4C15-80F4-BCF883F403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8" name="Line 713">
              <a:extLst>
                <a:ext uri="{FF2B5EF4-FFF2-40B4-BE49-F238E27FC236}">
                  <a16:creationId xmlns:a16="http://schemas.microsoft.com/office/drawing/2014/main" id="{C3F7A084-A665-487F-AA43-7BB1D5EA318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9" name="Line 714">
              <a:extLst>
                <a:ext uri="{FF2B5EF4-FFF2-40B4-BE49-F238E27FC236}">
                  <a16:creationId xmlns:a16="http://schemas.microsoft.com/office/drawing/2014/main" id="{1D2E1AD8-86C7-445F-A425-014B0A59CA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0" name="Line 715">
              <a:extLst>
                <a:ext uri="{FF2B5EF4-FFF2-40B4-BE49-F238E27FC236}">
                  <a16:creationId xmlns:a16="http://schemas.microsoft.com/office/drawing/2014/main" id="{9E9C2D71-A448-4167-B6D4-7345033E48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1" name="Line 716">
              <a:extLst>
                <a:ext uri="{FF2B5EF4-FFF2-40B4-BE49-F238E27FC236}">
                  <a16:creationId xmlns:a16="http://schemas.microsoft.com/office/drawing/2014/main" id="{88AA8D69-4937-4293-BF90-59AC9AB4832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2" name="Line 717">
              <a:extLst>
                <a:ext uri="{FF2B5EF4-FFF2-40B4-BE49-F238E27FC236}">
                  <a16:creationId xmlns:a16="http://schemas.microsoft.com/office/drawing/2014/main" id="{53008504-C919-4971-B970-5A30BFCB09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3" name="Line 718">
              <a:extLst>
                <a:ext uri="{FF2B5EF4-FFF2-40B4-BE49-F238E27FC236}">
                  <a16:creationId xmlns:a16="http://schemas.microsoft.com/office/drawing/2014/main" id="{590145C0-32A0-4526-9C48-17A58C264E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4" name="Line 719">
              <a:extLst>
                <a:ext uri="{FF2B5EF4-FFF2-40B4-BE49-F238E27FC236}">
                  <a16:creationId xmlns:a16="http://schemas.microsoft.com/office/drawing/2014/main" id="{8BCFD994-A648-4102-A90B-6AE526FFBE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5" name="Line 720">
              <a:extLst>
                <a:ext uri="{FF2B5EF4-FFF2-40B4-BE49-F238E27FC236}">
                  <a16:creationId xmlns:a16="http://schemas.microsoft.com/office/drawing/2014/main" id="{4B20DD73-45B5-43E5-9912-0031E57577A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6" name="Line 721">
              <a:extLst>
                <a:ext uri="{FF2B5EF4-FFF2-40B4-BE49-F238E27FC236}">
                  <a16:creationId xmlns:a16="http://schemas.microsoft.com/office/drawing/2014/main" id="{9F2E5AB9-6186-4556-8490-AD1308DBA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7" name="Line 722">
              <a:extLst>
                <a:ext uri="{FF2B5EF4-FFF2-40B4-BE49-F238E27FC236}">
                  <a16:creationId xmlns:a16="http://schemas.microsoft.com/office/drawing/2014/main" id="{4ECC58B7-41B7-4F19-9716-7683E8F819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8" name="Line 723">
              <a:extLst>
                <a:ext uri="{FF2B5EF4-FFF2-40B4-BE49-F238E27FC236}">
                  <a16:creationId xmlns:a16="http://schemas.microsoft.com/office/drawing/2014/main" id="{8BBB83D0-C6E2-4709-998B-A4FE38B9C0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9" name="Line 724">
              <a:extLst>
                <a:ext uri="{FF2B5EF4-FFF2-40B4-BE49-F238E27FC236}">
                  <a16:creationId xmlns:a16="http://schemas.microsoft.com/office/drawing/2014/main" id="{CE98D688-BBAF-486F-BBBE-90E14AB95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0" name="Line 725">
              <a:extLst>
                <a:ext uri="{FF2B5EF4-FFF2-40B4-BE49-F238E27FC236}">
                  <a16:creationId xmlns:a16="http://schemas.microsoft.com/office/drawing/2014/main" id="{4CB1CA62-8AB3-466B-BD88-6662FBC243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1" name="Line 726">
              <a:extLst>
                <a:ext uri="{FF2B5EF4-FFF2-40B4-BE49-F238E27FC236}">
                  <a16:creationId xmlns:a16="http://schemas.microsoft.com/office/drawing/2014/main" id="{5E3B5E57-E632-4779-813C-97FB2FFD0C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2" name="Line 727">
              <a:extLst>
                <a:ext uri="{FF2B5EF4-FFF2-40B4-BE49-F238E27FC236}">
                  <a16:creationId xmlns:a16="http://schemas.microsoft.com/office/drawing/2014/main" id="{1164F9E8-DCE2-4F14-9689-CDD53130A5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3" name="Line 728">
              <a:extLst>
                <a:ext uri="{FF2B5EF4-FFF2-40B4-BE49-F238E27FC236}">
                  <a16:creationId xmlns:a16="http://schemas.microsoft.com/office/drawing/2014/main" id="{0DCB6BBC-C4FC-4C54-8E2F-B07D13DA62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4" name="Oval 407">
              <a:extLst>
                <a:ext uri="{FF2B5EF4-FFF2-40B4-BE49-F238E27FC236}">
                  <a16:creationId xmlns:a16="http://schemas.microsoft.com/office/drawing/2014/main" id="{0669A061-74D7-412A-9A43-27BEAD877C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5" name="Rectangle 410">
              <a:extLst>
                <a:ext uri="{FF2B5EF4-FFF2-40B4-BE49-F238E27FC236}">
                  <a16:creationId xmlns:a16="http://schemas.microsoft.com/office/drawing/2014/main" id="{338FAC2B-7D3B-403D-9EC4-B117C3D91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66" name="Oval 411">
              <a:extLst>
                <a:ext uri="{FF2B5EF4-FFF2-40B4-BE49-F238E27FC236}">
                  <a16:creationId xmlns:a16="http://schemas.microsoft.com/office/drawing/2014/main" id="{473C9117-D583-457B-878B-A0B1F9C08D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67" name="Group 732">
              <a:extLst>
                <a:ext uri="{FF2B5EF4-FFF2-40B4-BE49-F238E27FC236}">
                  <a16:creationId xmlns:a16="http://schemas.microsoft.com/office/drawing/2014/main" id="{9437EC53-C385-4B96-B88B-7AF1C2381B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935" name="Freeform 733">
                <a:extLst>
                  <a:ext uri="{FF2B5EF4-FFF2-40B4-BE49-F238E27FC236}">
                    <a16:creationId xmlns:a16="http://schemas.microsoft.com/office/drawing/2014/main" id="{CAD07DB5-923A-4FEA-8602-F1B8A06C5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6" name="Freeform 734">
                <a:extLst>
                  <a:ext uri="{FF2B5EF4-FFF2-40B4-BE49-F238E27FC236}">
                    <a16:creationId xmlns:a16="http://schemas.microsoft.com/office/drawing/2014/main" id="{DF163419-3911-4CF2-BC76-5FA5B2B97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68" name="Line 735">
              <a:extLst>
                <a:ext uri="{FF2B5EF4-FFF2-40B4-BE49-F238E27FC236}">
                  <a16:creationId xmlns:a16="http://schemas.microsoft.com/office/drawing/2014/main" id="{52BA88FB-E4EB-4331-9422-BC6006F2E3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9" name="Line 736">
              <a:extLst>
                <a:ext uri="{FF2B5EF4-FFF2-40B4-BE49-F238E27FC236}">
                  <a16:creationId xmlns:a16="http://schemas.microsoft.com/office/drawing/2014/main" id="{7B11682A-D003-43D8-9534-F2ECAC294B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0" name="Group 737">
              <a:extLst>
                <a:ext uri="{FF2B5EF4-FFF2-40B4-BE49-F238E27FC236}">
                  <a16:creationId xmlns:a16="http://schemas.microsoft.com/office/drawing/2014/main" id="{6F5AEFCB-7545-4A8B-AD6E-6BA3174592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927" name="Oval 407">
                <a:extLst>
                  <a:ext uri="{FF2B5EF4-FFF2-40B4-BE49-F238E27FC236}">
                    <a16:creationId xmlns:a16="http://schemas.microsoft.com/office/drawing/2014/main" id="{8050CD88-74B3-4038-A4F4-387A0D41CE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8" name="Rectangle 410">
                <a:extLst>
                  <a:ext uri="{FF2B5EF4-FFF2-40B4-BE49-F238E27FC236}">
                    <a16:creationId xmlns:a16="http://schemas.microsoft.com/office/drawing/2014/main" id="{6A825946-3B3B-45CF-9F06-C9D1365455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9" name="Oval 411">
                <a:extLst>
                  <a:ext uri="{FF2B5EF4-FFF2-40B4-BE49-F238E27FC236}">
                    <a16:creationId xmlns:a16="http://schemas.microsoft.com/office/drawing/2014/main" id="{52333C1B-0B7E-4396-B0D3-44FE2FE14F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0" name="Group 741">
                <a:extLst>
                  <a:ext uri="{FF2B5EF4-FFF2-40B4-BE49-F238E27FC236}">
                    <a16:creationId xmlns:a16="http://schemas.microsoft.com/office/drawing/2014/main" id="{5896F1DB-BF23-43B7-94D3-F8510EC0CE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33" name="Freeform 742">
                  <a:extLst>
                    <a:ext uri="{FF2B5EF4-FFF2-40B4-BE49-F238E27FC236}">
                      <a16:creationId xmlns:a16="http://schemas.microsoft.com/office/drawing/2014/main" id="{ECA0B423-E74A-4402-B644-123B644E4B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4" name="Freeform 743">
                  <a:extLst>
                    <a:ext uri="{FF2B5EF4-FFF2-40B4-BE49-F238E27FC236}">
                      <a16:creationId xmlns:a16="http://schemas.microsoft.com/office/drawing/2014/main" id="{2FE24B03-530E-4482-81DE-EFB268D4C8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1" name="Line 744">
                <a:extLst>
                  <a:ext uri="{FF2B5EF4-FFF2-40B4-BE49-F238E27FC236}">
                    <a16:creationId xmlns:a16="http://schemas.microsoft.com/office/drawing/2014/main" id="{BFB0775E-AD4C-419A-B470-224E3295A5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2" name="Line 745">
                <a:extLst>
                  <a:ext uri="{FF2B5EF4-FFF2-40B4-BE49-F238E27FC236}">
                    <a16:creationId xmlns:a16="http://schemas.microsoft.com/office/drawing/2014/main" id="{B27F5F02-D82C-460F-BA87-657730EF3C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1" name="Group 746">
              <a:extLst>
                <a:ext uri="{FF2B5EF4-FFF2-40B4-BE49-F238E27FC236}">
                  <a16:creationId xmlns:a16="http://schemas.microsoft.com/office/drawing/2014/main" id="{3E518EB8-79B2-485E-9725-C4C7E7B8C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919" name="Oval 407">
                <a:extLst>
                  <a:ext uri="{FF2B5EF4-FFF2-40B4-BE49-F238E27FC236}">
                    <a16:creationId xmlns:a16="http://schemas.microsoft.com/office/drawing/2014/main" id="{AB006362-3906-46A8-9F51-F681F88C35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0" name="Rectangle 410">
                <a:extLst>
                  <a:ext uri="{FF2B5EF4-FFF2-40B4-BE49-F238E27FC236}">
                    <a16:creationId xmlns:a16="http://schemas.microsoft.com/office/drawing/2014/main" id="{DD0BA785-009B-479A-B18A-66E5468537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1" name="Oval 411">
                <a:extLst>
                  <a:ext uri="{FF2B5EF4-FFF2-40B4-BE49-F238E27FC236}">
                    <a16:creationId xmlns:a16="http://schemas.microsoft.com/office/drawing/2014/main" id="{423F1991-934F-4E4D-A96A-15AE77B23D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22" name="Group 750">
                <a:extLst>
                  <a:ext uri="{FF2B5EF4-FFF2-40B4-BE49-F238E27FC236}">
                    <a16:creationId xmlns:a16="http://schemas.microsoft.com/office/drawing/2014/main" id="{837F975B-0837-4E6B-8D7B-C466528D49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25" name="Freeform 751">
                  <a:extLst>
                    <a:ext uri="{FF2B5EF4-FFF2-40B4-BE49-F238E27FC236}">
                      <a16:creationId xmlns:a16="http://schemas.microsoft.com/office/drawing/2014/main" id="{690C064E-2CEA-4563-8A3F-634D23216D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26" name="Freeform 752">
                  <a:extLst>
                    <a:ext uri="{FF2B5EF4-FFF2-40B4-BE49-F238E27FC236}">
                      <a16:creationId xmlns:a16="http://schemas.microsoft.com/office/drawing/2014/main" id="{DFCC12FC-E8AE-46F5-BF7E-E3E7E70DB7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3" name="Line 753">
                <a:extLst>
                  <a:ext uri="{FF2B5EF4-FFF2-40B4-BE49-F238E27FC236}">
                    <a16:creationId xmlns:a16="http://schemas.microsoft.com/office/drawing/2014/main" id="{B365255F-4447-46D5-AC9A-015EB6609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4" name="Line 754">
                <a:extLst>
                  <a:ext uri="{FF2B5EF4-FFF2-40B4-BE49-F238E27FC236}">
                    <a16:creationId xmlns:a16="http://schemas.microsoft.com/office/drawing/2014/main" id="{A15564A1-DF69-4709-8E92-69DC6A8BFC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2" name="Group 764">
              <a:extLst>
                <a:ext uri="{FF2B5EF4-FFF2-40B4-BE49-F238E27FC236}">
                  <a16:creationId xmlns:a16="http://schemas.microsoft.com/office/drawing/2014/main" id="{14B4A974-08CB-4822-8211-A12CCAAE75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911" name="Oval 407">
                <a:extLst>
                  <a:ext uri="{FF2B5EF4-FFF2-40B4-BE49-F238E27FC236}">
                    <a16:creationId xmlns:a16="http://schemas.microsoft.com/office/drawing/2014/main" id="{19F8A98A-5A97-44E1-8132-122A33E08C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" name="Rectangle 410">
                <a:extLst>
                  <a:ext uri="{FF2B5EF4-FFF2-40B4-BE49-F238E27FC236}">
                    <a16:creationId xmlns:a16="http://schemas.microsoft.com/office/drawing/2014/main" id="{C958A875-0CDB-4D71-885E-F9E6BCB9F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3" name="Oval 411">
                <a:extLst>
                  <a:ext uri="{FF2B5EF4-FFF2-40B4-BE49-F238E27FC236}">
                    <a16:creationId xmlns:a16="http://schemas.microsoft.com/office/drawing/2014/main" id="{51918BCF-34D7-4F83-B248-AAEDD346B4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14" name="Group 768">
                <a:extLst>
                  <a:ext uri="{FF2B5EF4-FFF2-40B4-BE49-F238E27FC236}">
                    <a16:creationId xmlns:a16="http://schemas.microsoft.com/office/drawing/2014/main" id="{59BD4837-5D5D-4C4E-A5C8-B4FEE582AE1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17" name="Freeform 769">
                  <a:extLst>
                    <a:ext uri="{FF2B5EF4-FFF2-40B4-BE49-F238E27FC236}">
                      <a16:creationId xmlns:a16="http://schemas.microsoft.com/office/drawing/2014/main" id="{3B3B15A7-1ED0-4C6E-9152-16FBD64A67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8" name="Freeform 770">
                  <a:extLst>
                    <a:ext uri="{FF2B5EF4-FFF2-40B4-BE49-F238E27FC236}">
                      <a16:creationId xmlns:a16="http://schemas.microsoft.com/office/drawing/2014/main" id="{178BEC9D-CBAE-4CCE-9E11-184B47EB4F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5" name="Line 771">
                <a:extLst>
                  <a:ext uri="{FF2B5EF4-FFF2-40B4-BE49-F238E27FC236}">
                    <a16:creationId xmlns:a16="http://schemas.microsoft.com/office/drawing/2014/main" id="{56A50A85-F9DC-4E6F-A247-4945474E6C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6" name="Line 772">
                <a:extLst>
                  <a:ext uri="{FF2B5EF4-FFF2-40B4-BE49-F238E27FC236}">
                    <a16:creationId xmlns:a16="http://schemas.microsoft.com/office/drawing/2014/main" id="{E8681BBE-D87C-487B-BF42-BC7532860FA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73" name="Line 782">
              <a:extLst>
                <a:ext uri="{FF2B5EF4-FFF2-40B4-BE49-F238E27FC236}">
                  <a16:creationId xmlns:a16="http://schemas.microsoft.com/office/drawing/2014/main" id="{B86B9131-E4A6-4FBF-A809-DCE7BA4E92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374" name="Group 801">
              <a:extLst>
                <a:ext uri="{FF2B5EF4-FFF2-40B4-BE49-F238E27FC236}">
                  <a16:creationId xmlns:a16="http://schemas.microsoft.com/office/drawing/2014/main" id="{1C868EC7-5716-4364-AC5D-0267E5B12C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903" name="Oval 407">
                <a:extLst>
                  <a:ext uri="{FF2B5EF4-FFF2-40B4-BE49-F238E27FC236}">
                    <a16:creationId xmlns:a16="http://schemas.microsoft.com/office/drawing/2014/main" id="{0B553D21-FA2B-4F70-AB29-055C0B3625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4" name="Rectangle 410">
                <a:extLst>
                  <a:ext uri="{FF2B5EF4-FFF2-40B4-BE49-F238E27FC236}">
                    <a16:creationId xmlns:a16="http://schemas.microsoft.com/office/drawing/2014/main" id="{82C13797-F356-492D-B6B1-03A13B464C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05" name="Oval 411">
                <a:extLst>
                  <a:ext uri="{FF2B5EF4-FFF2-40B4-BE49-F238E27FC236}">
                    <a16:creationId xmlns:a16="http://schemas.microsoft.com/office/drawing/2014/main" id="{65C125C8-5802-4953-B44D-2D1C981A9E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06" name="Group 805">
                <a:extLst>
                  <a:ext uri="{FF2B5EF4-FFF2-40B4-BE49-F238E27FC236}">
                    <a16:creationId xmlns:a16="http://schemas.microsoft.com/office/drawing/2014/main" id="{2EAC9346-AD80-4ED3-A9B5-60E53BC836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09" name="Freeform 806">
                  <a:extLst>
                    <a:ext uri="{FF2B5EF4-FFF2-40B4-BE49-F238E27FC236}">
                      <a16:creationId xmlns:a16="http://schemas.microsoft.com/office/drawing/2014/main" id="{5275C606-4E8F-4058-BECC-1D082F14B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0" name="Freeform 807">
                  <a:extLst>
                    <a:ext uri="{FF2B5EF4-FFF2-40B4-BE49-F238E27FC236}">
                      <a16:creationId xmlns:a16="http://schemas.microsoft.com/office/drawing/2014/main" id="{769BC594-A860-4DAC-B8A1-7A9E2593AE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07" name="Line 808">
                <a:extLst>
                  <a:ext uri="{FF2B5EF4-FFF2-40B4-BE49-F238E27FC236}">
                    <a16:creationId xmlns:a16="http://schemas.microsoft.com/office/drawing/2014/main" id="{D5565158-912B-4378-8620-837F8012D7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Line 809">
                <a:extLst>
                  <a:ext uri="{FF2B5EF4-FFF2-40B4-BE49-F238E27FC236}">
                    <a16:creationId xmlns:a16="http://schemas.microsoft.com/office/drawing/2014/main" id="{4851861A-9625-421F-B7EA-BF47D83A24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5" name="Group 810">
              <a:extLst>
                <a:ext uri="{FF2B5EF4-FFF2-40B4-BE49-F238E27FC236}">
                  <a16:creationId xmlns:a16="http://schemas.microsoft.com/office/drawing/2014/main" id="{0C438163-0FEF-4A99-9E6C-CBB6A422D2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895" name="Oval 407">
                <a:extLst>
                  <a:ext uri="{FF2B5EF4-FFF2-40B4-BE49-F238E27FC236}">
                    <a16:creationId xmlns:a16="http://schemas.microsoft.com/office/drawing/2014/main" id="{E8E3BE61-39DC-4C75-A819-CBB50B0609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6" name="Rectangle 410">
                <a:extLst>
                  <a:ext uri="{FF2B5EF4-FFF2-40B4-BE49-F238E27FC236}">
                    <a16:creationId xmlns:a16="http://schemas.microsoft.com/office/drawing/2014/main" id="{0FC3D968-D4A4-4110-A80B-A8CE9E4003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97" name="Oval 411">
                <a:extLst>
                  <a:ext uri="{FF2B5EF4-FFF2-40B4-BE49-F238E27FC236}">
                    <a16:creationId xmlns:a16="http://schemas.microsoft.com/office/drawing/2014/main" id="{AC776C3C-3667-4DF2-8708-C720A6BC1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98" name="Group 814">
                <a:extLst>
                  <a:ext uri="{FF2B5EF4-FFF2-40B4-BE49-F238E27FC236}">
                    <a16:creationId xmlns:a16="http://schemas.microsoft.com/office/drawing/2014/main" id="{16ADE924-41A6-4FCF-9762-9F680DE5EB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901" name="Freeform 815">
                  <a:extLst>
                    <a:ext uri="{FF2B5EF4-FFF2-40B4-BE49-F238E27FC236}">
                      <a16:creationId xmlns:a16="http://schemas.microsoft.com/office/drawing/2014/main" id="{F54D89C5-2D3C-406E-B605-635167869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02" name="Freeform 816">
                  <a:extLst>
                    <a:ext uri="{FF2B5EF4-FFF2-40B4-BE49-F238E27FC236}">
                      <a16:creationId xmlns:a16="http://schemas.microsoft.com/office/drawing/2014/main" id="{BA2BE6D5-73BE-4243-B2D5-050F611CEF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99" name="Line 817">
                <a:extLst>
                  <a:ext uri="{FF2B5EF4-FFF2-40B4-BE49-F238E27FC236}">
                    <a16:creationId xmlns:a16="http://schemas.microsoft.com/office/drawing/2014/main" id="{4D76B235-24C0-4DA7-892A-04E0290280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0" name="Line 818">
                <a:extLst>
                  <a:ext uri="{FF2B5EF4-FFF2-40B4-BE49-F238E27FC236}">
                    <a16:creationId xmlns:a16="http://schemas.microsoft.com/office/drawing/2014/main" id="{AB6AA2C1-38C8-4EEE-8D36-5F14E53389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6" name="Group 819">
              <a:extLst>
                <a:ext uri="{FF2B5EF4-FFF2-40B4-BE49-F238E27FC236}">
                  <a16:creationId xmlns:a16="http://schemas.microsoft.com/office/drawing/2014/main" id="{A4B6D305-28F5-4DF9-87A3-0D52068DF8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887" name="Oval 407">
                <a:extLst>
                  <a:ext uri="{FF2B5EF4-FFF2-40B4-BE49-F238E27FC236}">
                    <a16:creationId xmlns:a16="http://schemas.microsoft.com/office/drawing/2014/main" id="{66B69EFA-5078-4191-AD40-B9FD04CFBE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8" name="Rectangle 410">
                <a:extLst>
                  <a:ext uri="{FF2B5EF4-FFF2-40B4-BE49-F238E27FC236}">
                    <a16:creationId xmlns:a16="http://schemas.microsoft.com/office/drawing/2014/main" id="{F1ED2266-8E77-4AE6-BF4B-2D45C97B58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9" name="Oval 411">
                <a:extLst>
                  <a:ext uri="{FF2B5EF4-FFF2-40B4-BE49-F238E27FC236}">
                    <a16:creationId xmlns:a16="http://schemas.microsoft.com/office/drawing/2014/main" id="{F8B27DB7-9AA7-423E-A518-8355EBEC6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90" name="Group 823">
                <a:extLst>
                  <a:ext uri="{FF2B5EF4-FFF2-40B4-BE49-F238E27FC236}">
                    <a16:creationId xmlns:a16="http://schemas.microsoft.com/office/drawing/2014/main" id="{FF236D98-F5DB-4F7A-8625-F8699945E79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93" name="Freeform 824">
                  <a:extLst>
                    <a:ext uri="{FF2B5EF4-FFF2-40B4-BE49-F238E27FC236}">
                      <a16:creationId xmlns:a16="http://schemas.microsoft.com/office/drawing/2014/main" id="{721398BF-A1DD-4381-BF07-7188C59896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94" name="Freeform 825">
                  <a:extLst>
                    <a:ext uri="{FF2B5EF4-FFF2-40B4-BE49-F238E27FC236}">
                      <a16:creationId xmlns:a16="http://schemas.microsoft.com/office/drawing/2014/main" id="{750B8CB5-A4F0-476A-B104-07EDC32025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91" name="Line 826">
                <a:extLst>
                  <a:ext uri="{FF2B5EF4-FFF2-40B4-BE49-F238E27FC236}">
                    <a16:creationId xmlns:a16="http://schemas.microsoft.com/office/drawing/2014/main" id="{89C79D4A-F53A-41C8-8E59-B5464DAFB5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2" name="Line 827">
                <a:extLst>
                  <a:ext uri="{FF2B5EF4-FFF2-40B4-BE49-F238E27FC236}">
                    <a16:creationId xmlns:a16="http://schemas.microsoft.com/office/drawing/2014/main" id="{740BB4AD-E147-4DA0-8DE3-9EB3C318EB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7" name="Group 828">
              <a:extLst>
                <a:ext uri="{FF2B5EF4-FFF2-40B4-BE49-F238E27FC236}">
                  <a16:creationId xmlns:a16="http://schemas.microsoft.com/office/drawing/2014/main" id="{DF13207D-94D5-4192-AC89-2392F6197F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879" name="Oval 407">
                <a:extLst>
                  <a:ext uri="{FF2B5EF4-FFF2-40B4-BE49-F238E27FC236}">
                    <a16:creationId xmlns:a16="http://schemas.microsoft.com/office/drawing/2014/main" id="{DEC2B128-AE92-4674-854D-B76E521E60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0" name="Rectangle 410">
                <a:extLst>
                  <a:ext uri="{FF2B5EF4-FFF2-40B4-BE49-F238E27FC236}">
                    <a16:creationId xmlns:a16="http://schemas.microsoft.com/office/drawing/2014/main" id="{84A98A16-71DF-4EF6-B972-2700FE9E7F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81" name="Oval 411">
                <a:extLst>
                  <a:ext uri="{FF2B5EF4-FFF2-40B4-BE49-F238E27FC236}">
                    <a16:creationId xmlns:a16="http://schemas.microsoft.com/office/drawing/2014/main" id="{E174E85F-F50F-4E72-848A-FA514C0671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82" name="Group 832">
                <a:extLst>
                  <a:ext uri="{FF2B5EF4-FFF2-40B4-BE49-F238E27FC236}">
                    <a16:creationId xmlns:a16="http://schemas.microsoft.com/office/drawing/2014/main" id="{7334E4FD-CF9C-4B22-8B05-3A657499E2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885" name="Freeform 833">
                  <a:extLst>
                    <a:ext uri="{FF2B5EF4-FFF2-40B4-BE49-F238E27FC236}">
                      <a16:creationId xmlns:a16="http://schemas.microsoft.com/office/drawing/2014/main" id="{C229DB90-F998-4B81-A956-D080690589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6" name="Freeform 834">
                  <a:extLst>
                    <a:ext uri="{FF2B5EF4-FFF2-40B4-BE49-F238E27FC236}">
                      <a16:creationId xmlns:a16="http://schemas.microsoft.com/office/drawing/2014/main" id="{8B68193C-653D-4BC1-B44C-4F881ABE87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83" name="Line 835">
                <a:extLst>
                  <a:ext uri="{FF2B5EF4-FFF2-40B4-BE49-F238E27FC236}">
                    <a16:creationId xmlns:a16="http://schemas.microsoft.com/office/drawing/2014/main" id="{81F9892E-5B04-46AE-8BDB-82E7C7B7DE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4" name="Line 836">
                <a:extLst>
                  <a:ext uri="{FF2B5EF4-FFF2-40B4-BE49-F238E27FC236}">
                    <a16:creationId xmlns:a16="http://schemas.microsoft.com/office/drawing/2014/main" id="{A77AD176-5FB5-4D11-BC12-3C5B8CADDC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78" name="Group 846">
              <a:extLst>
                <a:ext uri="{FF2B5EF4-FFF2-40B4-BE49-F238E27FC236}">
                  <a16:creationId xmlns:a16="http://schemas.microsoft.com/office/drawing/2014/main" id="{A1D251D2-BC09-4FA8-BC82-5881E83F70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863" name="Line 270">
                <a:extLst>
                  <a:ext uri="{FF2B5EF4-FFF2-40B4-BE49-F238E27FC236}">
                    <a16:creationId xmlns:a16="http://schemas.microsoft.com/office/drawing/2014/main" id="{6C467D8B-F1E7-4D5A-8F7A-7E66E4F2BB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4" name="Line 271">
                <a:extLst>
                  <a:ext uri="{FF2B5EF4-FFF2-40B4-BE49-F238E27FC236}">
                    <a16:creationId xmlns:a16="http://schemas.microsoft.com/office/drawing/2014/main" id="{09170271-4FB5-4216-9A31-263E09F0F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5" name="Line 272">
                <a:extLst>
                  <a:ext uri="{FF2B5EF4-FFF2-40B4-BE49-F238E27FC236}">
                    <a16:creationId xmlns:a16="http://schemas.microsoft.com/office/drawing/2014/main" id="{94E1066C-C8DA-4A38-A47A-3E837BBB8B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6" name="Line 273">
                <a:extLst>
                  <a:ext uri="{FF2B5EF4-FFF2-40B4-BE49-F238E27FC236}">
                    <a16:creationId xmlns:a16="http://schemas.microsoft.com/office/drawing/2014/main" id="{1D2CC6B1-BF53-4B05-A7F2-92061089063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7" name="Line 274">
                <a:extLst>
                  <a:ext uri="{FF2B5EF4-FFF2-40B4-BE49-F238E27FC236}">
                    <a16:creationId xmlns:a16="http://schemas.microsoft.com/office/drawing/2014/main" id="{CE088C4D-C9A1-4C94-8D74-250F5F6EB5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8" name="Line 275">
                <a:extLst>
                  <a:ext uri="{FF2B5EF4-FFF2-40B4-BE49-F238E27FC236}">
                    <a16:creationId xmlns:a16="http://schemas.microsoft.com/office/drawing/2014/main" id="{3CC1D23F-5F30-4CC5-8275-C983F602E2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69" name="Line 276">
                <a:extLst>
                  <a:ext uri="{FF2B5EF4-FFF2-40B4-BE49-F238E27FC236}">
                    <a16:creationId xmlns:a16="http://schemas.microsoft.com/office/drawing/2014/main" id="{24EA61DB-9727-4942-B19F-B04B5A7A9C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0" name="Line 277">
                <a:extLst>
                  <a:ext uri="{FF2B5EF4-FFF2-40B4-BE49-F238E27FC236}">
                    <a16:creationId xmlns:a16="http://schemas.microsoft.com/office/drawing/2014/main" id="{AA49FB55-2E6E-4AAD-9212-05B40C2412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1" name="Line 278">
                <a:extLst>
                  <a:ext uri="{FF2B5EF4-FFF2-40B4-BE49-F238E27FC236}">
                    <a16:creationId xmlns:a16="http://schemas.microsoft.com/office/drawing/2014/main" id="{147F3BB0-6C62-42B4-824C-4FD8162F22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2" name="Line 279">
                <a:extLst>
                  <a:ext uri="{FF2B5EF4-FFF2-40B4-BE49-F238E27FC236}">
                    <a16:creationId xmlns:a16="http://schemas.microsoft.com/office/drawing/2014/main" id="{325A0A5C-4CBE-4F3B-9008-3CA642B417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3" name="Line 280">
                <a:extLst>
                  <a:ext uri="{FF2B5EF4-FFF2-40B4-BE49-F238E27FC236}">
                    <a16:creationId xmlns:a16="http://schemas.microsoft.com/office/drawing/2014/main" id="{3CB01D4F-1F98-43B5-9D53-BCCCDE7491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4" name="Line 281">
                <a:extLst>
                  <a:ext uri="{FF2B5EF4-FFF2-40B4-BE49-F238E27FC236}">
                    <a16:creationId xmlns:a16="http://schemas.microsoft.com/office/drawing/2014/main" id="{40B6A984-1A59-490D-9788-7F593DDD154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5" name="Line 282">
                <a:extLst>
                  <a:ext uri="{FF2B5EF4-FFF2-40B4-BE49-F238E27FC236}">
                    <a16:creationId xmlns:a16="http://schemas.microsoft.com/office/drawing/2014/main" id="{AE1D5E6B-0CDE-478B-A0E5-17C1E0F4D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6" name="Line 283">
                <a:extLst>
                  <a:ext uri="{FF2B5EF4-FFF2-40B4-BE49-F238E27FC236}">
                    <a16:creationId xmlns:a16="http://schemas.microsoft.com/office/drawing/2014/main" id="{04ABEE67-1D98-45A2-9467-74AA7F7147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7" name="Line 284">
                <a:extLst>
                  <a:ext uri="{FF2B5EF4-FFF2-40B4-BE49-F238E27FC236}">
                    <a16:creationId xmlns:a16="http://schemas.microsoft.com/office/drawing/2014/main" id="{4FE3FD83-C775-44E9-A253-0ECD82E44DD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878" name="Oval 862">
                <a:extLst>
                  <a:ext uri="{FF2B5EF4-FFF2-40B4-BE49-F238E27FC236}">
                    <a16:creationId xmlns:a16="http://schemas.microsoft.com/office/drawing/2014/main" id="{427430F7-B8E0-4CBA-B231-A97AC0C366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79" name="Picture 915" descr="access_point_stylized_small">
              <a:extLst>
                <a:ext uri="{FF2B5EF4-FFF2-40B4-BE49-F238E27FC236}">
                  <a16:creationId xmlns:a16="http://schemas.microsoft.com/office/drawing/2014/main" id="{7ACAE9F7-FF3D-4F66-B438-025F2140A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0" name="Line 918">
              <a:extLst>
                <a:ext uri="{FF2B5EF4-FFF2-40B4-BE49-F238E27FC236}">
                  <a16:creationId xmlns:a16="http://schemas.microsoft.com/office/drawing/2014/main" id="{672A8B29-9299-411E-B7F1-9809489265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1" name="Group 919">
              <a:extLst>
                <a:ext uri="{FF2B5EF4-FFF2-40B4-BE49-F238E27FC236}">
                  <a16:creationId xmlns:a16="http://schemas.microsoft.com/office/drawing/2014/main" id="{53E4DD1C-C3A7-4CDB-A8BB-3FDF154DD1AE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861" name="Picture 920" descr="desktop_computer_stylized_medium">
                <a:extLst>
                  <a:ext uri="{FF2B5EF4-FFF2-40B4-BE49-F238E27FC236}">
                    <a16:creationId xmlns:a16="http://schemas.microsoft.com/office/drawing/2014/main" id="{212A1D33-A9BE-4B6D-93E5-5506AFF4C9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2" name="Freeform 921">
                <a:extLst>
                  <a:ext uri="{FF2B5EF4-FFF2-40B4-BE49-F238E27FC236}">
                    <a16:creationId xmlns:a16="http://schemas.microsoft.com/office/drawing/2014/main" id="{87929B40-CEA3-41AE-B843-6E3F857F99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2" name="Group 922">
              <a:extLst>
                <a:ext uri="{FF2B5EF4-FFF2-40B4-BE49-F238E27FC236}">
                  <a16:creationId xmlns:a16="http://schemas.microsoft.com/office/drawing/2014/main" id="{E97BE635-8473-4BB7-9FBC-1BE9D2875C90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859" name="Picture 923" descr="desktop_computer_stylized_medium">
                <a:extLst>
                  <a:ext uri="{FF2B5EF4-FFF2-40B4-BE49-F238E27FC236}">
                    <a16:creationId xmlns:a16="http://schemas.microsoft.com/office/drawing/2014/main" id="{1F9A8C84-F25A-4D77-863D-25653BBB4C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60" name="Freeform 924">
                <a:extLst>
                  <a:ext uri="{FF2B5EF4-FFF2-40B4-BE49-F238E27FC236}">
                    <a16:creationId xmlns:a16="http://schemas.microsoft.com/office/drawing/2014/main" id="{556068F4-43A3-4263-931A-665868B6E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3" name="Group 925">
              <a:extLst>
                <a:ext uri="{FF2B5EF4-FFF2-40B4-BE49-F238E27FC236}">
                  <a16:creationId xmlns:a16="http://schemas.microsoft.com/office/drawing/2014/main" id="{4BD438E6-666E-46C1-8D65-DDE6A859804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857" name="Picture 926" descr="desktop_computer_stylized_medium">
                <a:extLst>
                  <a:ext uri="{FF2B5EF4-FFF2-40B4-BE49-F238E27FC236}">
                    <a16:creationId xmlns:a16="http://schemas.microsoft.com/office/drawing/2014/main" id="{954B4794-C9E0-40CA-9E8F-26A51D02E4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8" name="Freeform 927">
                <a:extLst>
                  <a:ext uri="{FF2B5EF4-FFF2-40B4-BE49-F238E27FC236}">
                    <a16:creationId xmlns:a16="http://schemas.microsoft.com/office/drawing/2014/main" id="{8C94B8A8-1926-4456-9B0E-163381A32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384" name="Group 928">
              <a:extLst>
                <a:ext uri="{FF2B5EF4-FFF2-40B4-BE49-F238E27FC236}">
                  <a16:creationId xmlns:a16="http://schemas.microsoft.com/office/drawing/2014/main" id="{858A0E6D-E56E-4172-9F93-95612C5131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855" name="Picture 929" descr="desktop_computer_stylized_medium">
                <a:extLst>
                  <a:ext uri="{FF2B5EF4-FFF2-40B4-BE49-F238E27FC236}">
                    <a16:creationId xmlns:a16="http://schemas.microsoft.com/office/drawing/2014/main" id="{934A0D78-5DCC-4629-938D-B1DCC15DB9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56" name="Freeform 930">
                <a:extLst>
                  <a:ext uri="{FF2B5EF4-FFF2-40B4-BE49-F238E27FC236}">
                    <a16:creationId xmlns:a16="http://schemas.microsoft.com/office/drawing/2014/main" id="{B4A47157-A8D9-4F3B-BBF5-BA0293C7F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385" name="Picture 933" descr="iphone_stylized_small">
              <a:extLst>
                <a:ext uri="{FF2B5EF4-FFF2-40B4-BE49-F238E27FC236}">
                  <a16:creationId xmlns:a16="http://schemas.microsoft.com/office/drawing/2014/main" id="{EDF1BF50-5F1F-4F98-846C-1D30A27B55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6" name="Picture 934" descr="antenna_radiation_stylized">
              <a:extLst>
                <a:ext uri="{FF2B5EF4-FFF2-40B4-BE49-F238E27FC236}">
                  <a16:creationId xmlns:a16="http://schemas.microsoft.com/office/drawing/2014/main" id="{09255CA4-5D16-45D1-96AA-4A2A790AB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7" name="Picture 936" descr="access_point_stylized_small">
              <a:extLst>
                <a:ext uri="{FF2B5EF4-FFF2-40B4-BE49-F238E27FC236}">
                  <a16:creationId xmlns:a16="http://schemas.microsoft.com/office/drawing/2014/main" id="{D68508DD-9FA0-494C-B0A5-9ED6A178E2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8" name="Group 938">
              <a:extLst>
                <a:ext uri="{FF2B5EF4-FFF2-40B4-BE49-F238E27FC236}">
                  <a16:creationId xmlns:a16="http://schemas.microsoft.com/office/drawing/2014/main" id="{52A39F39-C615-4FDB-9481-A2D2B28FBB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823" name="Freeform 939">
                <a:extLst>
                  <a:ext uri="{FF2B5EF4-FFF2-40B4-BE49-F238E27FC236}">
                    <a16:creationId xmlns:a16="http://schemas.microsoft.com/office/drawing/2014/main" id="{1CD9427D-31B7-46E3-9442-4ABAA8FD4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4" name="Rectangle 940">
                <a:extLst>
                  <a:ext uri="{FF2B5EF4-FFF2-40B4-BE49-F238E27FC236}">
                    <a16:creationId xmlns:a16="http://schemas.microsoft.com/office/drawing/2014/main" id="{8AE03468-FEA4-4F88-8C27-33FC2CEA26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25" name="Freeform 941">
                <a:extLst>
                  <a:ext uri="{FF2B5EF4-FFF2-40B4-BE49-F238E27FC236}">
                    <a16:creationId xmlns:a16="http://schemas.microsoft.com/office/drawing/2014/main" id="{657EC1D4-3612-4D9A-8627-07FE3E55C1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6" name="Freeform 942">
                <a:extLst>
                  <a:ext uri="{FF2B5EF4-FFF2-40B4-BE49-F238E27FC236}">
                    <a16:creationId xmlns:a16="http://schemas.microsoft.com/office/drawing/2014/main" id="{D4D55D3D-74B0-4C7F-961D-CED50F5E5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7" name="Rectangle 943">
                <a:extLst>
                  <a:ext uri="{FF2B5EF4-FFF2-40B4-BE49-F238E27FC236}">
                    <a16:creationId xmlns:a16="http://schemas.microsoft.com/office/drawing/2014/main" id="{4D1A68F6-E1DD-4F77-A89D-290818AE08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28" name="Group 944">
                <a:extLst>
                  <a:ext uri="{FF2B5EF4-FFF2-40B4-BE49-F238E27FC236}">
                    <a16:creationId xmlns:a16="http://schemas.microsoft.com/office/drawing/2014/main" id="{ACC8D32F-9CE0-45FD-9AB9-F3F23326AB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53" name="AutoShape 945">
                  <a:extLst>
                    <a:ext uri="{FF2B5EF4-FFF2-40B4-BE49-F238E27FC236}">
                      <a16:creationId xmlns:a16="http://schemas.microsoft.com/office/drawing/2014/main" id="{24EAEAF1-288B-4F82-B9E0-7457BB9099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4" name="AutoShape 946">
                  <a:extLst>
                    <a:ext uri="{FF2B5EF4-FFF2-40B4-BE49-F238E27FC236}">
                      <a16:creationId xmlns:a16="http://schemas.microsoft.com/office/drawing/2014/main" id="{53719453-B8EE-4A34-A371-0AFE9333C5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29" name="Rectangle 947">
                <a:extLst>
                  <a:ext uri="{FF2B5EF4-FFF2-40B4-BE49-F238E27FC236}">
                    <a16:creationId xmlns:a16="http://schemas.microsoft.com/office/drawing/2014/main" id="{AE4F854F-2139-41B8-B1FE-AEB4ECC352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30" name="Group 948">
                <a:extLst>
                  <a:ext uri="{FF2B5EF4-FFF2-40B4-BE49-F238E27FC236}">
                    <a16:creationId xmlns:a16="http://schemas.microsoft.com/office/drawing/2014/main" id="{5A83C26C-46B7-402C-952C-CAD15888DB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51" name="AutoShape 949">
                  <a:extLst>
                    <a:ext uri="{FF2B5EF4-FFF2-40B4-BE49-F238E27FC236}">
                      <a16:creationId xmlns:a16="http://schemas.microsoft.com/office/drawing/2014/main" id="{AA774BDB-8ED9-4412-A7A6-6BFB1BDA4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2" name="AutoShape 950">
                  <a:extLst>
                    <a:ext uri="{FF2B5EF4-FFF2-40B4-BE49-F238E27FC236}">
                      <a16:creationId xmlns:a16="http://schemas.microsoft.com/office/drawing/2014/main" id="{3067E1EF-599B-475E-B29E-53FEB61D47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1" name="Rectangle 951">
                <a:extLst>
                  <a:ext uri="{FF2B5EF4-FFF2-40B4-BE49-F238E27FC236}">
                    <a16:creationId xmlns:a16="http://schemas.microsoft.com/office/drawing/2014/main" id="{9BEBD5E0-FAB9-4C98-B84B-5725CAA01B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2" name="Rectangle 952">
                <a:extLst>
                  <a:ext uri="{FF2B5EF4-FFF2-40B4-BE49-F238E27FC236}">
                    <a16:creationId xmlns:a16="http://schemas.microsoft.com/office/drawing/2014/main" id="{15724DDE-C547-41F7-A4C6-70C429965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33" name="Group 953">
                <a:extLst>
                  <a:ext uri="{FF2B5EF4-FFF2-40B4-BE49-F238E27FC236}">
                    <a16:creationId xmlns:a16="http://schemas.microsoft.com/office/drawing/2014/main" id="{822B39B9-20D5-4E80-A83C-1F5774AFEF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49" name="AutoShape 954">
                  <a:extLst>
                    <a:ext uri="{FF2B5EF4-FFF2-40B4-BE49-F238E27FC236}">
                      <a16:creationId xmlns:a16="http://schemas.microsoft.com/office/drawing/2014/main" id="{D0F70438-E22A-4A70-9FB3-DF487DD14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50" name="AutoShape 955">
                  <a:extLst>
                    <a:ext uri="{FF2B5EF4-FFF2-40B4-BE49-F238E27FC236}">
                      <a16:creationId xmlns:a16="http://schemas.microsoft.com/office/drawing/2014/main" id="{FD3391D0-A55E-4B1A-8772-B1CA983EB3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4" name="Freeform 956">
                <a:extLst>
                  <a:ext uri="{FF2B5EF4-FFF2-40B4-BE49-F238E27FC236}">
                    <a16:creationId xmlns:a16="http://schemas.microsoft.com/office/drawing/2014/main" id="{5E79FD49-3EF2-40D9-8B98-1378AFE984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35" name="Group 957">
                <a:extLst>
                  <a:ext uri="{FF2B5EF4-FFF2-40B4-BE49-F238E27FC236}">
                    <a16:creationId xmlns:a16="http://schemas.microsoft.com/office/drawing/2014/main" id="{7D58F607-AFCA-400D-9D93-8292C0C829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47" name="AutoShape 958">
                  <a:extLst>
                    <a:ext uri="{FF2B5EF4-FFF2-40B4-BE49-F238E27FC236}">
                      <a16:creationId xmlns:a16="http://schemas.microsoft.com/office/drawing/2014/main" id="{04265AB8-4AC9-4EEA-9AC9-52DE142BFA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48" name="AutoShape 959">
                  <a:extLst>
                    <a:ext uri="{FF2B5EF4-FFF2-40B4-BE49-F238E27FC236}">
                      <a16:creationId xmlns:a16="http://schemas.microsoft.com/office/drawing/2014/main" id="{C93FD11D-8CE1-4C00-84D8-711239D07F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36" name="Rectangle 960">
                <a:extLst>
                  <a:ext uri="{FF2B5EF4-FFF2-40B4-BE49-F238E27FC236}">
                    <a16:creationId xmlns:a16="http://schemas.microsoft.com/office/drawing/2014/main" id="{7B822A0D-46EE-44AF-B5DB-0A604C3F5D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7" name="Freeform 961">
                <a:extLst>
                  <a:ext uri="{FF2B5EF4-FFF2-40B4-BE49-F238E27FC236}">
                    <a16:creationId xmlns:a16="http://schemas.microsoft.com/office/drawing/2014/main" id="{F9378CB1-4F5A-4962-989B-E0562D3723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8" name="Freeform 962">
                <a:extLst>
                  <a:ext uri="{FF2B5EF4-FFF2-40B4-BE49-F238E27FC236}">
                    <a16:creationId xmlns:a16="http://schemas.microsoft.com/office/drawing/2014/main" id="{B4AB3C38-F955-44AF-803A-8438E4AC57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39" name="Oval 963">
                <a:extLst>
                  <a:ext uri="{FF2B5EF4-FFF2-40B4-BE49-F238E27FC236}">
                    <a16:creationId xmlns:a16="http://schemas.microsoft.com/office/drawing/2014/main" id="{1E09200E-866B-4CFF-A18E-DA4F5C82F9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0" name="Freeform 964">
                <a:extLst>
                  <a:ext uri="{FF2B5EF4-FFF2-40B4-BE49-F238E27FC236}">
                    <a16:creationId xmlns:a16="http://schemas.microsoft.com/office/drawing/2014/main" id="{D648FCC0-9E2F-4268-BEC3-F013CD583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1" name="AutoShape 965">
                <a:extLst>
                  <a:ext uri="{FF2B5EF4-FFF2-40B4-BE49-F238E27FC236}">
                    <a16:creationId xmlns:a16="http://schemas.microsoft.com/office/drawing/2014/main" id="{24191BED-81C9-4272-8A92-551F0628D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2" name="AutoShape 966">
                <a:extLst>
                  <a:ext uri="{FF2B5EF4-FFF2-40B4-BE49-F238E27FC236}">
                    <a16:creationId xmlns:a16="http://schemas.microsoft.com/office/drawing/2014/main" id="{C423AE33-B67F-44B6-8B13-DD86B451C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3" name="Oval 967">
                <a:extLst>
                  <a:ext uri="{FF2B5EF4-FFF2-40B4-BE49-F238E27FC236}">
                    <a16:creationId xmlns:a16="http://schemas.microsoft.com/office/drawing/2014/main" id="{5057B088-6CB1-4B6C-A3FD-459EF6112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4" name="Oval 968">
                <a:extLst>
                  <a:ext uri="{FF2B5EF4-FFF2-40B4-BE49-F238E27FC236}">
                    <a16:creationId xmlns:a16="http://schemas.microsoft.com/office/drawing/2014/main" id="{F153316F-8D03-4C5F-90A7-DB03DCC33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45" name="Oval 969">
                <a:extLst>
                  <a:ext uri="{FF2B5EF4-FFF2-40B4-BE49-F238E27FC236}">
                    <a16:creationId xmlns:a16="http://schemas.microsoft.com/office/drawing/2014/main" id="{4C1B94D8-6D1B-4567-926B-4B7D1DDC9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46" name="Rectangle 970">
                <a:extLst>
                  <a:ext uri="{FF2B5EF4-FFF2-40B4-BE49-F238E27FC236}">
                    <a16:creationId xmlns:a16="http://schemas.microsoft.com/office/drawing/2014/main" id="{6DBE7FDB-5D9E-4771-B117-4855F64A1B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389" name="Group 971">
              <a:extLst>
                <a:ext uri="{FF2B5EF4-FFF2-40B4-BE49-F238E27FC236}">
                  <a16:creationId xmlns:a16="http://schemas.microsoft.com/office/drawing/2014/main" id="{A87777F0-A935-4247-951E-637FA6C10B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791" name="Freeform 972">
                <a:extLst>
                  <a:ext uri="{FF2B5EF4-FFF2-40B4-BE49-F238E27FC236}">
                    <a16:creationId xmlns:a16="http://schemas.microsoft.com/office/drawing/2014/main" id="{6DD57173-31E7-4B72-97EE-911CFBB85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2" name="Rectangle 973">
                <a:extLst>
                  <a:ext uri="{FF2B5EF4-FFF2-40B4-BE49-F238E27FC236}">
                    <a16:creationId xmlns:a16="http://schemas.microsoft.com/office/drawing/2014/main" id="{66D5A8B6-0DD7-41EF-B90D-151AA1B555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793" name="Freeform 974">
                <a:extLst>
                  <a:ext uri="{FF2B5EF4-FFF2-40B4-BE49-F238E27FC236}">
                    <a16:creationId xmlns:a16="http://schemas.microsoft.com/office/drawing/2014/main" id="{55E5A256-5800-4F71-8B97-13CFC03DE5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4" name="Freeform 975">
                <a:extLst>
                  <a:ext uri="{FF2B5EF4-FFF2-40B4-BE49-F238E27FC236}">
                    <a16:creationId xmlns:a16="http://schemas.microsoft.com/office/drawing/2014/main" id="{CAB53933-388D-45D8-9F4D-627A430C7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5" name="Rectangle 976">
                <a:extLst>
                  <a:ext uri="{FF2B5EF4-FFF2-40B4-BE49-F238E27FC236}">
                    <a16:creationId xmlns:a16="http://schemas.microsoft.com/office/drawing/2014/main" id="{55AEDD6F-743E-47F5-9F77-FC0CE29B29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6" name="Group 977">
                <a:extLst>
                  <a:ext uri="{FF2B5EF4-FFF2-40B4-BE49-F238E27FC236}">
                    <a16:creationId xmlns:a16="http://schemas.microsoft.com/office/drawing/2014/main" id="{FD3FD227-9E3A-47A6-8DFB-914EBCBC283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821" name="AutoShape 978">
                  <a:extLst>
                    <a:ext uri="{FF2B5EF4-FFF2-40B4-BE49-F238E27FC236}">
                      <a16:creationId xmlns:a16="http://schemas.microsoft.com/office/drawing/2014/main" id="{3AAA3D64-85ED-4383-9CFA-4B8CF81792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2" name="AutoShape 979">
                  <a:extLst>
                    <a:ext uri="{FF2B5EF4-FFF2-40B4-BE49-F238E27FC236}">
                      <a16:creationId xmlns:a16="http://schemas.microsoft.com/office/drawing/2014/main" id="{592E1968-ED7B-4919-946B-0BDF5F9A16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97" name="Rectangle 980">
                <a:extLst>
                  <a:ext uri="{FF2B5EF4-FFF2-40B4-BE49-F238E27FC236}">
                    <a16:creationId xmlns:a16="http://schemas.microsoft.com/office/drawing/2014/main" id="{79F4B46A-61C6-4CDC-B1AB-E3B94F6CE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798" name="Group 981">
                <a:extLst>
                  <a:ext uri="{FF2B5EF4-FFF2-40B4-BE49-F238E27FC236}">
                    <a16:creationId xmlns:a16="http://schemas.microsoft.com/office/drawing/2014/main" id="{DAA4CFDB-7D73-4571-A6A1-56000E6D760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819" name="AutoShape 982">
                  <a:extLst>
                    <a:ext uri="{FF2B5EF4-FFF2-40B4-BE49-F238E27FC236}">
                      <a16:creationId xmlns:a16="http://schemas.microsoft.com/office/drawing/2014/main" id="{70D7F65B-BE0A-49D5-B694-5097E96117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20" name="AutoShape 983">
                  <a:extLst>
                    <a:ext uri="{FF2B5EF4-FFF2-40B4-BE49-F238E27FC236}">
                      <a16:creationId xmlns:a16="http://schemas.microsoft.com/office/drawing/2014/main" id="{07AEA44D-1A81-44DD-B6E9-81E03865BB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799" name="Rectangle 984">
                <a:extLst>
                  <a:ext uri="{FF2B5EF4-FFF2-40B4-BE49-F238E27FC236}">
                    <a16:creationId xmlns:a16="http://schemas.microsoft.com/office/drawing/2014/main" id="{86A3ED0F-6FDC-4251-BE95-2C56DD9D09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0" name="Rectangle 985">
                <a:extLst>
                  <a:ext uri="{FF2B5EF4-FFF2-40B4-BE49-F238E27FC236}">
                    <a16:creationId xmlns:a16="http://schemas.microsoft.com/office/drawing/2014/main" id="{8AE2E165-0B96-4696-87A5-70651835BF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01" name="Group 986">
                <a:extLst>
                  <a:ext uri="{FF2B5EF4-FFF2-40B4-BE49-F238E27FC236}">
                    <a16:creationId xmlns:a16="http://schemas.microsoft.com/office/drawing/2014/main" id="{03BB8DD1-23F4-4A81-9551-FC17F8F404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817" name="AutoShape 987">
                  <a:extLst>
                    <a:ext uri="{FF2B5EF4-FFF2-40B4-BE49-F238E27FC236}">
                      <a16:creationId xmlns:a16="http://schemas.microsoft.com/office/drawing/2014/main" id="{42FDB77B-6A0F-41A5-A9A4-B2E4840C51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8" name="AutoShape 988">
                  <a:extLst>
                    <a:ext uri="{FF2B5EF4-FFF2-40B4-BE49-F238E27FC236}">
                      <a16:creationId xmlns:a16="http://schemas.microsoft.com/office/drawing/2014/main" id="{19D986FF-DABB-4A8C-97C1-5E2D5F2C842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02" name="Freeform 989">
                <a:extLst>
                  <a:ext uri="{FF2B5EF4-FFF2-40B4-BE49-F238E27FC236}">
                    <a16:creationId xmlns:a16="http://schemas.microsoft.com/office/drawing/2014/main" id="{A7B6154E-ECDE-477B-A5DF-6C887BBBC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03" name="Group 990">
                <a:extLst>
                  <a:ext uri="{FF2B5EF4-FFF2-40B4-BE49-F238E27FC236}">
                    <a16:creationId xmlns:a16="http://schemas.microsoft.com/office/drawing/2014/main" id="{F9C41AE5-9FAC-4EA5-B66F-BF1CD453743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815" name="AutoShape 991">
                  <a:extLst>
                    <a:ext uri="{FF2B5EF4-FFF2-40B4-BE49-F238E27FC236}">
                      <a16:creationId xmlns:a16="http://schemas.microsoft.com/office/drawing/2014/main" id="{0AAEA690-7C7A-4AA8-AA1A-0E665F2DA4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816" name="AutoShape 992">
                  <a:extLst>
                    <a:ext uri="{FF2B5EF4-FFF2-40B4-BE49-F238E27FC236}">
                      <a16:creationId xmlns:a16="http://schemas.microsoft.com/office/drawing/2014/main" id="{53C3E747-188A-46A9-80E2-53ABB8B215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04" name="Rectangle 993">
                <a:extLst>
                  <a:ext uri="{FF2B5EF4-FFF2-40B4-BE49-F238E27FC236}">
                    <a16:creationId xmlns:a16="http://schemas.microsoft.com/office/drawing/2014/main" id="{DD43E84E-3E6F-4168-B982-DC5B0C761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5" name="Freeform 994">
                <a:extLst>
                  <a:ext uri="{FF2B5EF4-FFF2-40B4-BE49-F238E27FC236}">
                    <a16:creationId xmlns:a16="http://schemas.microsoft.com/office/drawing/2014/main" id="{B9E4F998-514A-4929-B919-3082D8F09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6" name="Freeform 995">
                <a:extLst>
                  <a:ext uri="{FF2B5EF4-FFF2-40B4-BE49-F238E27FC236}">
                    <a16:creationId xmlns:a16="http://schemas.microsoft.com/office/drawing/2014/main" id="{E0B2F0FC-D9F7-4364-A96E-DC1A0AEDC9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7" name="Oval 996">
                <a:extLst>
                  <a:ext uri="{FF2B5EF4-FFF2-40B4-BE49-F238E27FC236}">
                    <a16:creationId xmlns:a16="http://schemas.microsoft.com/office/drawing/2014/main" id="{1D1FB423-74A2-444E-827E-D36B0AC5D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08" name="Freeform 997">
                <a:extLst>
                  <a:ext uri="{FF2B5EF4-FFF2-40B4-BE49-F238E27FC236}">
                    <a16:creationId xmlns:a16="http://schemas.microsoft.com/office/drawing/2014/main" id="{4CC12726-85F6-475F-ACD1-C3BB734314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09" name="AutoShape 998">
                <a:extLst>
                  <a:ext uri="{FF2B5EF4-FFF2-40B4-BE49-F238E27FC236}">
                    <a16:creationId xmlns:a16="http://schemas.microsoft.com/office/drawing/2014/main" id="{FAD9D9A9-A229-4250-AAE2-7F470EDE0B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0" name="AutoShape 999">
                <a:extLst>
                  <a:ext uri="{FF2B5EF4-FFF2-40B4-BE49-F238E27FC236}">
                    <a16:creationId xmlns:a16="http://schemas.microsoft.com/office/drawing/2014/main" id="{CD3A7003-E34C-4CCD-9157-7E0F83E99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1" name="Oval 1000">
                <a:extLst>
                  <a:ext uri="{FF2B5EF4-FFF2-40B4-BE49-F238E27FC236}">
                    <a16:creationId xmlns:a16="http://schemas.microsoft.com/office/drawing/2014/main" id="{A41E354F-F0C9-41E9-9186-29F8D3253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2" name="Oval 1001">
                <a:extLst>
                  <a:ext uri="{FF2B5EF4-FFF2-40B4-BE49-F238E27FC236}">
                    <a16:creationId xmlns:a16="http://schemas.microsoft.com/office/drawing/2014/main" id="{B2136B06-65EF-414E-AAF1-48F18BFBD2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813" name="Oval 1002">
                <a:extLst>
                  <a:ext uri="{FF2B5EF4-FFF2-40B4-BE49-F238E27FC236}">
                    <a16:creationId xmlns:a16="http://schemas.microsoft.com/office/drawing/2014/main" id="{4F7E408D-AA84-44C1-A4AE-C3FEA489A5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14" name="Rectangle 1003">
                <a:extLst>
                  <a:ext uri="{FF2B5EF4-FFF2-40B4-BE49-F238E27FC236}">
                    <a16:creationId xmlns:a16="http://schemas.microsoft.com/office/drawing/2014/main" id="{857DE42B-CA35-4F95-BF53-A1681D233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390" name="Picture 1005" descr="antenna_stylized">
              <a:extLst>
                <a:ext uri="{FF2B5EF4-FFF2-40B4-BE49-F238E27FC236}">
                  <a16:creationId xmlns:a16="http://schemas.microsoft.com/office/drawing/2014/main" id="{6D18D71A-55D3-4873-B451-412DF52D33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1" name="Picture 1006" descr="laptop_keyboard">
              <a:extLst>
                <a:ext uri="{FF2B5EF4-FFF2-40B4-BE49-F238E27FC236}">
                  <a16:creationId xmlns:a16="http://schemas.microsoft.com/office/drawing/2014/main" id="{FC643029-F884-483E-966A-F6C4C0940F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2" name="Freeform 1007">
              <a:extLst>
                <a:ext uri="{FF2B5EF4-FFF2-40B4-BE49-F238E27FC236}">
                  <a16:creationId xmlns:a16="http://schemas.microsoft.com/office/drawing/2014/main" id="{D6F48C0C-0BE3-430D-8936-15E5E8A21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393" name="Picture 1008" descr="screen">
              <a:extLst>
                <a:ext uri="{FF2B5EF4-FFF2-40B4-BE49-F238E27FC236}">
                  <a16:creationId xmlns:a16="http://schemas.microsoft.com/office/drawing/2014/main" id="{AED2DEB6-0A69-46AD-BD67-B78C22F41A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4" name="Freeform 1009">
              <a:extLst>
                <a:ext uri="{FF2B5EF4-FFF2-40B4-BE49-F238E27FC236}">
                  <a16:creationId xmlns:a16="http://schemas.microsoft.com/office/drawing/2014/main" id="{44D40545-BE94-4506-9E08-D3F2B0B65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5" name="Freeform 1010">
              <a:extLst>
                <a:ext uri="{FF2B5EF4-FFF2-40B4-BE49-F238E27FC236}">
                  <a16:creationId xmlns:a16="http://schemas.microsoft.com/office/drawing/2014/main" id="{8F26A8F9-E4AB-4A48-85A5-73B216D68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6" name="Freeform 1011">
              <a:extLst>
                <a:ext uri="{FF2B5EF4-FFF2-40B4-BE49-F238E27FC236}">
                  <a16:creationId xmlns:a16="http://schemas.microsoft.com/office/drawing/2014/main" id="{8AFA9ECA-F24C-4754-B029-A7EAC51E0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7" name="Freeform 1012">
              <a:extLst>
                <a:ext uri="{FF2B5EF4-FFF2-40B4-BE49-F238E27FC236}">
                  <a16:creationId xmlns:a16="http://schemas.microsoft.com/office/drawing/2014/main" id="{552F8B92-2783-4F75-AA17-19D81DB044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8" name="Freeform 1013">
              <a:extLst>
                <a:ext uri="{FF2B5EF4-FFF2-40B4-BE49-F238E27FC236}">
                  <a16:creationId xmlns:a16="http://schemas.microsoft.com/office/drawing/2014/main" id="{41090E25-F4A9-40CE-84A1-9ABA7D23F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9" name="Freeform 1014">
              <a:extLst>
                <a:ext uri="{FF2B5EF4-FFF2-40B4-BE49-F238E27FC236}">
                  <a16:creationId xmlns:a16="http://schemas.microsoft.com/office/drawing/2014/main" id="{B9D090AD-5990-4BD6-9E91-379CEE294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00" name="Group 1015">
              <a:extLst>
                <a:ext uri="{FF2B5EF4-FFF2-40B4-BE49-F238E27FC236}">
                  <a16:creationId xmlns:a16="http://schemas.microsoft.com/office/drawing/2014/main" id="{91A0D774-C154-429F-937E-708CB522E9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785" name="Freeform 1016">
                <a:extLst>
                  <a:ext uri="{FF2B5EF4-FFF2-40B4-BE49-F238E27FC236}">
                    <a16:creationId xmlns:a16="http://schemas.microsoft.com/office/drawing/2014/main" id="{E04988A6-BCFF-466D-89D9-9154EFC8F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6" name="Freeform 1017">
                <a:extLst>
                  <a:ext uri="{FF2B5EF4-FFF2-40B4-BE49-F238E27FC236}">
                    <a16:creationId xmlns:a16="http://schemas.microsoft.com/office/drawing/2014/main" id="{1D39BEC2-9F30-4254-B321-425C0867C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7" name="Freeform 1018">
                <a:extLst>
                  <a:ext uri="{FF2B5EF4-FFF2-40B4-BE49-F238E27FC236}">
                    <a16:creationId xmlns:a16="http://schemas.microsoft.com/office/drawing/2014/main" id="{7D33258A-6006-4EFA-A537-E064ECA8E9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8" name="Freeform 1019">
                <a:extLst>
                  <a:ext uri="{FF2B5EF4-FFF2-40B4-BE49-F238E27FC236}">
                    <a16:creationId xmlns:a16="http://schemas.microsoft.com/office/drawing/2014/main" id="{7B726428-C4E3-4B94-A175-C8DA4E547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" name="Freeform 1020">
                <a:extLst>
                  <a:ext uri="{FF2B5EF4-FFF2-40B4-BE49-F238E27FC236}">
                    <a16:creationId xmlns:a16="http://schemas.microsoft.com/office/drawing/2014/main" id="{4B0EC6D4-C190-42F0-87B6-03C91F21F5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" name="Freeform 1021">
                <a:extLst>
                  <a:ext uri="{FF2B5EF4-FFF2-40B4-BE49-F238E27FC236}">
                    <a16:creationId xmlns:a16="http://schemas.microsoft.com/office/drawing/2014/main" id="{1BDFB930-35DD-40BB-A879-80D2879E2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1" name="Freeform 1022">
              <a:extLst>
                <a:ext uri="{FF2B5EF4-FFF2-40B4-BE49-F238E27FC236}">
                  <a16:creationId xmlns:a16="http://schemas.microsoft.com/office/drawing/2014/main" id="{6BC51F66-911C-4E49-A222-C2D0CA3BC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2" name="Freeform 1023">
              <a:extLst>
                <a:ext uri="{FF2B5EF4-FFF2-40B4-BE49-F238E27FC236}">
                  <a16:creationId xmlns:a16="http://schemas.microsoft.com/office/drawing/2014/main" id="{2B209E9F-873C-4F60-82A6-8D92322095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3" name="Freeform 1024">
              <a:extLst>
                <a:ext uri="{FF2B5EF4-FFF2-40B4-BE49-F238E27FC236}">
                  <a16:creationId xmlns:a16="http://schemas.microsoft.com/office/drawing/2014/main" id="{C429F060-9259-4FFD-8B4E-71BDC9DDE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4" name="Freeform 1025">
              <a:extLst>
                <a:ext uri="{FF2B5EF4-FFF2-40B4-BE49-F238E27FC236}">
                  <a16:creationId xmlns:a16="http://schemas.microsoft.com/office/drawing/2014/main" id="{0CA09B09-99A1-4E4A-8F83-2511FCF81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5" name="Freeform 1026">
              <a:extLst>
                <a:ext uri="{FF2B5EF4-FFF2-40B4-BE49-F238E27FC236}">
                  <a16:creationId xmlns:a16="http://schemas.microsoft.com/office/drawing/2014/main" id="{8CA562A5-7853-4351-8E60-FCBD0C1D7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6" name="Freeform 1027">
              <a:extLst>
                <a:ext uri="{FF2B5EF4-FFF2-40B4-BE49-F238E27FC236}">
                  <a16:creationId xmlns:a16="http://schemas.microsoft.com/office/drawing/2014/main" id="{E24B5923-7956-41D0-B33B-2F3DE97FB9E1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07" name="Picture 1030" descr="laptop_keyboard">
              <a:extLst>
                <a:ext uri="{FF2B5EF4-FFF2-40B4-BE49-F238E27FC236}">
                  <a16:creationId xmlns:a16="http://schemas.microsoft.com/office/drawing/2014/main" id="{818DE6C3-63F5-4D84-92F7-59180E2019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8" name="Freeform 1031">
              <a:extLst>
                <a:ext uri="{FF2B5EF4-FFF2-40B4-BE49-F238E27FC236}">
                  <a16:creationId xmlns:a16="http://schemas.microsoft.com/office/drawing/2014/main" id="{3FF1D35F-F4D7-4618-9C2C-478547112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09" name="Picture 1032" descr="screen">
              <a:extLst>
                <a:ext uri="{FF2B5EF4-FFF2-40B4-BE49-F238E27FC236}">
                  <a16:creationId xmlns:a16="http://schemas.microsoft.com/office/drawing/2014/main" id="{2E821B1A-79D7-44B0-BC04-E4F6B9080C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" name="Freeform 1033">
              <a:extLst>
                <a:ext uri="{FF2B5EF4-FFF2-40B4-BE49-F238E27FC236}">
                  <a16:creationId xmlns:a16="http://schemas.microsoft.com/office/drawing/2014/main" id="{EE6E6DAC-5FE1-4472-ADA1-1F054ECFB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1" name="Freeform 1034">
              <a:extLst>
                <a:ext uri="{FF2B5EF4-FFF2-40B4-BE49-F238E27FC236}">
                  <a16:creationId xmlns:a16="http://schemas.microsoft.com/office/drawing/2014/main" id="{F04377BB-106F-47E9-B7B7-FCAB7508D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2" name="Freeform 1035">
              <a:extLst>
                <a:ext uri="{FF2B5EF4-FFF2-40B4-BE49-F238E27FC236}">
                  <a16:creationId xmlns:a16="http://schemas.microsoft.com/office/drawing/2014/main" id="{6054E0DF-8305-4665-84AC-FD0945708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3" name="Freeform 1036">
              <a:extLst>
                <a:ext uri="{FF2B5EF4-FFF2-40B4-BE49-F238E27FC236}">
                  <a16:creationId xmlns:a16="http://schemas.microsoft.com/office/drawing/2014/main" id="{5FB4BF05-BE33-4738-8A61-28C898249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4" name="Freeform 1037">
              <a:extLst>
                <a:ext uri="{FF2B5EF4-FFF2-40B4-BE49-F238E27FC236}">
                  <a16:creationId xmlns:a16="http://schemas.microsoft.com/office/drawing/2014/main" id="{1EB88711-9575-4F7F-AFF1-1C3E39343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5" name="Freeform 1038">
              <a:extLst>
                <a:ext uri="{FF2B5EF4-FFF2-40B4-BE49-F238E27FC236}">
                  <a16:creationId xmlns:a16="http://schemas.microsoft.com/office/drawing/2014/main" id="{D93E6B43-65B0-43D0-9D3F-69A71DAFE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16" name="Group 1039">
              <a:extLst>
                <a:ext uri="{FF2B5EF4-FFF2-40B4-BE49-F238E27FC236}">
                  <a16:creationId xmlns:a16="http://schemas.microsoft.com/office/drawing/2014/main" id="{EE1C15CF-00AB-4B47-8335-1767E3E975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779" name="Freeform 1040">
                <a:extLst>
                  <a:ext uri="{FF2B5EF4-FFF2-40B4-BE49-F238E27FC236}">
                    <a16:creationId xmlns:a16="http://schemas.microsoft.com/office/drawing/2014/main" id="{F19896C3-1A60-4FA4-8D28-C8E0D7AE96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0" name="Freeform 1041">
                <a:extLst>
                  <a:ext uri="{FF2B5EF4-FFF2-40B4-BE49-F238E27FC236}">
                    <a16:creationId xmlns:a16="http://schemas.microsoft.com/office/drawing/2014/main" id="{9169098F-75D4-48E1-AED8-F4B790B15F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1" name="Freeform 1042">
                <a:extLst>
                  <a:ext uri="{FF2B5EF4-FFF2-40B4-BE49-F238E27FC236}">
                    <a16:creationId xmlns:a16="http://schemas.microsoft.com/office/drawing/2014/main" id="{DC4F4532-90F3-40F2-8270-27B074D766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2" name="Freeform 1043">
                <a:extLst>
                  <a:ext uri="{FF2B5EF4-FFF2-40B4-BE49-F238E27FC236}">
                    <a16:creationId xmlns:a16="http://schemas.microsoft.com/office/drawing/2014/main" id="{4F1B9D45-98FF-4F86-9346-101D00E99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3" name="Freeform 1044">
                <a:extLst>
                  <a:ext uri="{FF2B5EF4-FFF2-40B4-BE49-F238E27FC236}">
                    <a16:creationId xmlns:a16="http://schemas.microsoft.com/office/drawing/2014/main" id="{BFE2390F-7102-4F7B-8309-48F5AAA15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4" name="Freeform 1045">
                <a:extLst>
                  <a:ext uri="{FF2B5EF4-FFF2-40B4-BE49-F238E27FC236}">
                    <a16:creationId xmlns:a16="http://schemas.microsoft.com/office/drawing/2014/main" id="{4C59DA5D-0A69-4C07-AC32-2DB4807C58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7" name="Freeform 1046">
              <a:extLst>
                <a:ext uri="{FF2B5EF4-FFF2-40B4-BE49-F238E27FC236}">
                  <a16:creationId xmlns:a16="http://schemas.microsoft.com/office/drawing/2014/main" id="{50598269-6D05-4158-BD82-40E7C861F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8" name="Freeform 1047">
              <a:extLst>
                <a:ext uri="{FF2B5EF4-FFF2-40B4-BE49-F238E27FC236}">
                  <a16:creationId xmlns:a16="http://schemas.microsoft.com/office/drawing/2014/main" id="{B3258410-F086-4E47-8601-8BD1AF435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9" name="Freeform 1048">
              <a:extLst>
                <a:ext uri="{FF2B5EF4-FFF2-40B4-BE49-F238E27FC236}">
                  <a16:creationId xmlns:a16="http://schemas.microsoft.com/office/drawing/2014/main" id="{F11A5EF1-EC6B-4133-888A-BB20B3862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" name="Freeform 1049">
              <a:extLst>
                <a:ext uri="{FF2B5EF4-FFF2-40B4-BE49-F238E27FC236}">
                  <a16:creationId xmlns:a16="http://schemas.microsoft.com/office/drawing/2014/main" id="{DF8174FC-883A-4746-B472-7F18E6E13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1" name="Freeform 1050">
              <a:extLst>
                <a:ext uri="{FF2B5EF4-FFF2-40B4-BE49-F238E27FC236}">
                  <a16:creationId xmlns:a16="http://schemas.microsoft.com/office/drawing/2014/main" id="{C4FF4C36-C2B3-4B3B-9288-574259E4A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2" name="Freeform 1051">
              <a:extLst>
                <a:ext uri="{FF2B5EF4-FFF2-40B4-BE49-F238E27FC236}">
                  <a16:creationId xmlns:a16="http://schemas.microsoft.com/office/drawing/2014/main" id="{0854BBEE-E227-43DE-9C10-BC0B690627AD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23" name="Group 2">
              <a:extLst>
                <a:ext uri="{FF2B5EF4-FFF2-40B4-BE49-F238E27FC236}">
                  <a16:creationId xmlns:a16="http://schemas.microsoft.com/office/drawing/2014/main" id="{9FE86FCD-5DF5-4913-80B7-5A96DF4835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757" name="Picture 1054" descr="laptop_keyboard">
                <a:extLst>
                  <a:ext uri="{FF2B5EF4-FFF2-40B4-BE49-F238E27FC236}">
                    <a16:creationId xmlns:a16="http://schemas.microsoft.com/office/drawing/2014/main" id="{CB4182E1-B444-4F9B-A60B-9BDED310E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58" name="Freeform 1055">
                <a:extLst>
                  <a:ext uri="{FF2B5EF4-FFF2-40B4-BE49-F238E27FC236}">
                    <a16:creationId xmlns:a16="http://schemas.microsoft.com/office/drawing/2014/main" id="{E9C75530-E6FD-4103-9179-FF794C3C9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759" name="Picture 1056" descr="screen">
                <a:extLst>
                  <a:ext uri="{FF2B5EF4-FFF2-40B4-BE49-F238E27FC236}">
                    <a16:creationId xmlns:a16="http://schemas.microsoft.com/office/drawing/2014/main" id="{D383024F-4F3B-4F91-A6F4-9EF8FA122E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60" name="Freeform 1057">
                <a:extLst>
                  <a:ext uri="{FF2B5EF4-FFF2-40B4-BE49-F238E27FC236}">
                    <a16:creationId xmlns:a16="http://schemas.microsoft.com/office/drawing/2014/main" id="{C51CD5C9-FE11-4561-A53E-5146E1569D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1" name="Freeform 1058">
                <a:extLst>
                  <a:ext uri="{FF2B5EF4-FFF2-40B4-BE49-F238E27FC236}">
                    <a16:creationId xmlns:a16="http://schemas.microsoft.com/office/drawing/2014/main" id="{F73E29BE-88D9-440A-85A9-F2AB171009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2" name="Freeform 1059">
                <a:extLst>
                  <a:ext uri="{FF2B5EF4-FFF2-40B4-BE49-F238E27FC236}">
                    <a16:creationId xmlns:a16="http://schemas.microsoft.com/office/drawing/2014/main" id="{5CDBABB1-4704-4E62-A3F5-7A2E0C9EDC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3" name="Freeform 1060">
                <a:extLst>
                  <a:ext uri="{FF2B5EF4-FFF2-40B4-BE49-F238E27FC236}">
                    <a16:creationId xmlns:a16="http://schemas.microsoft.com/office/drawing/2014/main" id="{6D63C926-8014-4E12-A148-8556E9F96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4" name="Freeform 1061">
                <a:extLst>
                  <a:ext uri="{FF2B5EF4-FFF2-40B4-BE49-F238E27FC236}">
                    <a16:creationId xmlns:a16="http://schemas.microsoft.com/office/drawing/2014/main" id="{C6D16FB2-4488-4120-9D69-3A5440C2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5" name="Freeform 1062">
                <a:extLst>
                  <a:ext uri="{FF2B5EF4-FFF2-40B4-BE49-F238E27FC236}">
                    <a16:creationId xmlns:a16="http://schemas.microsoft.com/office/drawing/2014/main" id="{59EC8253-8D96-4060-AD71-0589F2F7D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766" name="Group 1063">
                <a:extLst>
                  <a:ext uri="{FF2B5EF4-FFF2-40B4-BE49-F238E27FC236}">
                    <a16:creationId xmlns:a16="http://schemas.microsoft.com/office/drawing/2014/main" id="{96C999C3-DFAE-4E7F-8CDD-7184FB7659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773" name="Freeform 1064">
                  <a:extLst>
                    <a:ext uri="{FF2B5EF4-FFF2-40B4-BE49-F238E27FC236}">
                      <a16:creationId xmlns:a16="http://schemas.microsoft.com/office/drawing/2014/main" id="{63108362-F33F-40F2-9232-67A8D5C06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4" name="Freeform 1065">
                  <a:extLst>
                    <a:ext uri="{FF2B5EF4-FFF2-40B4-BE49-F238E27FC236}">
                      <a16:creationId xmlns:a16="http://schemas.microsoft.com/office/drawing/2014/main" id="{396CCCA4-CBBA-45E7-BFA0-B2E22C33FA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5" name="Freeform 1066">
                  <a:extLst>
                    <a:ext uri="{FF2B5EF4-FFF2-40B4-BE49-F238E27FC236}">
                      <a16:creationId xmlns:a16="http://schemas.microsoft.com/office/drawing/2014/main" id="{203E97C1-CAD5-43A5-B4A3-8A4C3FC089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6" name="Freeform 1067">
                  <a:extLst>
                    <a:ext uri="{FF2B5EF4-FFF2-40B4-BE49-F238E27FC236}">
                      <a16:creationId xmlns:a16="http://schemas.microsoft.com/office/drawing/2014/main" id="{A3968614-79A6-49D2-BA59-6C48902C8D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7" name="Freeform 1068">
                  <a:extLst>
                    <a:ext uri="{FF2B5EF4-FFF2-40B4-BE49-F238E27FC236}">
                      <a16:creationId xmlns:a16="http://schemas.microsoft.com/office/drawing/2014/main" id="{17BD6E05-B2B3-445E-B14C-8FC05C124C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78" name="Freeform 1069">
                  <a:extLst>
                    <a:ext uri="{FF2B5EF4-FFF2-40B4-BE49-F238E27FC236}">
                      <a16:creationId xmlns:a16="http://schemas.microsoft.com/office/drawing/2014/main" id="{5437B44A-27EA-4A9A-8041-BD4E9A57AE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67" name="Freeform 1070">
                <a:extLst>
                  <a:ext uri="{FF2B5EF4-FFF2-40B4-BE49-F238E27FC236}">
                    <a16:creationId xmlns:a16="http://schemas.microsoft.com/office/drawing/2014/main" id="{AACEE51B-16B9-41F1-8BFA-5F909B80E9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8" name="Freeform 1071">
                <a:extLst>
                  <a:ext uri="{FF2B5EF4-FFF2-40B4-BE49-F238E27FC236}">
                    <a16:creationId xmlns:a16="http://schemas.microsoft.com/office/drawing/2014/main" id="{E1A0D549-45F1-4E71-8B7B-D4F8A6F59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69" name="Freeform 1072">
                <a:extLst>
                  <a:ext uri="{FF2B5EF4-FFF2-40B4-BE49-F238E27FC236}">
                    <a16:creationId xmlns:a16="http://schemas.microsoft.com/office/drawing/2014/main" id="{E09661CE-3733-44D6-A55F-337E9F959E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0" name="Freeform 1073">
                <a:extLst>
                  <a:ext uri="{FF2B5EF4-FFF2-40B4-BE49-F238E27FC236}">
                    <a16:creationId xmlns:a16="http://schemas.microsoft.com/office/drawing/2014/main" id="{E27CFB8E-E736-4143-AEC2-96CA96E718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1" name="Freeform 1074">
                <a:extLst>
                  <a:ext uri="{FF2B5EF4-FFF2-40B4-BE49-F238E27FC236}">
                    <a16:creationId xmlns:a16="http://schemas.microsoft.com/office/drawing/2014/main" id="{9A92D947-58C5-4A3B-9AEF-C94189CB56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72" name="Freeform 1075">
                <a:extLst>
                  <a:ext uri="{FF2B5EF4-FFF2-40B4-BE49-F238E27FC236}">
                    <a16:creationId xmlns:a16="http://schemas.microsoft.com/office/drawing/2014/main" id="{57B9A832-1914-43C2-AAED-91F3613FBF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424" name="Picture 1077" descr="desktop_computer_stylized_medium">
              <a:extLst>
                <a:ext uri="{FF2B5EF4-FFF2-40B4-BE49-F238E27FC236}">
                  <a16:creationId xmlns:a16="http://schemas.microsoft.com/office/drawing/2014/main" id="{C950CF6B-9FCC-429D-82AC-D6A9E87732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5" name="Freeform 1078">
              <a:extLst>
                <a:ext uri="{FF2B5EF4-FFF2-40B4-BE49-F238E27FC236}">
                  <a16:creationId xmlns:a16="http://schemas.microsoft.com/office/drawing/2014/main" id="{E2088031-78A2-4874-BE97-7F90E9F4445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426" name="Picture 1081" descr="laptop_keyboard">
              <a:extLst>
                <a:ext uri="{FF2B5EF4-FFF2-40B4-BE49-F238E27FC236}">
                  <a16:creationId xmlns:a16="http://schemas.microsoft.com/office/drawing/2014/main" id="{E823B8D2-A13C-43D3-8788-2084AA5274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7" name="Freeform 1082">
              <a:extLst>
                <a:ext uri="{FF2B5EF4-FFF2-40B4-BE49-F238E27FC236}">
                  <a16:creationId xmlns:a16="http://schemas.microsoft.com/office/drawing/2014/main" id="{7D309026-37A7-451E-8DE1-F5AA594DB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28" name="Picture 1083" descr="screen">
              <a:extLst>
                <a:ext uri="{FF2B5EF4-FFF2-40B4-BE49-F238E27FC236}">
                  <a16:creationId xmlns:a16="http://schemas.microsoft.com/office/drawing/2014/main" id="{D118ABE4-E47C-4F9E-AED7-8D2F3AD41E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9" name="Freeform 1084">
              <a:extLst>
                <a:ext uri="{FF2B5EF4-FFF2-40B4-BE49-F238E27FC236}">
                  <a16:creationId xmlns:a16="http://schemas.microsoft.com/office/drawing/2014/main" id="{1C26D976-426E-4C8D-9111-AB3BA32659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" name="Freeform 1085">
              <a:extLst>
                <a:ext uri="{FF2B5EF4-FFF2-40B4-BE49-F238E27FC236}">
                  <a16:creationId xmlns:a16="http://schemas.microsoft.com/office/drawing/2014/main" id="{0213F980-C47A-47F2-91C5-14184C488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1" name="Freeform 1086">
              <a:extLst>
                <a:ext uri="{FF2B5EF4-FFF2-40B4-BE49-F238E27FC236}">
                  <a16:creationId xmlns:a16="http://schemas.microsoft.com/office/drawing/2014/main" id="{1CDA6E7C-ED03-4BCC-A9FB-1C7F8E1EE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2" name="Freeform 1087">
              <a:extLst>
                <a:ext uri="{FF2B5EF4-FFF2-40B4-BE49-F238E27FC236}">
                  <a16:creationId xmlns:a16="http://schemas.microsoft.com/office/drawing/2014/main" id="{951BB1B2-EC8D-4C99-94F9-9C7370FC02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3" name="Freeform 1088">
              <a:extLst>
                <a:ext uri="{FF2B5EF4-FFF2-40B4-BE49-F238E27FC236}">
                  <a16:creationId xmlns:a16="http://schemas.microsoft.com/office/drawing/2014/main" id="{38529A74-A3DF-4BFB-BE34-8228AA36C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4" name="Freeform 1089">
              <a:extLst>
                <a:ext uri="{FF2B5EF4-FFF2-40B4-BE49-F238E27FC236}">
                  <a16:creationId xmlns:a16="http://schemas.microsoft.com/office/drawing/2014/main" id="{5E6247DB-747A-4851-BD04-6601D1CB1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5" name="Group 1090">
              <a:extLst>
                <a:ext uri="{FF2B5EF4-FFF2-40B4-BE49-F238E27FC236}">
                  <a16:creationId xmlns:a16="http://schemas.microsoft.com/office/drawing/2014/main" id="{37EFBAE0-922B-4D76-B1F8-312D92D18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751" name="Freeform 1091">
                <a:extLst>
                  <a:ext uri="{FF2B5EF4-FFF2-40B4-BE49-F238E27FC236}">
                    <a16:creationId xmlns:a16="http://schemas.microsoft.com/office/drawing/2014/main" id="{692ACC42-057D-444E-8D80-58639E2450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2" name="Freeform 1092">
                <a:extLst>
                  <a:ext uri="{FF2B5EF4-FFF2-40B4-BE49-F238E27FC236}">
                    <a16:creationId xmlns:a16="http://schemas.microsoft.com/office/drawing/2014/main" id="{17095502-6D63-4FC9-ADA8-9337C81A0C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3" name="Freeform 1093">
                <a:extLst>
                  <a:ext uri="{FF2B5EF4-FFF2-40B4-BE49-F238E27FC236}">
                    <a16:creationId xmlns:a16="http://schemas.microsoft.com/office/drawing/2014/main" id="{01BF555D-0886-4EC9-A96C-1A7FB7D30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4" name="Freeform 1094">
                <a:extLst>
                  <a:ext uri="{FF2B5EF4-FFF2-40B4-BE49-F238E27FC236}">
                    <a16:creationId xmlns:a16="http://schemas.microsoft.com/office/drawing/2014/main" id="{E744F967-3B9C-4B3C-9183-6903EA1C8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5" name="Freeform 1095">
                <a:extLst>
                  <a:ext uri="{FF2B5EF4-FFF2-40B4-BE49-F238E27FC236}">
                    <a16:creationId xmlns:a16="http://schemas.microsoft.com/office/drawing/2014/main" id="{D4698378-5E93-430E-9C23-3818E6E65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56" name="Freeform 1096">
                <a:extLst>
                  <a:ext uri="{FF2B5EF4-FFF2-40B4-BE49-F238E27FC236}">
                    <a16:creationId xmlns:a16="http://schemas.microsoft.com/office/drawing/2014/main" id="{A83D1398-4DE2-41A0-9C9B-2C120259F8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6" name="Freeform 1097">
              <a:extLst>
                <a:ext uri="{FF2B5EF4-FFF2-40B4-BE49-F238E27FC236}">
                  <a16:creationId xmlns:a16="http://schemas.microsoft.com/office/drawing/2014/main" id="{992725A9-5F19-48BD-A80B-A10B49781A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7" name="Freeform 1098">
              <a:extLst>
                <a:ext uri="{FF2B5EF4-FFF2-40B4-BE49-F238E27FC236}">
                  <a16:creationId xmlns:a16="http://schemas.microsoft.com/office/drawing/2014/main" id="{8CA2B0FB-CFC1-4B8D-BF8B-843893B31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8" name="Freeform 1099">
              <a:extLst>
                <a:ext uri="{FF2B5EF4-FFF2-40B4-BE49-F238E27FC236}">
                  <a16:creationId xmlns:a16="http://schemas.microsoft.com/office/drawing/2014/main" id="{50903134-D093-4AC6-B6EB-739D66C8A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9" name="Freeform 1100">
              <a:extLst>
                <a:ext uri="{FF2B5EF4-FFF2-40B4-BE49-F238E27FC236}">
                  <a16:creationId xmlns:a16="http://schemas.microsoft.com/office/drawing/2014/main" id="{E63B2298-9E21-4C47-85D5-55C17C8E1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0" name="Freeform 1101">
              <a:extLst>
                <a:ext uri="{FF2B5EF4-FFF2-40B4-BE49-F238E27FC236}">
                  <a16:creationId xmlns:a16="http://schemas.microsoft.com/office/drawing/2014/main" id="{35CF114C-E8CE-4D86-A237-DBAD93CC0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1" name="Freeform 1102">
              <a:extLst>
                <a:ext uri="{FF2B5EF4-FFF2-40B4-BE49-F238E27FC236}">
                  <a16:creationId xmlns:a16="http://schemas.microsoft.com/office/drawing/2014/main" id="{77661750-9FB1-4CDB-9966-E78BAA233CB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42" name="Group 1103">
              <a:extLst>
                <a:ext uri="{FF2B5EF4-FFF2-40B4-BE49-F238E27FC236}">
                  <a16:creationId xmlns:a16="http://schemas.microsoft.com/office/drawing/2014/main" id="{68AD78C9-B288-4481-9D4D-C708B29E5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743" name="Oval 407">
                <a:extLst>
                  <a:ext uri="{FF2B5EF4-FFF2-40B4-BE49-F238E27FC236}">
                    <a16:creationId xmlns:a16="http://schemas.microsoft.com/office/drawing/2014/main" id="{66BC93B9-17E0-4FC7-8030-BB47317FAC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4" name="Rectangle 410">
                <a:extLst>
                  <a:ext uri="{FF2B5EF4-FFF2-40B4-BE49-F238E27FC236}">
                    <a16:creationId xmlns:a16="http://schemas.microsoft.com/office/drawing/2014/main" id="{F8055050-F2CF-442B-A7C7-43F89B4E3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45" name="Oval 411">
                <a:extLst>
                  <a:ext uri="{FF2B5EF4-FFF2-40B4-BE49-F238E27FC236}">
                    <a16:creationId xmlns:a16="http://schemas.microsoft.com/office/drawing/2014/main" id="{982FD7D2-FA0C-4B51-A109-B86D8C2B79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46" name="Group 1107">
                <a:extLst>
                  <a:ext uri="{FF2B5EF4-FFF2-40B4-BE49-F238E27FC236}">
                    <a16:creationId xmlns:a16="http://schemas.microsoft.com/office/drawing/2014/main" id="{A90AD9C9-035B-40CE-9AD4-21705FBB37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749" name="Freeform 1108">
                  <a:extLst>
                    <a:ext uri="{FF2B5EF4-FFF2-40B4-BE49-F238E27FC236}">
                      <a16:creationId xmlns:a16="http://schemas.microsoft.com/office/drawing/2014/main" id="{EFC72A41-8F33-426C-B32A-66C10CB31F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50" name="Freeform 1109">
                  <a:extLst>
                    <a:ext uri="{FF2B5EF4-FFF2-40B4-BE49-F238E27FC236}">
                      <a16:creationId xmlns:a16="http://schemas.microsoft.com/office/drawing/2014/main" id="{1B636A54-D740-4621-A873-358B85AE10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47" name="Line 1110">
                <a:extLst>
                  <a:ext uri="{FF2B5EF4-FFF2-40B4-BE49-F238E27FC236}">
                    <a16:creationId xmlns:a16="http://schemas.microsoft.com/office/drawing/2014/main" id="{EE35120A-E50D-4B6B-A0BD-CF93473216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" name="Line 1111">
                <a:extLst>
                  <a:ext uri="{FF2B5EF4-FFF2-40B4-BE49-F238E27FC236}">
                    <a16:creationId xmlns:a16="http://schemas.microsoft.com/office/drawing/2014/main" id="{3B3862C7-A081-4B5F-97FE-C4EF2803B0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3" name="Group 1112">
              <a:extLst>
                <a:ext uri="{FF2B5EF4-FFF2-40B4-BE49-F238E27FC236}">
                  <a16:creationId xmlns:a16="http://schemas.microsoft.com/office/drawing/2014/main" id="{B261E80A-4E58-42A2-AD2E-F5424F3C07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735" name="Oval 407">
                <a:extLst>
                  <a:ext uri="{FF2B5EF4-FFF2-40B4-BE49-F238E27FC236}">
                    <a16:creationId xmlns:a16="http://schemas.microsoft.com/office/drawing/2014/main" id="{4FE5742C-8F2B-4B56-8EC5-1AB16D29E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6" name="Rectangle 410">
                <a:extLst>
                  <a:ext uri="{FF2B5EF4-FFF2-40B4-BE49-F238E27FC236}">
                    <a16:creationId xmlns:a16="http://schemas.microsoft.com/office/drawing/2014/main" id="{4B0E30AD-FC68-4043-82E1-79B6B41E69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37" name="Oval 411">
                <a:extLst>
                  <a:ext uri="{FF2B5EF4-FFF2-40B4-BE49-F238E27FC236}">
                    <a16:creationId xmlns:a16="http://schemas.microsoft.com/office/drawing/2014/main" id="{E0D69D0F-AD7F-44B0-AAAC-645CCCF452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38" name="Group 1116">
                <a:extLst>
                  <a:ext uri="{FF2B5EF4-FFF2-40B4-BE49-F238E27FC236}">
                    <a16:creationId xmlns:a16="http://schemas.microsoft.com/office/drawing/2014/main" id="{0A09FDA2-0CB6-46D6-9397-42655B5297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741" name="Freeform 1117">
                  <a:extLst>
                    <a:ext uri="{FF2B5EF4-FFF2-40B4-BE49-F238E27FC236}">
                      <a16:creationId xmlns:a16="http://schemas.microsoft.com/office/drawing/2014/main" id="{249BE492-CCCA-4608-A31E-38BC96380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42" name="Freeform 1118">
                  <a:extLst>
                    <a:ext uri="{FF2B5EF4-FFF2-40B4-BE49-F238E27FC236}">
                      <a16:creationId xmlns:a16="http://schemas.microsoft.com/office/drawing/2014/main" id="{8065C7BC-8A10-45EB-8D7C-EC90BA3DAA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9" name="Line 1119">
                <a:extLst>
                  <a:ext uri="{FF2B5EF4-FFF2-40B4-BE49-F238E27FC236}">
                    <a16:creationId xmlns:a16="http://schemas.microsoft.com/office/drawing/2014/main" id="{1CE30DDB-E4F6-4609-BB3C-5D4556BEB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0" name="Line 1120">
                <a:extLst>
                  <a:ext uri="{FF2B5EF4-FFF2-40B4-BE49-F238E27FC236}">
                    <a16:creationId xmlns:a16="http://schemas.microsoft.com/office/drawing/2014/main" id="{D758C20E-0454-46E4-8592-24E00EC5A7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4" name="Group 1121">
              <a:extLst>
                <a:ext uri="{FF2B5EF4-FFF2-40B4-BE49-F238E27FC236}">
                  <a16:creationId xmlns:a16="http://schemas.microsoft.com/office/drawing/2014/main" id="{E865B8DA-1878-442D-9DA0-A848D79872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727" name="Oval 407">
                <a:extLst>
                  <a:ext uri="{FF2B5EF4-FFF2-40B4-BE49-F238E27FC236}">
                    <a16:creationId xmlns:a16="http://schemas.microsoft.com/office/drawing/2014/main" id="{5DFD4529-CD00-4838-9870-26123E5A4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8" name="Rectangle 410">
                <a:extLst>
                  <a:ext uri="{FF2B5EF4-FFF2-40B4-BE49-F238E27FC236}">
                    <a16:creationId xmlns:a16="http://schemas.microsoft.com/office/drawing/2014/main" id="{3CBD7901-43BD-4E5A-868C-2AE72AFC9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9" name="Oval 411">
                <a:extLst>
                  <a:ext uri="{FF2B5EF4-FFF2-40B4-BE49-F238E27FC236}">
                    <a16:creationId xmlns:a16="http://schemas.microsoft.com/office/drawing/2014/main" id="{F97B8877-239F-4BD0-888B-258232218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30" name="Group 1125">
                <a:extLst>
                  <a:ext uri="{FF2B5EF4-FFF2-40B4-BE49-F238E27FC236}">
                    <a16:creationId xmlns:a16="http://schemas.microsoft.com/office/drawing/2014/main" id="{17ADADD6-721C-492B-A316-64D4DA29B5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33" name="Freeform 1126">
                  <a:extLst>
                    <a:ext uri="{FF2B5EF4-FFF2-40B4-BE49-F238E27FC236}">
                      <a16:creationId xmlns:a16="http://schemas.microsoft.com/office/drawing/2014/main" id="{E9EB8D66-3D1E-4295-95DD-E2D527D05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34" name="Freeform 1127">
                  <a:extLst>
                    <a:ext uri="{FF2B5EF4-FFF2-40B4-BE49-F238E27FC236}">
                      <a16:creationId xmlns:a16="http://schemas.microsoft.com/office/drawing/2014/main" id="{0D82D549-CB70-4B6B-8F86-6DA0690E6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31" name="Line 1128">
                <a:extLst>
                  <a:ext uri="{FF2B5EF4-FFF2-40B4-BE49-F238E27FC236}">
                    <a16:creationId xmlns:a16="http://schemas.microsoft.com/office/drawing/2014/main" id="{45035798-7EC8-4245-8E16-4032DBBB4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32" name="Line 1129">
                <a:extLst>
                  <a:ext uri="{FF2B5EF4-FFF2-40B4-BE49-F238E27FC236}">
                    <a16:creationId xmlns:a16="http://schemas.microsoft.com/office/drawing/2014/main" id="{7C9BE224-4F50-4360-ACAA-A6F2AA777E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5" name="Group 1130">
              <a:extLst>
                <a:ext uri="{FF2B5EF4-FFF2-40B4-BE49-F238E27FC236}">
                  <a16:creationId xmlns:a16="http://schemas.microsoft.com/office/drawing/2014/main" id="{43F003E6-90DE-44F1-84EB-32B399BECF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719" name="Oval 407">
                <a:extLst>
                  <a:ext uri="{FF2B5EF4-FFF2-40B4-BE49-F238E27FC236}">
                    <a16:creationId xmlns:a16="http://schemas.microsoft.com/office/drawing/2014/main" id="{9B945A62-57B2-4299-94D9-5C10332911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0" name="Rectangle 410">
                <a:extLst>
                  <a:ext uri="{FF2B5EF4-FFF2-40B4-BE49-F238E27FC236}">
                    <a16:creationId xmlns:a16="http://schemas.microsoft.com/office/drawing/2014/main" id="{888222F7-7EE2-43B6-859A-2143005C3A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21" name="Oval 411">
                <a:extLst>
                  <a:ext uri="{FF2B5EF4-FFF2-40B4-BE49-F238E27FC236}">
                    <a16:creationId xmlns:a16="http://schemas.microsoft.com/office/drawing/2014/main" id="{C4222570-D2E6-4590-8289-328D4FBE0D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22" name="Group 1134">
                <a:extLst>
                  <a:ext uri="{FF2B5EF4-FFF2-40B4-BE49-F238E27FC236}">
                    <a16:creationId xmlns:a16="http://schemas.microsoft.com/office/drawing/2014/main" id="{5982BD42-F617-46F0-A68B-78E0B7A811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25" name="Freeform 1135">
                  <a:extLst>
                    <a:ext uri="{FF2B5EF4-FFF2-40B4-BE49-F238E27FC236}">
                      <a16:creationId xmlns:a16="http://schemas.microsoft.com/office/drawing/2014/main" id="{A810374C-994C-4656-B5C2-73742335E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26" name="Freeform 1136">
                  <a:extLst>
                    <a:ext uri="{FF2B5EF4-FFF2-40B4-BE49-F238E27FC236}">
                      <a16:creationId xmlns:a16="http://schemas.microsoft.com/office/drawing/2014/main" id="{59D34B35-EB17-452C-8442-E51F2B3663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23" name="Line 1137">
                <a:extLst>
                  <a:ext uri="{FF2B5EF4-FFF2-40B4-BE49-F238E27FC236}">
                    <a16:creationId xmlns:a16="http://schemas.microsoft.com/office/drawing/2014/main" id="{E301266C-445D-497F-9CA4-EDB3506222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24" name="Line 1138">
                <a:extLst>
                  <a:ext uri="{FF2B5EF4-FFF2-40B4-BE49-F238E27FC236}">
                    <a16:creationId xmlns:a16="http://schemas.microsoft.com/office/drawing/2014/main" id="{13A3CD38-5E28-4657-840B-C816E80B1C0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6" name="Group 1139">
              <a:extLst>
                <a:ext uri="{FF2B5EF4-FFF2-40B4-BE49-F238E27FC236}">
                  <a16:creationId xmlns:a16="http://schemas.microsoft.com/office/drawing/2014/main" id="{B7F64824-CF82-4BAC-A5DB-ED552AF582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711" name="Oval 407">
                <a:extLst>
                  <a:ext uri="{FF2B5EF4-FFF2-40B4-BE49-F238E27FC236}">
                    <a16:creationId xmlns:a16="http://schemas.microsoft.com/office/drawing/2014/main" id="{CB027BDB-8209-4113-AC6C-029B1E9BF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2" name="Rectangle 410">
                <a:extLst>
                  <a:ext uri="{FF2B5EF4-FFF2-40B4-BE49-F238E27FC236}">
                    <a16:creationId xmlns:a16="http://schemas.microsoft.com/office/drawing/2014/main" id="{5A03C446-039B-4B1E-9321-E9C261AA06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713" name="Oval 411">
                <a:extLst>
                  <a:ext uri="{FF2B5EF4-FFF2-40B4-BE49-F238E27FC236}">
                    <a16:creationId xmlns:a16="http://schemas.microsoft.com/office/drawing/2014/main" id="{5617FC16-C556-459B-9171-8AB4EEDBBC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714" name="Group 1143">
                <a:extLst>
                  <a:ext uri="{FF2B5EF4-FFF2-40B4-BE49-F238E27FC236}">
                    <a16:creationId xmlns:a16="http://schemas.microsoft.com/office/drawing/2014/main" id="{314BF89C-EA72-4F6B-9227-F54E3F1ABE8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717" name="Freeform 1144">
                  <a:extLst>
                    <a:ext uri="{FF2B5EF4-FFF2-40B4-BE49-F238E27FC236}">
                      <a16:creationId xmlns:a16="http://schemas.microsoft.com/office/drawing/2014/main" id="{E67B473B-DBA5-41D8-AD9E-EF97A07620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718" name="Freeform 1145">
                  <a:extLst>
                    <a:ext uri="{FF2B5EF4-FFF2-40B4-BE49-F238E27FC236}">
                      <a16:creationId xmlns:a16="http://schemas.microsoft.com/office/drawing/2014/main" id="{93B31A87-5F83-4342-BE89-A200661A2B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715" name="Line 1146">
                <a:extLst>
                  <a:ext uri="{FF2B5EF4-FFF2-40B4-BE49-F238E27FC236}">
                    <a16:creationId xmlns:a16="http://schemas.microsoft.com/office/drawing/2014/main" id="{F4220025-F9EC-49E1-A940-C31D740289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16" name="Line 1147">
                <a:extLst>
                  <a:ext uri="{FF2B5EF4-FFF2-40B4-BE49-F238E27FC236}">
                    <a16:creationId xmlns:a16="http://schemas.microsoft.com/office/drawing/2014/main" id="{0664A371-7F27-450E-8783-E689D2BE5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47" name="Group 3">
              <a:extLst>
                <a:ext uri="{FF2B5EF4-FFF2-40B4-BE49-F238E27FC236}">
                  <a16:creationId xmlns:a16="http://schemas.microsoft.com/office/drawing/2014/main" id="{B0060EEE-F0D8-42D4-B91F-CE223301C2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709" name="Picture 555">
                <a:extLst>
                  <a:ext uri="{FF2B5EF4-FFF2-40B4-BE49-F238E27FC236}">
                    <a16:creationId xmlns:a16="http://schemas.microsoft.com/office/drawing/2014/main" id="{6FC33E51-F2B4-4FD9-B196-7B77925C82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10" name="Picture 1115" descr="antenna_stylized">
                <a:extLst>
                  <a:ext uri="{FF2B5EF4-FFF2-40B4-BE49-F238E27FC236}">
                    <a16:creationId xmlns:a16="http://schemas.microsoft.com/office/drawing/2014/main" id="{8260916A-3B22-41C9-B7D7-63CB0D56E7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448" name="Picture 603" descr="car_icon_small">
              <a:extLst>
                <a:ext uri="{FF2B5EF4-FFF2-40B4-BE49-F238E27FC236}">
                  <a16:creationId xmlns:a16="http://schemas.microsoft.com/office/drawing/2014/main" id="{9DE83FB8-EB44-470C-9720-1AFF9E6393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9" name="Picture 814">
              <a:extLst>
                <a:ext uri="{FF2B5EF4-FFF2-40B4-BE49-F238E27FC236}">
                  <a16:creationId xmlns:a16="http://schemas.microsoft.com/office/drawing/2014/main" id="{361712E0-FA47-4331-BA45-4D962DF51B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0" name="Picture 1017" descr="antenna_stylized">
              <a:extLst>
                <a:ext uri="{FF2B5EF4-FFF2-40B4-BE49-F238E27FC236}">
                  <a16:creationId xmlns:a16="http://schemas.microsoft.com/office/drawing/2014/main" id="{600271A8-4E07-40A2-8321-870EEB628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" name="Picture 1017" descr="antenna_stylized">
              <a:extLst>
                <a:ext uri="{FF2B5EF4-FFF2-40B4-BE49-F238E27FC236}">
                  <a16:creationId xmlns:a16="http://schemas.microsoft.com/office/drawing/2014/main" id="{73641F69-09B1-4259-9B3B-AF07F5E80B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52" name="Group 347">
              <a:extLst>
                <a:ext uri="{FF2B5EF4-FFF2-40B4-BE49-F238E27FC236}">
                  <a16:creationId xmlns:a16="http://schemas.microsoft.com/office/drawing/2014/main" id="{6E61B4C5-4B35-43F8-A09A-8E36276F30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700" name="Oval 699">
                <a:extLst>
                  <a:ext uri="{FF2B5EF4-FFF2-40B4-BE49-F238E27FC236}">
                    <a16:creationId xmlns:a16="http://schemas.microsoft.com/office/drawing/2014/main" id="{EE4C13DE-3A04-4A97-903F-4726592EB8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1" name="Rectangle 700">
                <a:extLst>
                  <a:ext uri="{FF2B5EF4-FFF2-40B4-BE49-F238E27FC236}">
                    <a16:creationId xmlns:a16="http://schemas.microsoft.com/office/drawing/2014/main" id="{D98F1969-50FF-46EF-9161-44AC936AAAD9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02" name="Oval 701">
                <a:extLst>
                  <a:ext uri="{FF2B5EF4-FFF2-40B4-BE49-F238E27FC236}">
                    <a16:creationId xmlns:a16="http://schemas.microsoft.com/office/drawing/2014/main" id="{D180A7F6-CC6D-426F-949E-9E8245C23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03" name="Freeform 1389">
                <a:extLst>
                  <a:ext uri="{FF2B5EF4-FFF2-40B4-BE49-F238E27FC236}">
                    <a16:creationId xmlns:a16="http://schemas.microsoft.com/office/drawing/2014/main" id="{0497C269-94D2-410A-9DED-C5AAF54D73F0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04" name="Freeform 1390">
                <a:extLst>
                  <a:ext uri="{FF2B5EF4-FFF2-40B4-BE49-F238E27FC236}">
                    <a16:creationId xmlns:a16="http://schemas.microsoft.com/office/drawing/2014/main" id="{74105CFD-B40F-42CE-B066-BB2896D71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05" name="Freeform 1391">
                <a:extLst>
                  <a:ext uri="{FF2B5EF4-FFF2-40B4-BE49-F238E27FC236}">
                    <a16:creationId xmlns:a16="http://schemas.microsoft.com/office/drawing/2014/main" id="{82CD0EA7-6E07-4329-9348-14A81F95A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06" name="Freeform 1392">
                <a:extLst>
                  <a:ext uri="{FF2B5EF4-FFF2-40B4-BE49-F238E27FC236}">
                    <a16:creationId xmlns:a16="http://schemas.microsoft.com/office/drawing/2014/main" id="{D9F0D834-6797-4308-B899-E0E1278BB8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07" name="Straight Connector 706">
                <a:extLst>
                  <a:ext uri="{FF2B5EF4-FFF2-40B4-BE49-F238E27FC236}">
                    <a16:creationId xmlns:a16="http://schemas.microsoft.com/office/drawing/2014/main" id="{8DD86DBE-E1C6-48E8-AFF4-AC8D335B62DC}"/>
                  </a:ext>
                </a:extLst>
              </p:cNvPr>
              <p:cNvCxnSpPr>
                <a:cxnSpLocks noChangeShapeType="1"/>
                <a:endCxn id="7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08" name="Straight Connector 707">
                <a:extLst>
                  <a:ext uri="{FF2B5EF4-FFF2-40B4-BE49-F238E27FC236}">
                    <a16:creationId xmlns:a16="http://schemas.microsoft.com/office/drawing/2014/main" id="{CC8DAE3F-EC4D-47C4-A2F2-C254540B0D6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3" name="Group 347">
              <a:extLst>
                <a:ext uri="{FF2B5EF4-FFF2-40B4-BE49-F238E27FC236}">
                  <a16:creationId xmlns:a16="http://schemas.microsoft.com/office/drawing/2014/main" id="{BB623B57-496A-43A6-BE87-B077557992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691" name="Oval 690">
                <a:extLst>
                  <a:ext uri="{FF2B5EF4-FFF2-40B4-BE49-F238E27FC236}">
                    <a16:creationId xmlns:a16="http://schemas.microsoft.com/office/drawing/2014/main" id="{A55F31CC-5E85-46B2-8F6B-1BACC7D25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2" name="Rectangle 691">
                <a:extLst>
                  <a:ext uri="{FF2B5EF4-FFF2-40B4-BE49-F238E27FC236}">
                    <a16:creationId xmlns:a16="http://schemas.microsoft.com/office/drawing/2014/main" id="{6545641A-E431-49BB-8914-5E58890357FC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3" name="Oval 692">
                <a:extLst>
                  <a:ext uri="{FF2B5EF4-FFF2-40B4-BE49-F238E27FC236}">
                    <a16:creationId xmlns:a16="http://schemas.microsoft.com/office/drawing/2014/main" id="{02346FE2-D574-442C-9371-E3811D3F98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94" name="Freeform 1380">
                <a:extLst>
                  <a:ext uri="{FF2B5EF4-FFF2-40B4-BE49-F238E27FC236}">
                    <a16:creationId xmlns:a16="http://schemas.microsoft.com/office/drawing/2014/main" id="{3340A3A8-710A-471D-B378-7087D23638D9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95" name="Freeform 1381">
                <a:extLst>
                  <a:ext uri="{FF2B5EF4-FFF2-40B4-BE49-F238E27FC236}">
                    <a16:creationId xmlns:a16="http://schemas.microsoft.com/office/drawing/2014/main" id="{E035E0AD-5289-4FF7-95AF-3AA5DD7A78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96" name="Freeform 1382">
                <a:extLst>
                  <a:ext uri="{FF2B5EF4-FFF2-40B4-BE49-F238E27FC236}">
                    <a16:creationId xmlns:a16="http://schemas.microsoft.com/office/drawing/2014/main" id="{E931BB51-1078-4BA7-AD50-9C4C86403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97" name="Freeform 1383">
                <a:extLst>
                  <a:ext uri="{FF2B5EF4-FFF2-40B4-BE49-F238E27FC236}">
                    <a16:creationId xmlns:a16="http://schemas.microsoft.com/office/drawing/2014/main" id="{205CE558-601C-432E-B2A4-44790D5835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98" name="Straight Connector 697">
                <a:extLst>
                  <a:ext uri="{FF2B5EF4-FFF2-40B4-BE49-F238E27FC236}">
                    <a16:creationId xmlns:a16="http://schemas.microsoft.com/office/drawing/2014/main" id="{6D8C8C83-6394-407C-9A17-4E797958568D}"/>
                  </a:ext>
                </a:extLst>
              </p:cNvPr>
              <p:cNvCxnSpPr>
                <a:cxnSpLocks noChangeShapeType="1"/>
                <a:endCxn id="69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9" name="Straight Connector 698">
                <a:extLst>
                  <a:ext uri="{FF2B5EF4-FFF2-40B4-BE49-F238E27FC236}">
                    <a16:creationId xmlns:a16="http://schemas.microsoft.com/office/drawing/2014/main" id="{86434910-DB13-41E6-AA6E-39E42078F34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4" name="Group 347">
              <a:extLst>
                <a:ext uri="{FF2B5EF4-FFF2-40B4-BE49-F238E27FC236}">
                  <a16:creationId xmlns:a16="http://schemas.microsoft.com/office/drawing/2014/main" id="{AA675C1F-1D05-40BD-92A3-A2AD1CEF25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0D2C8F55-C532-47CC-8F24-8DF108B660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051F664C-4375-4FA8-8664-2A8423CD2D7A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795C44E8-C270-46B5-BD3F-E5181EDF8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5" name="Freeform 1196">
                <a:extLst>
                  <a:ext uri="{FF2B5EF4-FFF2-40B4-BE49-F238E27FC236}">
                    <a16:creationId xmlns:a16="http://schemas.microsoft.com/office/drawing/2014/main" id="{D2B46E68-FBB8-4D16-94AA-83D1DBFE1627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1223">
                <a:extLst>
                  <a:ext uri="{FF2B5EF4-FFF2-40B4-BE49-F238E27FC236}">
                    <a16:creationId xmlns:a16="http://schemas.microsoft.com/office/drawing/2014/main" id="{50C20E84-3266-4683-9BD7-77659C4F42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1224">
                <a:extLst>
                  <a:ext uri="{FF2B5EF4-FFF2-40B4-BE49-F238E27FC236}">
                    <a16:creationId xmlns:a16="http://schemas.microsoft.com/office/drawing/2014/main" id="{88CD159B-0364-414B-A3C4-6B66F85444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1225">
                <a:extLst>
                  <a:ext uri="{FF2B5EF4-FFF2-40B4-BE49-F238E27FC236}">
                    <a16:creationId xmlns:a16="http://schemas.microsoft.com/office/drawing/2014/main" id="{15137858-222A-443B-8979-A2E79E48C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E285BED4-9EFC-442D-A178-1292ACAFDEC6}"/>
                  </a:ext>
                </a:extLst>
              </p:cNvPr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478B9B19-55DB-4415-8602-6910F2D7D9A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5" name="Group 347">
              <a:extLst>
                <a:ext uri="{FF2B5EF4-FFF2-40B4-BE49-F238E27FC236}">
                  <a16:creationId xmlns:a16="http://schemas.microsoft.com/office/drawing/2014/main" id="{6B355279-DB23-44A3-85B5-7C82B14574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B545B283-509B-4F9D-92B6-34BA1723DA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70C64B6F-E6D6-487C-A42C-1E41BB3B3142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0064BB3A-8EA8-40D7-81DE-4C8224EE72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" name="Freeform 1187">
                <a:extLst>
                  <a:ext uri="{FF2B5EF4-FFF2-40B4-BE49-F238E27FC236}">
                    <a16:creationId xmlns:a16="http://schemas.microsoft.com/office/drawing/2014/main" id="{16AFEC6D-5C12-40E7-8D1A-382076977411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1188">
                <a:extLst>
                  <a:ext uri="{FF2B5EF4-FFF2-40B4-BE49-F238E27FC236}">
                    <a16:creationId xmlns:a16="http://schemas.microsoft.com/office/drawing/2014/main" id="{C0053A5A-9266-42AF-9DBE-8B715E1BA7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1189">
                <a:extLst>
                  <a:ext uri="{FF2B5EF4-FFF2-40B4-BE49-F238E27FC236}">
                    <a16:creationId xmlns:a16="http://schemas.microsoft.com/office/drawing/2014/main" id="{83B3F140-332F-44ED-8CBB-EC07C1072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1190">
                <a:extLst>
                  <a:ext uri="{FF2B5EF4-FFF2-40B4-BE49-F238E27FC236}">
                    <a16:creationId xmlns:a16="http://schemas.microsoft.com/office/drawing/2014/main" id="{6EDB684F-5924-4EB6-882C-12F783C823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5A36A8C1-63E5-410D-9B53-E96B7997C2EE}"/>
                  </a:ext>
                </a:extLst>
              </p:cNvPr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8634BCFD-2F33-41C9-9FD8-0E83899369F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6" name="Group 347">
              <a:extLst>
                <a:ext uri="{FF2B5EF4-FFF2-40B4-BE49-F238E27FC236}">
                  <a16:creationId xmlns:a16="http://schemas.microsoft.com/office/drawing/2014/main" id="{8FDD2FA5-7DEB-4FB9-B565-0BBEADBDE6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834D655B-10E4-418A-B3B7-419180FFC4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DCEF9EBB-7EF7-4E82-AFEB-8B8B0FB8A75F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F0304E88-AE7E-4C5A-9F73-87C756923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7" name="Freeform 1124">
                <a:extLst>
                  <a:ext uri="{FF2B5EF4-FFF2-40B4-BE49-F238E27FC236}">
                    <a16:creationId xmlns:a16="http://schemas.microsoft.com/office/drawing/2014/main" id="{2DF052C4-3243-4D35-961F-81CED2A905F1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1179">
                <a:extLst>
                  <a:ext uri="{FF2B5EF4-FFF2-40B4-BE49-F238E27FC236}">
                    <a16:creationId xmlns:a16="http://schemas.microsoft.com/office/drawing/2014/main" id="{76B3D371-FE27-4FE7-9DAB-192DBCC34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1180">
                <a:extLst>
                  <a:ext uri="{FF2B5EF4-FFF2-40B4-BE49-F238E27FC236}">
                    <a16:creationId xmlns:a16="http://schemas.microsoft.com/office/drawing/2014/main" id="{1F274623-918F-437D-8932-281A31CEC7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1181">
                <a:extLst>
                  <a:ext uri="{FF2B5EF4-FFF2-40B4-BE49-F238E27FC236}">
                    <a16:creationId xmlns:a16="http://schemas.microsoft.com/office/drawing/2014/main" id="{25C1EEB6-047C-404A-9A6F-39DE7DF96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239DCFAF-F112-4FE1-AA9C-82F0FC9C591A}"/>
                  </a:ext>
                </a:extLst>
              </p:cNvPr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6D5ADA14-7463-4567-8F8E-006B34C91B1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7" name="Group 752">
              <a:extLst>
                <a:ext uri="{FF2B5EF4-FFF2-40B4-BE49-F238E27FC236}">
                  <a16:creationId xmlns:a16="http://schemas.microsoft.com/office/drawing/2014/main" id="{57126810-AA56-49E5-BED3-07B6B8DF44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38183FC2-4D6D-49B8-8C92-1FCE215E2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EB2D610B-D2DD-410F-99A8-ABC63BDD348D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EA699741-9322-44B9-80D8-A398F4480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8" name="Freeform 1065">
                <a:extLst>
                  <a:ext uri="{FF2B5EF4-FFF2-40B4-BE49-F238E27FC236}">
                    <a16:creationId xmlns:a16="http://schemas.microsoft.com/office/drawing/2014/main" id="{3D43FBE6-4D12-4920-9F98-874A099B15CA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1116">
                <a:extLst>
                  <a:ext uri="{FF2B5EF4-FFF2-40B4-BE49-F238E27FC236}">
                    <a16:creationId xmlns:a16="http://schemas.microsoft.com/office/drawing/2014/main" id="{85EA70A9-988F-47C9-8D22-80468A20B8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1117">
                <a:extLst>
                  <a:ext uri="{FF2B5EF4-FFF2-40B4-BE49-F238E27FC236}">
                    <a16:creationId xmlns:a16="http://schemas.microsoft.com/office/drawing/2014/main" id="{8608E869-4AEF-4FCC-8F2E-B5C81E273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1118">
                <a:extLst>
                  <a:ext uri="{FF2B5EF4-FFF2-40B4-BE49-F238E27FC236}">
                    <a16:creationId xmlns:a16="http://schemas.microsoft.com/office/drawing/2014/main" id="{F176666D-64FB-440F-97A5-B24348DE8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A324AE15-B4CB-40BA-A854-C8F979265DB3}"/>
                  </a:ext>
                </a:extLst>
              </p:cNvPr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A3EFF41F-4D71-409A-AA8A-D916678714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8" name="Group 753">
              <a:extLst>
                <a:ext uri="{FF2B5EF4-FFF2-40B4-BE49-F238E27FC236}">
                  <a16:creationId xmlns:a16="http://schemas.microsoft.com/office/drawing/2014/main" id="{025110B4-1B16-468B-99C5-87E667D8D7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4C300CD0-7D29-4C46-805F-D86E748C18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A79DDFB5-C7B8-4AFE-94DA-E30477D72385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D2A7EA9F-33E3-4231-B936-9C00D929E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9" name="Freeform 995">
                <a:extLst>
                  <a:ext uri="{FF2B5EF4-FFF2-40B4-BE49-F238E27FC236}">
                    <a16:creationId xmlns:a16="http://schemas.microsoft.com/office/drawing/2014/main" id="{4695C0FD-2F85-4F30-8C28-65ED96E36ADB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997">
                <a:extLst>
                  <a:ext uri="{FF2B5EF4-FFF2-40B4-BE49-F238E27FC236}">
                    <a16:creationId xmlns:a16="http://schemas.microsoft.com/office/drawing/2014/main" id="{A6099AB1-D03A-48E6-9205-EE3DEF7F54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998">
                <a:extLst>
                  <a:ext uri="{FF2B5EF4-FFF2-40B4-BE49-F238E27FC236}">
                    <a16:creationId xmlns:a16="http://schemas.microsoft.com/office/drawing/2014/main" id="{C15B68AD-024D-486A-A3AD-2F7B5352A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999">
                <a:extLst>
                  <a:ext uri="{FF2B5EF4-FFF2-40B4-BE49-F238E27FC236}">
                    <a16:creationId xmlns:a16="http://schemas.microsoft.com/office/drawing/2014/main" id="{52F2711D-75E0-4C90-866A-0405B9EB54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909BA51A-7414-4263-A37A-EFAE4BABC0D4}"/>
                  </a:ext>
                </a:extLst>
              </p:cNvPr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28BEB665-CCF3-4DBA-8AD6-12C280A419A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59" name="Group 754">
              <a:extLst>
                <a:ext uri="{FF2B5EF4-FFF2-40B4-BE49-F238E27FC236}">
                  <a16:creationId xmlns:a16="http://schemas.microsoft.com/office/drawing/2014/main" id="{0341D21F-076C-4743-97FF-A39EE0BF3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F70D0F5D-22CD-4C3E-853E-7310AB5805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991A1DEC-C71B-48F1-AC12-C2CCD54EFD5C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E36F202E-53C2-4FB2-BE7D-683407825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0" name="Freeform 935">
                <a:extLst>
                  <a:ext uri="{FF2B5EF4-FFF2-40B4-BE49-F238E27FC236}">
                    <a16:creationId xmlns:a16="http://schemas.microsoft.com/office/drawing/2014/main" id="{26CA2FD3-50D1-4168-8AEC-93EBBC8C0EF5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936">
                <a:extLst>
                  <a:ext uri="{FF2B5EF4-FFF2-40B4-BE49-F238E27FC236}">
                    <a16:creationId xmlns:a16="http://schemas.microsoft.com/office/drawing/2014/main" id="{DCE7D87B-B6BB-465E-8937-7809727CE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937">
                <a:extLst>
                  <a:ext uri="{FF2B5EF4-FFF2-40B4-BE49-F238E27FC236}">
                    <a16:creationId xmlns:a16="http://schemas.microsoft.com/office/drawing/2014/main" id="{D2C4BC96-5041-46C4-BCA1-EC6D8A6E6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955">
                <a:extLst>
                  <a:ext uri="{FF2B5EF4-FFF2-40B4-BE49-F238E27FC236}">
                    <a16:creationId xmlns:a16="http://schemas.microsoft.com/office/drawing/2014/main" id="{8B4F7479-41BA-4F4B-96AC-1E44F34C8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9232E4BD-C9BD-419B-B948-B4811179B79E}"/>
                  </a:ext>
                </a:extLst>
              </p:cNvPr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E80A1304-8710-4251-BF72-3FDAAC42B1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0" name="Group 755">
              <a:extLst>
                <a:ext uri="{FF2B5EF4-FFF2-40B4-BE49-F238E27FC236}">
                  <a16:creationId xmlns:a16="http://schemas.microsoft.com/office/drawing/2014/main" id="{81A10DFA-5D6F-47E4-848F-5B1A9F5C7C6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DB0BB2B7-DDC9-4BC3-BC6D-26CE35A60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021F19DA-1619-4D2D-933A-8CD0A361DA28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B6E96D07-51F2-4352-9403-231B4F3BA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1" name="Freeform 926">
                <a:extLst>
                  <a:ext uri="{FF2B5EF4-FFF2-40B4-BE49-F238E27FC236}">
                    <a16:creationId xmlns:a16="http://schemas.microsoft.com/office/drawing/2014/main" id="{349B6C4A-7EC9-410B-99EC-E4DA5D0A2FAC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927">
                <a:extLst>
                  <a:ext uri="{FF2B5EF4-FFF2-40B4-BE49-F238E27FC236}">
                    <a16:creationId xmlns:a16="http://schemas.microsoft.com/office/drawing/2014/main" id="{4CA06522-1BAF-47D9-B1B3-83182459D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928">
                <a:extLst>
                  <a:ext uri="{FF2B5EF4-FFF2-40B4-BE49-F238E27FC236}">
                    <a16:creationId xmlns:a16="http://schemas.microsoft.com/office/drawing/2014/main" id="{A9D5BC0E-D5C8-4B6B-BBC2-2EE746EA5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929">
                <a:extLst>
                  <a:ext uri="{FF2B5EF4-FFF2-40B4-BE49-F238E27FC236}">
                    <a16:creationId xmlns:a16="http://schemas.microsoft.com/office/drawing/2014/main" id="{1741F84A-791E-4E42-BA79-DA32324BC4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194FC8D1-CFF2-409B-9AC9-B8C7C878407E}"/>
                  </a:ext>
                </a:extLst>
              </p:cNvPr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73DB3248-1447-4817-B5DA-764E07A687E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1" name="Group 756">
              <a:extLst>
                <a:ext uri="{FF2B5EF4-FFF2-40B4-BE49-F238E27FC236}">
                  <a16:creationId xmlns:a16="http://schemas.microsoft.com/office/drawing/2014/main" id="{28ADB145-1DE7-4B4A-AEFD-E4068649E5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619" name="Oval 618">
                <a:extLst>
                  <a:ext uri="{FF2B5EF4-FFF2-40B4-BE49-F238E27FC236}">
                    <a16:creationId xmlns:a16="http://schemas.microsoft.com/office/drawing/2014/main" id="{BBF09BB5-9DBD-4A74-9C4B-5C84955FB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0" name="Rectangle 619">
                <a:extLst>
                  <a:ext uri="{FF2B5EF4-FFF2-40B4-BE49-F238E27FC236}">
                    <a16:creationId xmlns:a16="http://schemas.microsoft.com/office/drawing/2014/main" id="{9A55CA40-4178-4AC4-A886-4FBA713254E2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1" name="Oval 620">
                <a:extLst>
                  <a:ext uri="{FF2B5EF4-FFF2-40B4-BE49-F238E27FC236}">
                    <a16:creationId xmlns:a16="http://schemas.microsoft.com/office/drawing/2014/main" id="{15919A8F-2125-4B8E-B84D-70C55DC9A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2" name="Freeform 917">
                <a:extLst>
                  <a:ext uri="{FF2B5EF4-FFF2-40B4-BE49-F238E27FC236}">
                    <a16:creationId xmlns:a16="http://schemas.microsoft.com/office/drawing/2014/main" id="{B145A0CA-A2A8-4485-A1D1-4172F9922502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23" name="Freeform 918">
                <a:extLst>
                  <a:ext uri="{FF2B5EF4-FFF2-40B4-BE49-F238E27FC236}">
                    <a16:creationId xmlns:a16="http://schemas.microsoft.com/office/drawing/2014/main" id="{4CDC9E97-79C4-4741-8B2B-DAADA14FB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4" name="Freeform 919">
                <a:extLst>
                  <a:ext uri="{FF2B5EF4-FFF2-40B4-BE49-F238E27FC236}">
                    <a16:creationId xmlns:a16="http://schemas.microsoft.com/office/drawing/2014/main" id="{B89EE032-7D5F-4DB2-A61F-6EDAE6952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25" name="Freeform 920">
                <a:extLst>
                  <a:ext uri="{FF2B5EF4-FFF2-40B4-BE49-F238E27FC236}">
                    <a16:creationId xmlns:a16="http://schemas.microsoft.com/office/drawing/2014/main" id="{EA42CE81-BE66-4E69-8F1C-FE5724E33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26" name="Straight Connector 625">
                <a:extLst>
                  <a:ext uri="{FF2B5EF4-FFF2-40B4-BE49-F238E27FC236}">
                    <a16:creationId xmlns:a16="http://schemas.microsoft.com/office/drawing/2014/main" id="{A0A28A65-FBAA-460E-86CA-BECE00FDF3B7}"/>
                  </a:ext>
                </a:extLst>
              </p:cNvPr>
              <p:cNvCxnSpPr>
                <a:cxnSpLocks noChangeShapeType="1"/>
                <a:endCxn id="62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27" name="Straight Connector 626">
                <a:extLst>
                  <a:ext uri="{FF2B5EF4-FFF2-40B4-BE49-F238E27FC236}">
                    <a16:creationId xmlns:a16="http://schemas.microsoft.com/office/drawing/2014/main" id="{3A35FE74-9C94-402C-AEA4-792100FF3F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62" name="Group 757">
              <a:extLst>
                <a:ext uri="{FF2B5EF4-FFF2-40B4-BE49-F238E27FC236}">
                  <a16:creationId xmlns:a16="http://schemas.microsoft.com/office/drawing/2014/main" id="{96BCE768-97FE-49D7-8A1B-2679E4CF33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610" name="Oval 609">
                <a:extLst>
                  <a:ext uri="{FF2B5EF4-FFF2-40B4-BE49-F238E27FC236}">
                    <a16:creationId xmlns:a16="http://schemas.microsoft.com/office/drawing/2014/main" id="{4486DA67-9C63-46A0-9350-F141EF7FAA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F4C2CEC4-005A-4C12-98F0-C5B5E786820D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1AF3868E-B0C2-442A-94DC-5B462620A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13" name="Freeform 908">
                <a:extLst>
                  <a:ext uri="{FF2B5EF4-FFF2-40B4-BE49-F238E27FC236}">
                    <a16:creationId xmlns:a16="http://schemas.microsoft.com/office/drawing/2014/main" id="{079A2FFA-B24B-47F3-80A1-7A92B609FB08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14" name="Freeform 909">
                <a:extLst>
                  <a:ext uri="{FF2B5EF4-FFF2-40B4-BE49-F238E27FC236}">
                    <a16:creationId xmlns:a16="http://schemas.microsoft.com/office/drawing/2014/main" id="{7EA49C8F-F0A1-45B0-8E20-F3CB2C8A8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5" name="Freeform 910">
                <a:extLst>
                  <a:ext uri="{FF2B5EF4-FFF2-40B4-BE49-F238E27FC236}">
                    <a16:creationId xmlns:a16="http://schemas.microsoft.com/office/drawing/2014/main" id="{88F1C70F-E387-4F75-BFCE-41B7C139B3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16" name="Freeform 911">
                <a:extLst>
                  <a:ext uri="{FF2B5EF4-FFF2-40B4-BE49-F238E27FC236}">
                    <a16:creationId xmlns:a16="http://schemas.microsoft.com/office/drawing/2014/main" id="{C6D3B0FF-E95E-4691-84CC-1581CE4B6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17" name="Straight Connector 616">
                <a:extLst>
                  <a:ext uri="{FF2B5EF4-FFF2-40B4-BE49-F238E27FC236}">
                    <a16:creationId xmlns:a16="http://schemas.microsoft.com/office/drawing/2014/main" id="{601E0371-A1A5-4C9B-AF7D-33B340931725}"/>
                  </a:ext>
                </a:extLst>
              </p:cNvPr>
              <p:cNvCxnSpPr>
                <a:cxnSpLocks noChangeShapeType="1"/>
                <a:endCxn id="61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8" name="Straight Connector 617">
                <a:extLst>
                  <a:ext uri="{FF2B5EF4-FFF2-40B4-BE49-F238E27FC236}">
                    <a16:creationId xmlns:a16="http://schemas.microsoft.com/office/drawing/2014/main" id="{0C684299-FD12-4B91-8A3F-7E306C95F82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463" name="Line 421">
              <a:extLst>
                <a:ext uri="{FF2B5EF4-FFF2-40B4-BE49-F238E27FC236}">
                  <a16:creationId xmlns:a16="http://schemas.microsoft.com/office/drawing/2014/main" id="{0842C5CD-1D27-4F5C-902D-95164AF48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4" name="Line 422">
              <a:extLst>
                <a:ext uri="{FF2B5EF4-FFF2-40B4-BE49-F238E27FC236}">
                  <a16:creationId xmlns:a16="http://schemas.microsoft.com/office/drawing/2014/main" id="{71E4DE43-01EE-4107-A6A5-078CE6FBA4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5" name="Line 423">
              <a:extLst>
                <a:ext uri="{FF2B5EF4-FFF2-40B4-BE49-F238E27FC236}">
                  <a16:creationId xmlns:a16="http://schemas.microsoft.com/office/drawing/2014/main" id="{949733BC-06C4-4583-BCC6-AACC8D0E69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6" name="Line 444">
              <a:extLst>
                <a:ext uri="{FF2B5EF4-FFF2-40B4-BE49-F238E27FC236}">
                  <a16:creationId xmlns:a16="http://schemas.microsoft.com/office/drawing/2014/main" id="{93EF7146-7327-4877-8C08-49F2BD4E0C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7" name="Line 445">
              <a:extLst>
                <a:ext uri="{FF2B5EF4-FFF2-40B4-BE49-F238E27FC236}">
                  <a16:creationId xmlns:a16="http://schemas.microsoft.com/office/drawing/2014/main" id="{3FFB91DA-EEBE-4AC9-8CBC-455498AC08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8" name="Line 446">
              <a:extLst>
                <a:ext uri="{FF2B5EF4-FFF2-40B4-BE49-F238E27FC236}">
                  <a16:creationId xmlns:a16="http://schemas.microsoft.com/office/drawing/2014/main" id="{9B8DA0F0-A8FA-4ED2-9AE1-669A1A62722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9" name="Line 447">
              <a:extLst>
                <a:ext uri="{FF2B5EF4-FFF2-40B4-BE49-F238E27FC236}">
                  <a16:creationId xmlns:a16="http://schemas.microsoft.com/office/drawing/2014/main" id="{F6F467B9-835A-4C06-84F3-43828C67F5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0" name="Line 448">
              <a:extLst>
                <a:ext uri="{FF2B5EF4-FFF2-40B4-BE49-F238E27FC236}">
                  <a16:creationId xmlns:a16="http://schemas.microsoft.com/office/drawing/2014/main" id="{648F1FE3-C554-4A05-9471-9D9D5F06EE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1" name="Line 450">
              <a:extLst>
                <a:ext uri="{FF2B5EF4-FFF2-40B4-BE49-F238E27FC236}">
                  <a16:creationId xmlns:a16="http://schemas.microsoft.com/office/drawing/2014/main" id="{6D9738E1-43C9-4E29-AB30-C83FEEAD68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2" name="Line 451">
              <a:extLst>
                <a:ext uri="{FF2B5EF4-FFF2-40B4-BE49-F238E27FC236}">
                  <a16:creationId xmlns:a16="http://schemas.microsoft.com/office/drawing/2014/main" id="{75856CA8-A990-4077-ADE0-01394E6506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3" name="Line 452">
              <a:extLst>
                <a:ext uri="{FF2B5EF4-FFF2-40B4-BE49-F238E27FC236}">
                  <a16:creationId xmlns:a16="http://schemas.microsoft.com/office/drawing/2014/main" id="{F41AF8A8-077E-4912-943E-E61863650C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4" name="Line 541">
              <a:extLst>
                <a:ext uri="{FF2B5EF4-FFF2-40B4-BE49-F238E27FC236}">
                  <a16:creationId xmlns:a16="http://schemas.microsoft.com/office/drawing/2014/main" id="{4894165C-88FA-4B92-85EC-84DF555F3F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5" name="Group 665">
              <a:extLst>
                <a:ext uri="{FF2B5EF4-FFF2-40B4-BE49-F238E27FC236}">
                  <a16:creationId xmlns:a16="http://schemas.microsoft.com/office/drawing/2014/main" id="{2351E8AC-50E3-4E90-8767-51227ECE2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602" name="Oval 407">
                <a:extLst>
                  <a:ext uri="{FF2B5EF4-FFF2-40B4-BE49-F238E27FC236}">
                    <a16:creationId xmlns:a16="http://schemas.microsoft.com/office/drawing/2014/main" id="{659BC9B1-4ED6-4144-9265-30724D0BF5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3" name="Rectangle 410">
                <a:extLst>
                  <a:ext uri="{FF2B5EF4-FFF2-40B4-BE49-F238E27FC236}">
                    <a16:creationId xmlns:a16="http://schemas.microsoft.com/office/drawing/2014/main" id="{87D4D787-853D-4DFE-B95A-4E5A3DB6EA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604" name="Oval 411">
                <a:extLst>
                  <a:ext uri="{FF2B5EF4-FFF2-40B4-BE49-F238E27FC236}">
                    <a16:creationId xmlns:a16="http://schemas.microsoft.com/office/drawing/2014/main" id="{16199AF1-4D34-48CD-B4A5-8FE75EB0D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605" name="Group 659">
                <a:extLst>
                  <a:ext uri="{FF2B5EF4-FFF2-40B4-BE49-F238E27FC236}">
                    <a16:creationId xmlns:a16="http://schemas.microsoft.com/office/drawing/2014/main" id="{4BD3BA73-24CC-4F6A-AA20-94E3E8C435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08" name="Freeform 660">
                  <a:extLst>
                    <a:ext uri="{FF2B5EF4-FFF2-40B4-BE49-F238E27FC236}">
                      <a16:creationId xmlns:a16="http://schemas.microsoft.com/office/drawing/2014/main" id="{5CE508B3-AFE3-41BA-B697-F19EF239D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9" name="Freeform 661">
                  <a:extLst>
                    <a:ext uri="{FF2B5EF4-FFF2-40B4-BE49-F238E27FC236}">
                      <a16:creationId xmlns:a16="http://schemas.microsoft.com/office/drawing/2014/main" id="{3D989914-9716-4A45-86E9-F4BBE6AF71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606" name="Line 662">
                <a:extLst>
                  <a:ext uri="{FF2B5EF4-FFF2-40B4-BE49-F238E27FC236}">
                    <a16:creationId xmlns:a16="http://schemas.microsoft.com/office/drawing/2014/main" id="{371A90EA-FD89-4D62-8DE6-6CE2CEF9AC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7" name="Line 663">
                <a:extLst>
                  <a:ext uri="{FF2B5EF4-FFF2-40B4-BE49-F238E27FC236}">
                    <a16:creationId xmlns:a16="http://schemas.microsoft.com/office/drawing/2014/main" id="{2B9599DD-BBA9-41FC-8C42-AD2B5BFC34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6" name="Group 675">
              <a:extLst>
                <a:ext uri="{FF2B5EF4-FFF2-40B4-BE49-F238E27FC236}">
                  <a16:creationId xmlns:a16="http://schemas.microsoft.com/office/drawing/2014/main" id="{D7D7929E-9944-4EBD-887A-CA618231A3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594" name="Oval 407">
                <a:extLst>
                  <a:ext uri="{FF2B5EF4-FFF2-40B4-BE49-F238E27FC236}">
                    <a16:creationId xmlns:a16="http://schemas.microsoft.com/office/drawing/2014/main" id="{491451E3-60D7-41FF-AD5D-3E5583064E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5" name="Rectangle 410">
                <a:extLst>
                  <a:ext uri="{FF2B5EF4-FFF2-40B4-BE49-F238E27FC236}">
                    <a16:creationId xmlns:a16="http://schemas.microsoft.com/office/drawing/2014/main" id="{99B11B18-DF21-4060-ACA1-E0D5731F47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96" name="Oval 411">
                <a:extLst>
                  <a:ext uri="{FF2B5EF4-FFF2-40B4-BE49-F238E27FC236}">
                    <a16:creationId xmlns:a16="http://schemas.microsoft.com/office/drawing/2014/main" id="{EAD9C06C-4030-4E51-A1D5-9E8BE91EE8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97" name="Group 679">
                <a:extLst>
                  <a:ext uri="{FF2B5EF4-FFF2-40B4-BE49-F238E27FC236}">
                    <a16:creationId xmlns:a16="http://schemas.microsoft.com/office/drawing/2014/main" id="{DFE59E9E-EA5D-414D-A0B8-29CE91A81E0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600" name="Freeform 680">
                  <a:extLst>
                    <a:ext uri="{FF2B5EF4-FFF2-40B4-BE49-F238E27FC236}">
                      <a16:creationId xmlns:a16="http://schemas.microsoft.com/office/drawing/2014/main" id="{A1EB12CC-A7F4-4AC9-BD74-7F95037EB8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601" name="Freeform 681">
                  <a:extLst>
                    <a:ext uri="{FF2B5EF4-FFF2-40B4-BE49-F238E27FC236}">
                      <a16:creationId xmlns:a16="http://schemas.microsoft.com/office/drawing/2014/main" id="{E5B89E65-F301-4F1F-A606-ED3E8469E9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8" name="Line 682">
                <a:extLst>
                  <a:ext uri="{FF2B5EF4-FFF2-40B4-BE49-F238E27FC236}">
                    <a16:creationId xmlns:a16="http://schemas.microsoft.com/office/drawing/2014/main" id="{3ECC3B5D-2C27-4222-AE1A-0C351A36FD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9" name="Line 683">
                <a:extLst>
                  <a:ext uri="{FF2B5EF4-FFF2-40B4-BE49-F238E27FC236}">
                    <a16:creationId xmlns:a16="http://schemas.microsoft.com/office/drawing/2014/main" id="{CBD6DC29-A521-4710-A526-631BE0FC8C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77" name="Group 684">
              <a:extLst>
                <a:ext uri="{FF2B5EF4-FFF2-40B4-BE49-F238E27FC236}">
                  <a16:creationId xmlns:a16="http://schemas.microsoft.com/office/drawing/2014/main" id="{30A519F0-9B76-4E0C-8D84-2FBD0DB5B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586" name="Oval 407">
                <a:extLst>
                  <a:ext uri="{FF2B5EF4-FFF2-40B4-BE49-F238E27FC236}">
                    <a16:creationId xmlns:a16="http://schemas.microsoft.com/office/drawing/2014/main" id="{68878164-0D79-4FE2-B7A3-31F3CEE03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7" name="Rectangle 410">
                <a:extLst>
                  <a:ext uri="{FF2B5EF4-FFF2-40B4-BE49-F238E27FC236}">
                    <a16:creationId xmlns:a16="http://schemas.microsoft.com/office/drawing/2014/main" id="{D86372ED-615A-4B7E-89C6-0122DEB03F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8" name="Oval 411">
                <a:extLst>
                  <a:ext uri="{FF2B5EF4-FFF2-40B4-BE49-F238E27FC236}">
                    <a16:creationId xmlns:a16="http://schemas.microsoft.com/office/drawing/2014/main" id="{6DC84474-A59F-4686-9171-A6DB86B4BC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89" name="Group 688">
                <a:extLst>
                  <a:ext uri="{FF2B5EF4-FFF2-40B4-BE49-F238E27FC236}">
                    <a16:creationId xmlns:a16="http://schemas.microsoft.com/office/drawing/2014/main" id="{494139EE-8FAE-46D9-B0AC-5CC9E4B44DE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92" name="Freeform 689">
                  <a:extLst>
                    <a:ext uri="{FF2B5EF4-FFF2-40B4-BE49-F238E27FC236}">
                      <a16:creationId xmlns:a16="http://schemas.microsoft.com/office/drawing/2014/main" id="{30A8BD15-4AEE-4480-83FD-A1F6A24A48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93" name="Freeform 690">
                  <a:extLst>
                    <a:ext uri="{FF2B5EF4-FFF2-40B4-BE49-F238E27FC236}">
                      <a16:creationId xmlns:a16="http://schemas.microsoft.com/office/drawing/2014/main" id="{7CFB5ABA-7C06-4EBE-B45D-E99B227426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90" name="Line 691">
                <a:extLst>
                  <a:ext uri="{FF2B5EF4-FFF2-40B4-BE49-F238E27FC236}">
                    <a16:creationId xmlns:a16="http://schemas.microsoft.com/office/drawing/2014/main" id="{98EA4A50-EE70-406D-9B40-BE039A1E6D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1" name="Line 692">
                <a:extLst>
                  <a:ext uri="{FF2B5EF4-FFF2-40B4-BE49-F238E27FC236}">
                    <a16:creationId xmlns:a16="http://schemas.microsoft.com/office/drawing/2014/main" id="{4F4DF5EB-F2C9-4F05-A8EB-A6CD63E275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78" name="Line 693">
              <a:extLst>
                <a:ext uri="{FF2B5EF4-FFF2-40B4-BE49-F238E27FC236}">
                  <a16:creationId xmlns:a16="http://schemas.microsoft.com/office/drawing/2014/main" id="{2832EF8F-16D4-46F1-A8F7-49088BCEB7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79" name="Group 694">
              <a:extLst>
                <a:ext uri="{FF2B5EF4-FFF2-40B4-BE49-F238E27FC236}">
                  <a16:creationId xmlns:a16="http://schemas.microsoft.com/office/drawing/2014/main" id="{E5BA79A5-E1C7-4D15-A3BF-215D6AB417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578" name="Oval 407">
                <a:extLst>
                  <a:ext uri="{FF2B5EF4-FFF2-40B4-BE49-F238E27FC236}">
                    <a16:creationId xmlns:a16="http://schemas.microsoft.com/office/drawing/2014/main" id="{9A0A063A-7529-4AA9-B5B3-7D6C5C573D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9" name="Rectangle 410">
                <a:extLst>
                  <a:ext uri="{FF2B5EF4-FFF2-40B4-BE49-F238E27FC236}">
                    <a16:creationId xmlns:a16="http://schemas.microsoft.com/office/drawing/2014/main" id="{1456D4E8-8FA9-474F-881B-02D6E2CA3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80" name="Oval 411">
                <a:extLst>
                  <a:ext uri="{FF2B5EF4-FFF2-40B4-BE49-F238E27FC236}">
                    <a16:creationId xmlns:a16="http://schemas.microsoft.com/office/drawing/2014/main" id="{8B6DDB5F-431E-4416-9BC6-5BCB89797C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81" name="Group 698">
                <a:extLst>
                  <a:ext uri="{FF2B5EF4-FFF2-40B4-BE49-F238E27FC236}">
                    <a16:creationId xmlns:a16="http://schemas.microsoft.com/office/drawing/2014/main" id="{111B758B-2395-49C1-B979-72AB90D745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84" name="Freeform 699">
                  <a:extLst>
                    <a:ext uri="{FF2B5EF4-FFF2-40B4-BE49-F238E27FC236}">
                      <a16:creationId xmlns:a16="http://schemas.microsoft.com/office/drawing/2014/main" id="{AB314A57-F743-4CD8-B87B-5B536F8F77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85" name="Freeform 700">
                  <a:extLst>
                    <a:ext uri="{FF2B5EF4-FFF2-40B4-BE49-F238E27FC236}">
                      <a16:creationId xmlns:a16="http://schemas.microsoft.com/office/drawing/2014/main" id="{ED0F2662-7DD3-4C3B-9C19-902E66D31A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82" name="Line 701">
                <a:extLst>
                  <a:ext uri="{FF2B5EF4-FFF2-40B4-BE49-F238E27FC236}">
                    <a16:creationId xmlns:a16="http://schemas.microsoft.com/office/drawing/2014/main" id="{95A4DC63-8E15-42E7-82F0-48A684E93E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83" name="Line 702">
                <a:extLst>
                  <a:ext uri="{FF2B5EF4-FFF2-40B4-BE49-F238E27FC236}">
                    <a16:creationId xmlns:a16="http://schemas.microsoft.com/office/drawing/2014/main" id="{6A1E8F43-5609-4BD3-B342-61FD8828E1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0" name="Group 712">
              <a:extLst>
                <a:ext uri="{FF2B5EF4-FFF2-40B4-BE49-F238E27FC236}">
                  <a16:creationId xmlns:a16="http://schemas.microsoft.com/office/drawing/2014/main" id="{C0D5E803-B74C-4699-B0BC-D9930945C0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570" name="Oval 407">
                <a:extLst>
                  <a:ext uri="{FF2B5EF4-FFF2-40B4-BE49-F238E27FC236}">
                    <a16:creationId xmlns:a16="http://schemas.microsoft.com/office/drawing/2014/main" id="{3EAFEC97-08E6-4C71-BC9D-984DE8A00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1" name="Rectangle 410">
                <a:extLst>
                  <a:ext uri="{FF2B5EF4-FFF2-40B4-BE49-F238E27FC236}">
                    <a16:creationId xmlns:a16="http://schemas.microsoft.com/office/drawing/2014/main" id="{F2910D8C-9CA5-47FB-900D-67C95E8601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72" name="Oval 411">
                <a:extLst>
                  <a:ext uri="{FF2B5EF4-FFF2-40B4-BE49-F238E27FC236}">
                    <a16:creationId xmlns:a16="http://schemas.microsoft.com/office/drawing/2014/main" id="{D82B41B4-2B66-44E4-B8D3-7EF7CAEB0B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73" name="Group 716">
                <a:extLst>
                  <a:ext uri="{FF2B5EF4-FFF2-40B4-BE49-F238E27FC236}">
                    <a16:creationId xmlns:a16="http://schemas.microsoft.com/office/drawing/2014/main" id="{F81799B8-EC94-4F11-87A2-D6E0256CEB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76" name="Freeform 717">
                  <a:extLst>
                    <a:ext uri="{FF2B5EF4-FFF2-40B4-BE49-F238E27FC236}">
                      <a16:creationId xmlns:a16="http://schemas.microsoft.com/office/drawing/2014/main" id="{8615068C-39BC-4234-8DBD-66DE868B0A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77" name="Freeform 718">
                  <a:extLst>
                    <a:ext uri="{FF2B5EF4-FFF2-40B4-BE49-F238E27FC236}">
                      <a16:creationId xmlns:a16="http://schemas.microsoft.com/office/drawing/2014/main" id="{04C30F41-470A-427E-BD1A-4CC2484FEB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74" name="Line 719">
                <a:extLst>
                  <a:ext uri="{FF2B5EF4-FFF2-40B4-BE49-F238E27FC236}">
                    <a16:creationId xmlns:a16="http://schemas.microsoft.com/office/drawing/2014/main" id="{CF176B2F-8813-48B4-ADB6-522B569216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5" name="Line 720">
                <a:extLst>
                  <a:ext uri="{FF2B5EF4-FFF2-40B4-BE49-F238E27FC236}">
                    <a16:creationId xmlns:a16="http://schemas.microsoft.com/office/drawing/2014/main" id="{307302D1-854C-46B8-A878-E4302F13C4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81" name="Group 721">
              <a:extLst>
                <a:ext uri="{FF2B5EF4-FFF2-40B4-BE49-F238E27FC236}">
                  <a16:creationId xmlns:a16="http://schemas.microsoft.com/office/drawing/2014/main" id="{D7714241-4D12-40D0-A1C6-714F60220C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562" name="Oval 407">
                <a:extLst>
                  <a:ext uri="{FF2B5EF4-FFF2-40B4-BE49-F238E27FC236}">
                    <a16:creationId xmlns:a16="http://schemas.microsoft.com/office/drawing/2014/main" id="{4F0D1B9C-0A60-470D-828A-E88EED4051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3" name="Rectangle 410">
                <a:extLst>
                  <a:ext uri="{FF2B5EF4-FFF2-40B4-BE49-F238E27FC236}">
                    <a16:creationId xmlns:a16="http://schemas.microsoft.com/office/drawing/2014/main" id="{FE457070-A19E-4267-AFF5-C0BE00547E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564" name="Oval 411">
                <a:extLst>
                  <a:ext uri="{FF2B5EF4-FFF2-40B4-BE49-F238E27FC236}">
                    <a16:creationId xmlns:a16="http://schemas.microsoft.com/office/drawing/2014/main" id="{4CFA36FC-82C8-4590-B3C4-0B3D7090D8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565" name="Group 725">
                <a:extLst>
                  <a:ext uri="{FF2B5EF4-FFF2-40B4-BE49-F238E27FC236}">
                    <a16:creationId xmlns:a16="http://schemas.microsoft.com/office/drawing/2014/main" id="{0EEE11C5-2D36-4A6B-9B1B-794FB5884C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568" name="Freeform 726">
                  <a:extLst>
                    <a:ext uri="{FF2B5EF4-FFF2-40B4-BE49-F238E27FC236}">
                      <a16:creationId xmlns:a16="http://schemas.microsoft.com/office/drawing/2014/main" id="{532015DF-2DF6-4401-9185-56640B5010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69" name="Freeform 727">
                  <a:extLst>
                    <a:ext uri="{FF2B5EF4-FFF2-40B4-BE49-F238E27FC236}">
                      <a16:creationId xmlns:a16="http://schemas.microsoft.com/office/drawing/2014/main" id="{EFAD96A0-DFE5-41B9-B8A1-E073BFA12C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66" name="Line 728">
                <a:extLst>
                  <a:ext uri="{FF2B5EF4-FFF2-40B4-BE49-F238E27FC236}">
                    <a16:creationId xmlns:a16="http://schemas.microsoft.com/office/drawing/2014/main" id="{0CA1B2C0-4A65-4F70-AD6A-F05E5F1AB0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7" name="Line 729">
                <a:extLst>
                  <a:ext uri="{FF2B5EF4-FFF2-40B4-BE49-F238E27FC236}">
                    <a16:creationId xmlns:a16="http://schemas.microsoft.com/office/drawing/2014/main" id="{0016B9FB-9D9C-46CF-A288-9E0C0034B5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82" name="Text Box 580">
              <a:extLst>
                <a:ext uri="{FF2B5EF4-FFF2-40B4-BE49-F238E27FC236}">
                  <a16:creationId xmlns:a16="http://schemas.microsoft.com/office/drawing/2014/main" id="{87C0838E-F4AE-451F-A823-2F7EBC46BBC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483" name="Text Box 580">
              <a:extLst>
                <a:ext uri="{FF2B5EF4-FFF2-40B4-BE49-F238E27FC236}">
                  <a16:creationId xmlns:a16="http://schemas.microsoft.com/office/drawing/2014/main" id="{8578D819-59FB-4FD5-B764-EE716AD9BC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484" name="Text Box 580">
              <a:extLst>
                <a:ext uri="{FF2B5EF4-FFF2-40B4-BE49-F238E27FC236}">
                  <a16:creationId xmlns:a16="http://schemas.microsoft.com/office/drawing/2014/main" id="{F0ED7082-FC28-4C73-9392-0C1C31F9A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485" name="Text Box 580">
              <a:extLst>
                <a:ext uri="{FF2B5EF4-FFF2-40B4-BE49-F238E27FC236}">
                  <a16:creationId xmlns:a16="http://schemas.microsoft.com/office/drawing/2014/main" id="{191491EE-F634-4DF0-88BF-AB0C5D9AB4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486" name="Text Box 580">
              <a:extLst>
                <a:ext uri="{FF2B5EF4-FFF2-40B4-BE49-F238E27FC236}">
                  <a16:creationId xmlns:a16="http://schemas.microsoft.com/office/drawing/2014/main" id="{01D88A2D-3EB1-4B84-B25A-B84CBDFBAE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487" name="Picture 269" descr="cell_tower_radiation copy">
              <a:extLst>
                <a:ext uri="{FF2B5EF4-FFF2-40B4-BE49-F238E27FC236}">
                  <a16:creationId xmlns:a16="http://schemas.microsoft.com/office/drawing/2014/main" id="{6F131D93-A5F4-4565-A65F-E994D6CE73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88" name="Group 347">
              <a:extLst>
                <a:ext uri="{FF2B5EF4-FFF2-40B4-BE49-F238E27FC236}">
                  <a16:creationId xmlns:a16="http://schemas.microsoft.com/office/drawing/2014/main" id="{56F2914E-84A0-4717-A7A4-59532CA189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553" name="Oval 552">
                <a:extLst>
                  <a:ext uri="{FF2B5EF4-FFF2-40B4-BE49-F238E27FC236}">
                    <a16:creationId xmlns:a16="http://schemas.microsoft.com/office/drawing/2014/main" id="{8FDF89BF-BD86-466C-8A14-448BB87769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4" name="Rectangle 553">
                <a:extLst>
                  <a:ext uri="{FF2B5EF4-FFF2-40B4-BE49-F238E27FC236}">
                    <a16:creationId xmlns:a16="http://schemas.microsoft.com/office/drawing/2014/main" id="{B067DA69-D2BE-44EE-9BA0-6FD617EEF376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55" name="Oval 554">
                <a:extLst>
                  <a:ext uri="{FF2B5EF4-FFF2-40B4-BE49-F238E27FC236}">
                    <a16:creationId xmlns:a16="http://schemas.microsoft.com/office/drawing/2014/main" id="{1A05A1CE-135E-4681-951F-C2B7829DB4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56" name="Freeform 851">
                <a:extLst>
                  <a:ext uri="{FF2B5EF4-FFF2-40B4-BE49-F238E27FC236}">
                    <a16:creationId xmlns:a16="http://schemas.microsoft.com/office/drawing/2014/main" id="{BC6F4733-0CBE-4FDA-AEE4-7D870C51BAC6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57" name="Freeform 852">
                <a:extLst>
                  <a:ext uri="{FF2B5EF4-FFF2-40B4-BE49-F238E27FC236}">
                    <a16:creationId xmlns:a16="http://schemas.microsoft.com/office/drawing/2014/main" id="{180D8766-F9AD-45DA-8CAD-B9E73D04EF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8" name="Freeform 853">
                <a:extLst>
                  <a:ext uri="{FF2B5EF4-FFF2-40B4-BE49-F238E27FC236}">
                    <a16:creationId xmlns:a16="http://schemas.microsoft.com/office/drawing/2014/main" id="{635D35DE-9B13-4383-9986-6066DD670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9" name="Freeform 854">
                <a:extLst>
                  <a:ext uri="{FF2B5EF4-FFF2-40B4-BE49-F238E27FC236}">
                    <a16:creationId xmlns:a16="http://schemas.microsoft.com/office/drawing/2014/main" id="{7316B94C-01B3-4145-9D31-C1DE9E9353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60" name="Straight Connector 559">
                <a:extLst>
                  <a:ext uri="{FF2B5EF4-FFF2-40B4-BE49-F238E27FC236}">
                    <a16:creationId xmlns:a16="http://schemas.microsoft.com/office/drawing/2014/main" id="{C8D6E6DB-4D85-4EF0-9F51-E6763F1A2152}"/>
                  </a:ext>
                </a:extLst>
              </p:cNvPr>
              <p:cNvCxnSpPr>
                <a:cxnSpLocks noChangeShapeType="1"/>
                <a:endCxn id="55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1" name="Straight Connector 560">
                <a:extLst>
                  <a:ext uri="{FF2B5EF4-FFF2-40B4-BE49-F238E27FC236}">
                    <a16:creationId xmlns:a16="http://schemas.microsoft.com/office/drawing/2014/main" id="{7306FBDA-49E4-445E-B72C-C0EB9E4FC7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89" name="Group 347">
              <a:extLst>
                <a:ext uri="{FF2B5EF4-FFF2-40B4-BE49-F238E27FC236}">
                  <a16:creationId xmlns:a16="http://schemas.microsoft.com/office/drawing/2014/main" id="{E346F71E-E2F4-4B95-B86C-2AECA78120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544" name="Oval 543">
                <a:extLst>
                  <a:ext uri="{FF2B5EF4-FFF2-40B4-BE49-F238E27FC236}">
                    <a16:creationId xmlns:a16="http://schemas.microsoft.com/office/drawing/2014/main" id="{7A388CE4-25DC-4B22-AD44-30D8B8DB44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5" name="Rectangle 544">
                <a:extLst>
                  <a:ext uri="{FF2B5EF4-FFF2-40B4-BE49-F238E27FC236}">
                    <a16:creationId xmlns:a16="http://schemas.microsoft.com/office/drawing/2014/main" id="{78233BC5-BD33-4E17-B7DD-51116BD81D8C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6" name="Oval 545">
                <a:extLst>
                  <a:ext uri="{FF2B5EF4-FFF2-40B4-BE49-F238E27FC236}">
                    <a16:creationId xmlns:a16="http://schemas.microsoft.com/office/drawing/2014/main" id="{B9E14CDB-F8D6-4D25-8426-529ED80551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47" name="Freeform 842">
                <a:extLst>
                  <a:ext uri="{FF2B5EF4-FFF2-40B4-BE49-F238E27FC236}">
                    <a16:creationId xmlns:a16="http://schemas.microsoft.com/office/drawing/2014/main" id="{22417C68-D170-43C0-BFAB-F0B29D13488D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48" name="Freeform 843">
                <a:extLst>
                  <a:ext uri="{FF2B5EF4-FFF2-40B4-BE49-F238E27FC236}">
                    <a16:creationId xmlns:a16="http://schemas.microsoft.com/office/drawing/2014/main" id="{E7E2C0FA-3F53-42D1-80A5-D20B99991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9" name="Freeform 844">
                <a:extLst>
                  <a:ext uri="{FF2B5EF4-FFF2-40B4-BE49-F238E27FC236}">
                    <a16:creationId xmlns:a16="http://schemas.microsoft.com/office/drawing/2014/main" id="{38C86A05-F471-413D-8201-26A56DD7D2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50" name="Freeform 845">
                <a:extLst>
                  <a:ext uri="{FF2B5EF4-FFF2-40B4-BE49-F238E27FC236}">
                    <a16:creationId xmlns:a16="http://schemas.microsoft.com/office/drawing/2014/main" id="{A7CDC7A8-2819-45F2-B9FD-E4BEBECE0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51" name="Straight Connector 550">
                <a:extLst>
                  <a:ext uri="{FF2B5EF4-FFF2-40B4-BE49-F238E27FC236}">
                    <a16:creationId xmlns:a16="http://schemas.microsoft.com/office/drawing/2014/main" id="{8B74C507-A1BD-405A-A513-23272E312840}"/>
                  </a:ext>
                </a:extLst>
              </p:cNvPr>
              <p:cNvCxnSpPr>
                <a:cxnSpLocks noChangeShapeType="1"/>
                <a:endCxn id="54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52" name="Straight Connector 551">
                <a:extLst>
                  <a:ext uri="{FF2B5EF4-FFF2-40B4-BE49-F238E27FC236}">
                    <a16:creationId xmlns:a16="http://schemas.microsoft.com/office/drawing/2014/main" id="{FF2FDE55-487E-4FB4-BB71-73DD47433CB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0" name="Group 347">
              <a:extLst>
                <a:ext uri="{FF2B5EF4-FFF2-40B4-BE49-F238E27FC236}">
                  <a16:creationId xmlns:a16="http://schemas.microsoft.com/office/drawing/2014/main" id="{FF3D4310-0951-4B31-AB42-E844E46C9C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535" name="Oval 534">
                <a:extLst>
                  <a:ext uri="{FF2B5EF4-FFF2-40B4-BE49-F238E27FC236}">
                    <a16:creationId xmlns:a16="http://schemas.microsoft.com/office/drawing/2014/main" id="{4D8C9B51-C446-4CF4-9586-7645D4F421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6" name="Rectangle 535">
                <a:extLst>
                  <a:ext uri="{FF2B5EF4-FFF2-40B4-BE49-F238E27FC236}">
                    <a16:creationId xmlns:a16="http://schemas.microsoft.com/office/drawing/2014/main" id="{4CB5673F-90B3-4321-8429-42DA23F984AA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7" name="Oval 536">
                <a:extLst>
                  <a:ext uri="{FF2B5EF4-FFF2-40B4-BE49-F238E27FC236}">
                    <a16:creationId xmlns:a16="http://schemas.microsoft.com/office/drawing/2014/main" id="{656AFEE7-282E-48A8-83A4-78C4C9D7D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38" name="Freeform 833">
                <a:extLst>
                  <a:ext uri="{FF2B5EF4-FFF2-40B4-BE49-F238E27FC236}">
                    <a16:creationId xmlns:a16="http://schemas.microsoft.com/office/drawing/2014/main" id="{8B734781-45DD-4BA2-9939-392E779A5997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9" name="Freeform 834">
                <a:extLst>
                  <a:ext uri="{FF2B5EF4-FFF2-40B4-BE49-F238E27FC236}">
                    <a16:creationId xmlns:a16="http://schemas.microsoft.com/office/drawing/2014/main" id="{5E41EBC6-9425-4549-8A17-8EA5353B8B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0" name="Freeform 835">
                <a:extLst>
                  <a:ext uri="{FF2B5EF4-FFF2-40B4-BE49-F238E27FC236}">
                    <a16:creationId xmlns:a16="http://schemas.microsoft.com/office/drawing/2014/main" id="{A2DBE45C-2DA0-441F-A26D-A8687A0686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41" name="Freeform 836">
                <a:extLst>
                  <a:ext uri="{FF2B5EF4-FFF2-40B4-BE49-F238E27FC236}">
                    <a16:creationId xmlns:a16="http://schemas.microsoft.com/office/drawing/2014/main" id="{6B6F1D57-F0DF-4FCD-BD3C-7A3573D48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42" name="Straight Connector 541">
                <a:extLst>
                  <a:ext uri="{FF2B5EF4-FFF2-40B4-BE49-F238E27FC236}">
                    <a16:creationId xmlns:a16="http://schemas.microsoft.com/office/drawing/2014/main" id="{7A529212-1880-4909-BECD-1AF60BA19019}"/>
                  </a:ext>
                </a:extLst>
              </p:cNvPr>
              <p:cNvCxnSpPr>
                <a:cxnSpLocks noChangeShapeType="1"/>
                <a:endCxn id="53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43" name="Straight Connector 542">
                <a:extLst>
                  <a:ext uri="{FF2B5EF4-FFF2-40B4-BE49-F238E27FC236}">
                    <a16:creationId xmlns:a16="http://schemas.microsoft.com/office/drawing/2014/main" id="{0DD19B24-6C94-400B-975A-F5530D80BBF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1" name="Group 347">
              <a:extLst>
                <a:ext uri="{FF2B5EF4-FFF2-40B4-BE49-F238E27FC236}">
                  <a16:creationId xmlns:a16="http://schemas.microsoft.com/office/drawing/2014/main" id="{B83C7452-7E42-4256-A1D0-965B273413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526" name="Oval 525">
                <a:extLst>
                  <a:ext uri="{FF2B5EF4-FFF2-40B4-BE49-F238E27FC236}">
                    <a16:creationId xmlns:a16="http://schemas.microsoft.com/office/drawing/2014/main" id="{A48B1C12-EA4D-4348-86F6-4103E9998F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7" name="Rectangle 526">
                <a:extLst>
                  <a:ext uri="{FF2B5EF4-FFF2-40B4-BE49-F238E27FC236}">
                    <a16:creationId xmlns:a16="http://schemas.microsoft.com/office/drawing/2014/main" id="{B551A7E5-4033-4F4C-888B-859E7D3CE480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8" name="Oval 527">
                <a:extLst>
                  <a:ext uri="{FF2B5EF4-FFF2-40B4-BE49-F238E27FC236}">
                    <a16:creationId xmlns:a16="http://schemas.microsoft.com/office/drawing/2014/main" id="{AF2956AF-0CD3-45E4-BCC9-601C275470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9" name="Freeform 824">
                <a:extLst>
                  <a:ext uri="{FF2B5EF4-FFF2-40B4-BE49-F238E27FC236}">
                    <a16:creationId xmlns:a16="http://schemas.microsoft.com/office/drawing/2014/main" id="{659CC840-B049-4173-8BAE-EC181770BA45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30" name="Freeform 825">
                <a:extLst>
                  <a:ext uri="{FF2B5EF4-FFF2-40B4-BE49-F238E27FC236}">
                    <a16:creationId xmlns:a16="http://schemas.microsoft.com/office/drawing/2014/main" id="{A8622022-A778-492A-832E-FC2C8DFBBE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1" name="Freeform 826">
                <a:extLst>
                  <a:ext uri="{FF2B5EF4-FFF2-40B4-BE49-F238E27FC236}">
                    <a16:creationId xmlns:a16="http://schemas.microsoft.com/office/drawing/2014/main" id="{00EA4E2A-3C09-4F7E-9349-4F24B8C8F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32" name="Freeform 827">
                <a:extLst>
                  <a:ext uri="{FF2B5EF4-FFF2-40B4-BE49-F238E27FC236}">
                    <a16:creationId xmlns:a16="http://schemas.microsoft.com/office/drawing/2014/main" id="{01818C30-F776-475F-91B7-2A0547AC2C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33" name="Straight Connector 532">
                <a:extLst>
                  <a:ext uri="{FF2B5EF4-FFF2-40B4-BE49-F238E27FC236}">
                    <a16:creationId xmlns:a16="http://schemas.microsoft.com/office/drawing/2014/main" id="{42F34288-3BE5-46ED-85E0-7ABE7883DA3F}"/>
                  </a:ext>
                </a:extLst>
              </p:cNvPr>
              <p:cNvCxnSpPr>
                <a:cxnSpLocks noChangeShapeType="1"/>
                <a:endCxn id="52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34" name="Straight Connector 533">
                <a:extLst>
                  <a:ext uri="{FF2B5EF4-FFF2-40B4-BE49-F238E27FC236}">
                    <a16:creationId xmlns:a16="http://schemas.microsoft.com/office/drawing/2014/main" id="{00D58F94-416B-4A9E-AD31-AE60AF6D2E5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2" name="Group 347">
              <a:extLst>
                <a:ext uri="{FF2B5EF4-FFF2-40B4-BE49-F238E27FC236}">
                  <a16:creationId xmlns:a16="http://schemas.microsoft.com/office/drawing/2014/main" id="{A0F3F179-A871-4B0C-9660-151A1CCB3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419" y="2378982"/>
              <a:ext cx="413310" cy="196874"/>
              <a:chOff x="1871277" y="1576300"/>
              <a:chExt cx="1128371" cy="437861"/>
            </a:xfrm>
          </p:grpSpPr>
          <p:sp>
            <p:nvSpPr>
              <p:cNvPr id="517" name="Oval 516">
                <a:extLst>
                  <a:ext uri="{FF2B5EF4-FFF2-40B4-BE49-F238E27FC236}">
                    <a16:creationId xmlns:a16="http://schemas.microsoft.com/office/drawing/2014/main" id="{9BCDA925-BECF-4D71-8CD0-28AC1BC703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8" name="Rectangle 517">
                <a:extLst>
                  <a:ext uri="{FF2B5EF4-FFF2-40B4-BE49-F238E27FC236}">
                    <a16:creationId xmlns:a16="http://schemas.microsoft.com/office/drawing/2014/main" id="{A0C4934A-FBB2-40BD-99F5-785FB2B7BAC0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CD3837E5-9ADB-4CC0-ACA1-C068C84B0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20" name="Freeform 815">
                <a:extLst>
                  <a:ext uri="{FF2B5EF4-FFF2-40B4-BE49-F238E27FC236}">
                    <a16:creationId xmlns:a16="http://schemas.microsoft.com/office/drawing/2014/main" id="{C946B71A-900F-40C1-8320-DDFECA3FE2D6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21" name="Freeform 816">
                <a:extLst>
                  <a:ext uri="{FF2B5EF4-FFF2-40B4-BE49-F238E27FC236}">
                    <a16:creationId xmlns:a16="http://schemas.microsoft.com/office/drawing/2014/main" id="{EFA3B1CD-D894-45E3-AB3A-FFB91ACBD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2" name="Freeform 817">
                <a:extLst>
                  <a:ext uri="{FF2B5EF4-FFF2-40B4-BE49-F238E27FC236}">
                    <a16:creationId xmlns:a16="http://schemas.microsoft.com/office/drawing/2014/main" id="{BC31AE43-7010-41A9-9EF7-E7760745E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23" name="Freeform 818">
                <a:extLst>
                  <a:ext uri="{FF2B5EF4-FFF2-40B4-BE49-F238E27FC236}">
                    <a16:creationId xmlns:a16="http://schemas.microsoft.com/office/drawing/2014/main" id="{29BB467D-A8C1-4823-BF5A-6B20906A86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24" name="Straight Connector 523">
                <a:extLst>
                  <a:ext uri="{FF2B5EF4-FFF2-40B4-BE49-F238E27FC236}">
                    <a16:creationId xmlns:a16="http://schemas.microsoft.com/office/drawing/2014/main" id="{17B5C39F-CB1B-4CD9-9F22-73794A0AB817}"/>
                  </a:ext>
                </a:extLst>
              </p:cNvPr>
              <p:cNvCxnSpPr>
                <a:cxnSpLocks noChangeShapeType="1"/>
                <a:endCxn id="51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25" name="Straight Connector 524">
                <a:extLst>
                  <a:ext uri="{FF2B5EF4-FFF2-40B4-BE49-F238E27FC236}">
                    <a16:creationId xmlns:a16="http://schemas.microsoft.com/office/drawing/2014/main" id="{B74FFA6B-006F-4563-8ACD-F5C9576F436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3" name="Group 347">
              <a:extLst>
                <a:ext uri="{FF2B5EF4-FFF2-40B4-BE49-F238E27FC236}">
                  <a16:creationId xmlns:a16="http://schemas.microsoft.com/office/drawing/2014/main" id="{E0B1B805-2339-4D12-B88F-EFEA8BA654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508" name="Oval 507">
                <a:extLst>
                  <a:ext uri="{FF2B5EF4-FFF2-40B4-BE49-F238E27FC236}">
                    <a16:creationId xmlns:a16="http://schemas.microsoft.com/office/drawing/2014/main" id="{18EC5C81-F42C-4C03-B11B-1AE28274A6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9" name="Rectangle 508">
                <a:extLst>
                  <a:ext uri="{FF2B5EF4-FFF2-40B4-BE49-F238E27FC236}">
                    <a16:creationId xmlns:a16="http://schemas.microsoft.com/office/drawing/2014/main" id="{D011F3FF-1281-4B8C-94DF-4A1A55422ADA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0" name="Oval 509">
                <a:extLst>
                  <a:ext uri="{FF2B5EF4-FFF2-40B4-BE49-F238E27FC236}">
                    <a16:creationId xmlns:a16="http://schemas.microsoft.com/office/drawing/2014/main" id="{68A8D7ED-5C55-49F7-B111-8B95EA425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11" name="Freeform 806">
                <a:extLst>
                  <a:ext uri="{FF2B5EF4-FFF2-40B4-BE49-F238E27FC236}">
                    <a16:creationId xmlns:a16="http://schemas.microsoft.com/office/drawing/2014/main" id="{845B36C2-D976-415D-8C27-DCD94433DAB5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12" name="Freeform 807">
                <a:extLst>
                  <a:ext uri="{FF2B5EF4-FFF2-40B4-BE49-F238E27FC236}">
                    <a16:creationId xmlns:a16="http://schemas.microsoft.com/office/drawing/2014/main" id="{41D78EB2-7F06-4712-8092-E1E0C93E4D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3" name="Freeform 808">
                <a:extLst>
                  <a:ext uri="{FF2B5EF4-FFF2-40B4-BE49-F238E27FC236}">
                    <a16:creationId xmlns:a16="http://schemas.microsoft.com/office/drawing/2014/main" id="{0913D873-D447-4AE5-B8E3-FE5787E798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14" name="Freeform 809">
                <a:extLst>
                  <a:ext uri="{FF2B5EF4-FFF2-40B4-BE49-F238E27FC236}">
                    <a16:creationId xmlns:a16="http://schemas.microsoft.com/office/drawing/2014/main" id="{BE72CE3F-01E1-43DD-8102-C6060B78E3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15" name="Straight Connector 514">
                <a:extLst>
                  <a:ext uri="{FF2B5EF4-FFF2-40B4-BE49-F238E27FC236}">
                    <a16:creationId xmlns:a16="http://schemas.microsoft.com/office/drawing/2014/main" id="{54757F15-538B-4978-8B2B-C3E26F5903C8}"/>
                  </a:ext>
                </a:extLst>
              </p:cNvPr>
              <p:cNvCxnSpPr>
                <a:cxnSpLocks noChangeShapeType="1"/>
                <a:endCxn id="5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6" name="Straight Connector 515">
                <a:extLst>
                  <a:ext uri="{FF2B5EF4-FFF2-40B4-BE49-F238E27FC236}">
                    <a16:creationId xmlns:a16="http://schemas.microsoft.com/office/drawing/2014/main" id="{2478EA12-B8D0-41E5-98F9-2BC9E2A50E8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94" name="Group 347">
              <a:extLst>
                <a:ext uri="{FF2B5EF4-FFF2-40B4-BE49-F238E27FC236}">
                  <a16:creationId xmlns:a16="http://schemas.microsoft.com/office/drawing/2014/main" id="{3674522F-CEB8-42F2-B412-41F7E16FAE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499" name="Oval 498">
                <a:extLst>
                  <a:ext uri="{FF2B5EF4-FFF2-40B4-BE49-F238E27FC236}">
                    <a16:creationId xmlns:a16="http://schemas.microsoft.com/office/drawing/2014/main" id="{881B9DA9-80F8-4188-B978-19B0224B2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0" name="Rectangle 499">
                <a:extLst>
                  <a:ext uri="{FF2B5EF4-FFF2-40B4-BE49-F238E27FC236}">
                    <a16:creationId xmlns:a16="http://schemas.microsoft.com/office/drawing/2014/main" id="{0244D9DC-324B-4922-9E1E-4AA1E49BB25B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01" name="Oval 500">
                <a:extLst>
                  <a:ext uri="{FF2B5EF4-FFF2-40B4-BE49-F238E27FC236}">
                    <a16:creationId xmlns:a16="http://schemas.microsoft.com/office/drawing/2014/main" id="{A57F832C-224B-469D-835A-357931F2EA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502" name="Freeform 797">
                <a:extLst>
                  <a:ext uri="{FF2B5EF4-FFF2-40B4-BE49-F238E27FC236}">
                    <a16:creationId xmlns:a16="http://schemas.microsoft.com/office/drawing/2014/main" id="{33ED73C6-E78B-40BE-956E-6BC8C365D2B4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503" name="Freeform 798">
                <a:extLst>
                  <a:ext uri="{FF2B5EF4-FFF2-40B4-BE49-F238E27FC236}">
                    <a16:creationId xmlns:a16="http://schemas.microsoft.com/office/drawing/2014/main" id="{D12488E8-38B9-4987-A919-7D5EC0D78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4" name="Freeform 799">
                <a:extLst>
                  <a:ext uri="{FF2B5EF4-FFF2-40B4-BE49-F238E27FC236}">
                    <a16:creationId xmlns:a16="http://schemas.microsoft.com/office/drawing/2014/main" id="{88FB4CFF-7D19-4C56-8306-3F184B3224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505" name="Freeform 800">
                <a:extLst>
                  <a:ext uri="{FF2B5EF4-FFF2-40B4-BE49-F238E27FC236}">
                    <a16:creationId xmlns:a16="http://schemas.microsoft.com/office/drawing/2014/main" id="{F18382A2-69D0-49C0-B99C-0B550BF3B5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506" name="Straight Connector 505">
                <a:extLst>
                  <a:ext uri="{FF2B5EF4-FFF2-40B4-BE49-F238E27FC236}">
                    <a16:creationId xmlns:a16="http://schemas.microsoft.com/office/drawing/2014/main" id="{5486D77D-E446-4566-9699-9AED56D19F1D}"/>
                  </a:ext>
                </a:extLst>
              </p:cNvPr>
              <p:cNvCxnSpPr>
                <a:cxnSpLocks noChangeShapeType="1"/>
                <a:endCxn id="50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07" name="Straight Connector 506">
                <a:extLst>
                  <a:ext uri="{FF2B5EF4-FFF2-40B4-BE49-F238E27FC236}">
                    <a16:creationId xmlns:a16="http://schemas.microsoft.com/office/drawing/2014/main" id="{30F32A02-2141-4965-A305-397A53A0CFC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495" name="Picture 1005" descr="antenna_stylized">
              <a:extLst>
                <a:ext uri="{FF2B5EF4-FFF2-40B4-BE49-F238E27FC236}">
                  <a16:creationId xmlns:a16="http://schemas.microsoft.com/office/drawing/2014/main" id="{FBCCF9C1-392D-474F-B3B6-8EFFC543D6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6" name="Picture 1005" descr="antenna_stylized">
              <a:extLst>
                <a:ext uri="{FF2B5EF4-FFF2-40B4-BE49-F238E27FC236}">
                  <a16:creationId xmlns:a16="http://schemas.microsoft.com/office/drawing/2014/main" id="{F3B41D8F-42A8-457E-B158-AA4EA530D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7" name="Picture 1005" descr="antenna_stylized">
              <a:extLst>
                <a:ext uri="{FF2B5EF4-FFF2-40B4-BE49-F238E27FC236}">
                  <a16:creationId xmlns:a16="http://schemas.microsoft.com/office/drawing/2014/main" id="{FAE2ABB9-B56B-4DC0-B9A7-ABE64C1BA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8" name="Picture 934" descr="antenna_radiation_stylized">
              <a:extLst>
                <a:ext uri="{FF2B5EF4-FFF2-40B4-BE49-F238E27FC236}">
                  <a16:creationId xmlns:a16="http://schemas.microsoft.com/office/drawing/2014/main" id="{4118662C-779D-492F-9E13-8396C3FB81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9" name="Picture 53" descr="underline_base">
            <a:extLst>
              <a:ext uri="{FF2B5EF4-FFF2-40B4-BE49-F238E27FC236}">
                <a16:creationId xmlns:a16="http://schemas.microsoft.com/office/drawing/2014/main" id="{02116B83-1707-4D2E-83F0-D16E5E71E04B}"/>
              </a:ext>
            </a:extLst>
          </p:cNvPr>
          <p:cNvPicPr>
            <a:picLocks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037431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10088" grpId="0"/>
      <p:bldP spid="100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35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20C26B82-D53E-4C2E-9241-058D960BEAC3}" type="slidenum">
              <a:rPr lang="en-US"/>
              <a:pPr/>
              <a:t>16</a:t>
            </a:fld>
            <a:endParaRPr lang="en-US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The network edge: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371600"/>
            <a:ext cx="465137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End systems (hosts):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run application programs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e.g. Web, email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at “edge of network”</a:t>
            </a:r>
          </a:p>
        </p:txBody>
      </p:sp>
      <p:sp>
        <p:nvSpPr>
          <p:cNvPr id="217317" name="Freeform 229"/>
          <p:cNvSpPr>
            <a:spLocks/>
          </p:cNvSpPr>
          <p:nvPr/>
        </p:nvSpPr>
        <p:spPr bwMode="auto">
          <a:xfrm>
            <a:off x="6710363" y="3457575"/>
            <a:ext cx="1314450" cy="674688"/>
          </a:xfrm>
          <a:custGeom>
            <a:avLst/>
            <a:gdLst/>
            <a:ahLst/>
            <a:cxnLst>
              <a:cxn ang="0">
                <a:pos x="382" y="30"/>
              </a:cxn>
              <a:cxn ang="0">
                <a:pos x="370" y="30"/>
              </a:cxn>
              <a:cxn ang="0">
                <a:pos x="126" y="32"/>
              </a:cxn>
              <a:cxn ang="0">
                <a:pos x="6" y="126"/>
              </a:cxn>
              <a:cxn ang="0">
                <a:pos x="92" y="274"/>
              </a:cxn>
              <a:cxn ang="0">
                <a:pos x="292" y="384"/>
              </a:cxn>
              <a:cxn ang="0">
                <a:pos x="540" y="416"/>
              </a:cxn>
              <a:cxn ang="0">
                <a:pos x="698" y="330"/>
              </a:cxn>
              <a:cxn ang="0">
                <a:pos x="776" y="170"/>
              </a:cxn>
              <a:cxn ang="0">
                <a:pos x="792" y="22"/>
              </a:cxn>
              <a:cxn ang="0">
                <a:pos x="560" y="38"/>
              </a:cxn>
              <a:cxn ang="0">
                <a:pos x="382" y="30"/>
              </a:cxn>
            </a:cxnLst>
            <a:rect l="0" t="0" r="r" b="b"/>
            <a:pathLst>
              <a:path w="828" h="425">
                <a:moveTo>
                  <a:pt x="382" y="30"/>
                </a:moveTo>
                <a:cubicBezTo>
                  <a:pt x="350" y="29"/>
                  <a:pt x="413" y="30"/>
                  <a:pt x="370" y="30"/>
                </a:cubicBezTo>
                <a:cubicBezTo>
                  <a:pt x="327" y="30"/>
                  <a:pt x="187" y="16"/>
                  <a:pt x="126" y="32"/>
                </a:cubicBezTo>
                <a:cubicBezTo>
                  <a:pt x="65" y="48"/>
                  <a:pt x="12" y="86"/>
                  <a:pt x="6" y="126"/>
                </a:cubicBezTo>
                <a:cubicBezTo>
                  <a:pt x="0" y="166"/>
                  <a:pt x="44" y="231"/>
                  <a:pt x="92" y="274"/>
                </a:cubicBezTo>
                <a:cubicBezTo>
                  <a:pt x="140" y="317"/>
                  <a:pt x="217" y="360"/>
                  <a:pt x="292" y="384"/>
                </a:cubicBezTo>
                <a:cubicBezTo>
                  <a:pt x="367" y="408"/>
                  <a:pt x="472" y="425"/>
                  <a:pt x="540" y="416"/>
                </a:cubicBezTo>
                <a:cubicBezTo>
                  <a:pt x="608" y="407"/>
                  <a:pt x="659" y="371"/>
                  <a:pt x="698" y="330"/>
                </a:cubicBezTo>
                <a:cubicBezTo>
                  <a:pt x="737" y="289"/>
                  <a:pt x="760" y="221"/>
                  <a:pt x="776" y="170"/>
                </a:cubicBezTo>
                <a:cubicBezTo>
                  <a:pt x="792" y="119"/>
                  <a:pt x="828" y="44"/>
                  <a:pt x="792" y="22"/>
                </a:cubicBezTo>
                <a:cubicBezTo>
                  <a:pt x="756" y="0"/>
                  <a:pt x="630" y="37"/>
                  <a:pt x="560" y="38"/>
                </a:cubicBezTo>
                <a:cubicBezTo>
                  <a:pt x="490" y="39"/>
                  <a:pt x="414" y="31"/>
                  <a:pt x="382" y="30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318" name="Freeform 230"/>
          <p:cNvSpPr>
            <a:spLocks/>
          </p:cNvSpPr>
          <p:nvPr/>
        </p:nvSpPr>
        <p:spPr bwMode="auto">
          <a:xfrm>
            <a:off x="6729413" y="1931988"/>
            <a:ext cx="1730375" cy="1044575"/>
          </a:xfrm>
          <a:custGeom>
            <a:avLst/>
            <a:gdLst/>
            <a:ahLst/>
            <a:cxnLst>
              <a:cxn ang="0">
                <a:pos x="424" y="10"/>
              </a:cxn>
              <a:cxn ang="0">
                <a:pos x="288" y="70"/>
              </a:cxn>
              <a:cxn ang="0">
                <a:pos x="96" y="100"/>
              </a:cxn>
              <a:cxn ang="0">
                <a:pos x="14" y="336"/>
              </a:cxn>
              <a:cxn ang="0">
                <a:pos x="180" y="444"/>
              </a:cxn>
              <a:cxn ang="0">
                <a:pos x="346" y="426"/>
              </a:cxn>
              <a:cxn ang="0">
                <a:pos x="584" y="444"/>
              </a:cxn>
              <a:cxn ang="0">
                <a:pos x="698" y="434"/>
              </a:cxn>
              <a:cxn ang="0">
                <a:pos x="752" y="372"/>
              </a:cxn>
              <a:cxn ang="0">
                <a:pos x="750" y="158"/>
              </a:cxn>
              <a:cxn ang="0">
                <a:pos x="662" y="34"/>
              </a:cxn>
              <a:cxn ang="0">
                <a:pos x="424" y="10"/>
              </a:cxn>
            </a:cxnLst>
            <a:rect l="0" t="0" r="r" b="b"/>
            <a:pathLst>
              <a:path w="765" h="459">
                <a:moveTo>
                  <a:pt x="424" y="10"/>
                </a:moveTo>
                <a:cubicBezTo>
                  <a:pt x="362" y="16"/>
                  <a:pt x="343" y="55"/>
                  <a:pt x="288" y="70"/>
                </a:cubicBezTo>
                <a:cubicBezTo>
                  <a:pt x="233" y="85"/>
                  <a:pt x="142" y="56"/>
                  <a:pt x="96" y="100"/>
                </a:cubicBezTo>
                <a:cubicBezTo>
                  <a:pt x="50" y="144"/>
                  <a:pt x="0" y="279"/>
                  <a:pt x="14" y="336"/>
                </a:cubicBezTo>
                <a:cubicBezTo>
                  <a:pt x="28" y="393"/>
                  <a:pt x="125" y="429"/>
                  <a:pt x="180" y="444"/>
                </a:cubicBezTo>
                <a:cubicBezTo>
                  <a:pt x="235" y="459"/>
                  <a:pt x="279" y="426"/>
                  <a:pt x="346" y="426"/>
                </a:cubicBezTo>
                <a:cubicBezTo>
                  <a:pt x="413" y="426"/>
                  <a:pt x="525" y="443"/>
                  <a:pt x="584" y="444"/>
                </a:cubicBezTo>
                <a:cubicBezTo>
                  <a:pt x="643" y="445"/>
                  <a:pt x="670" y="446"/>
                  <a:pt x="698" y="434"/>
                </a:cubicBezTo>
                <a:cubicBezTo>
                  <a:pt x="726" y="422"/>
                  <a:pt x="743" y="418"/>
                  <a:pt x="752" y="372"/>
                </a:cubicBezTo>
                <a:cubicBezTo>
                  <a:pt x="761" y="326"/>
                  <a:pt x="765" y="214"/>
                  <a:pt x="750" y="158"/>
                </a:cubicBezTo>
                <a:cubicBezTo>
                  <a:pt x="735" y="102"/>
                  <a:pt x="716" y="58"/>
                  <a:pt x="662" y="34"/>
                </a:cubicBezTo>
                <a:cubicBezTo>
                  <a:pt x="608" y="10"/>
                  <a:pt x="505" y="0"/>
                  <a:pt x="424" y="10"/>
                </a:cubicBezTo>
                <a:close/>
              </a:path>
            </a:pathLst>
          </a:custGeom>
          <a:gradFill rotWithShape="1">
            <a:gsLst>
              <a:gs pos="0">
                <a:srgbClr val="DDDDDD"/>
              </a:gs>
              <a:gs pos="100000">
                <a:schemeClr val="bg1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319" name="Freeform 231"/>
          <p:cNvSpPr>
            <a:spLocks/>
          </p:cNvSpPr>
          <p:nvPr/>
        </p:nvSpPr>
        <p:spPr bwMode="auto">
          <a:xfrm>
            <a:off x="4989513" y="1639888"/>
            <a:ext cx="1644650" cy="1071562"/>
          </a:xfrm>
          <a:custGeom>
            <a:avLst/>
            <a:gdLst/>
            <a:ahLst/>
            <a:cxnLst>
              <a:cxn ang="0">
                <a:pos x="648" y="11"/>
              </a:cxn>
              <a:cxn ang="0">
                <a:pos x="390" y="53"/>
              </a:cxn>
              <a:cxn ang="0">
                <a:pos x="206" y="129"/>
              </a:cxn>
              <a:cxn ang="0">
                <a:pos x="152" y="229"/>
              </a:cxn>
              <a:cxn ang="0">
                <a:pos x="22" y="297"/>
              </a:cxn>
              <a:cxn ang="0">
                <a:pos x="18" y="459"/>
              </a:cxn>
              <a:cxn ang="0">
                <a:pos x="132" y="489"/>
              </a:cxn>
              <a:cxn ang="0">
                <a:pos x="458" y="489"/>
              </a:cxn>
              <a:cxn ang="0">
                <a:pos x="598" y="555"/>
              </a:cxn>
              <a:cxn ang="0">
                <a:pos x="752" y="657"/>
              </a:cxn>
              <a:cxn ang="0">
                <a:pos x="870" y="661"/>
              </a:cxn>
              <a:cxn ang="0">
                <a:pos x="952" y="603"/>
              </a:cxn>
              <a:cxn ang="0">
                <a:pos x="992" y="445"/>
              </a:cxn>
              <a:cxn ang="0">
                <a:pos x="1018" y="291"/>
              </a:cxn>
              <a:cxn ang="0">
                <a:pos x="1022" y="107"/>
              </a:cxn>
              <a:cxn ang="0">
                <a:pos x="934" y="17"/>
              </a:cxn>
              <a:cxn ang="0">
                <a:pos x="776" y="3"/>
              </a:cxn>
              <a:cxn ang="0">
                <a:pos x="648" y="11"/>
              </a:cxn>
            </a:cxnLst>
            <a:rect l="0" t="0" r="r" b="b"/>
            <a:pathLst>
              <a:path w="1036" h="675">
                <a:moveTo>
                  <a:pt x="648" y="11"/>
                </a:moveTo>
                <a:cubicBezTo>
                  <a:pt x="584" y="19"/>
                  <a:pt x="464" y="33"/>
                  <a:pt x="390" y="53"/>
                </a:cubicBezTo>
                <a:cubicBezTo>
                  <a:pt x="316" y="73"/>
                  <a:pt x="246" y="100"/>
                  <a:pt x="206" y="129"/>
                </a:cubicBezTo>
                <a:cubicBezTo>
                  <a:pt x="166" y="158"/>
                  <a:pt x="183" y="201"/>
                  <a:pt x="152" y="229"/>
                </a:cubicBezTo>
                <a:cubicBezTo>
                  <a:pt x="121" y="257"/>
                  <a:pt x="44" y="259"/>
                  <a:pt x="22" y="297"/>
                </a:cubicBezTo>
                <a:cubicBezTo>
                  <a:pt x="0" y="335"/>
                  <a:pt x="0" y="427"/>
                  <a:pt x="18" y="459"/>
                </a:cubicBezTo>
                <a:cubicBezTo>
                  <a:pt x="36" y="491"/>
                  <a:pt x="59" y="484"/>
                  <a:pt x="132" y="489"/>
                </a:cubicBezTo>
                <a:cubicBezTo>
                  <a:pt x="205" y="494"/>
                  <a:pt x="380" y="478"/>
                  <a:pt x="458" y="489"/>
                </a:cubicBezTo>
                <a:cubicBezTo>
                  <a:pt x="536" y="500"/>
                  <a:pt x="549" y="527"/>
                  <a:pt x="598" y="555"/>
                </a:cubicBezTo>
                <a:cubicBezTo>
                  <a:pt x="647" y="583"/>
                  <a:pt x="707" y="639"/>
                  <a:pt x="752" y="657"/>
                </a:cubicBezTo>
                <a:cubicBezTo>
                  <a:pt x="797" y="675"/>
                  <a:pt x="837" y="670"/>
                  <a:pt x="870" y="661"/>
                </a:cubicBezTo>
                <a:cubicBezTo>
                  <a:pt x="903" y="652"/>
                  <a:pt x="932" y="639"/>
                  <a:pt x="952" y="603"/>
                </a:cubicBezTo>
                <a:cubicBezTo>
                  <a:pt x="972" y="567"/>
                  <a:pt x="981" y="497"/>
                  <a:pt x="992" y="445"/>
                </a:cubicBezTo>
                <a:cubicBezTo>
                  <a:pt x="1003" y="393"/>
                  <a:pt x="1013" y="347"/>
                  <a:pt x="1018" y="291"/>
                </a:cubicBezTo>
                <a:cubicBezTo>
                  <a:pt x="1023" y="235"/>
                  <a:pt x="1036" y="153"/>
                  <a:pt x="1022" y="107"/>
                </a:cubicBezTo>
                <a:cubicBezTo>
                  <a:pt x="1008" y="61"/>
                  <a:pt x="975" y="34"/>
                  <a:pt x="934" y="17"/>
                </a:cubicBezTo>
                <a:cubicBezTo>
                  <a:pt x="893" y="0"/>
                  <a:pt x="824" y="4"/>
                  <a:pt x="776" y="3"/>
                </a:cubicBezTo>
                <a:cubicBezTo>
                  <a:pt x="728" y="2"/>
                  <a:pt x="712" y="3"/>
                  <a:pt x="648" y="11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17320" name="Group 232"/>
          <p:cNvGrpSpPr>
            <a:grpSpLocks/>
          </p:cNvGrpSpPr>
          <p:nvPr/>
        </p:nvGrpSpPr>
        <p:grpSpPr bwMode="auto">
          <a:xfrm>
            <a:off x="5076825" y="2974975"/>
            <a:ext cx="1458913" cy="933450"/>
            <a:chOff x="2889" y="1631"/>
            <a:chExt cx="980" cy="743"/>
          </a:xfrm>
        </p:grpSpPr>
        <p:sp>
          <p:nvSpPr>
            <p:cNvPr id="217321" name="Rectangle 233"/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22" name="AutoShape 234"/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>
                <a:solidFill>
                  <a:srgbClr val="00CCFF"/>
                </a:solidFill>
              </a:endParaRPr>
            </a:p>
          </p:txBody>
        </p:sp>
      </p:grpSp>
      <p:grpSp>
        <p:nvGrpSpPr>
          <p:cNvPr id="217323" name="Group 235"/>
          <p:cNvGrpSpPr>
            <a:grpSpLocks/>
          </p:cNvGrpSpPr>
          <p:nvPr/>
        </p:nvGrpSpPr>
        <p:grpSpPr bwMode="auto">
          <a:xfrm>
            <a:off x="5778500" y="1831975"/>
            <a:ext cx="336550" cy="531813"/>
            <a:chOff x="3796" y="1043"/>
            <a:chExt cx="865" cy="1237"/>
          </a:xfrm>
        </p:grpSpPr>
        <p:sp>
          <p:nvSpPr>
            <p:cNvPr id="217324" name="Line 236"/>
            <p:cNvSpPr>
              <a:spLocks noChangeShapeType="1"/>
            </p:cNvSpPr>
            <p:nvPr/>
          </p:nvSpPr>
          <p:spPr bwMode="auto">
            <a:xfrm flipH="1">
              <a:off x="3992" y="1481"/>
              <a:ext cx="235" cy="72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25" name="Line 237"/>
            <p:cNvSpPr>
              <a:spLocks noChangeShapeType="1"/>
            </p:cNvSpPr>
            <p:nvPr/>
          </p:nvSpPr>
          <p:spPr bwMode="auto">
            <a:xfrm>
              <a:off x="4227" y="1481"/>
              <a:ext cx="236" cy="72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26" name="Line 238"/>
            <p:cNvSpPr>
              <a:spLocks noChangeShapeType="1"/>
            </p:cNvSpPr>
            <p:nvPr/>
          </p:nvSpPr>
          <p:spPr bwMode="auto">
            <a:xfrm>
              <a:off x="3992" y="2201"/>
              <a:ext cx="235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27" name="Line 239"/>
            <p:cNvSpPr>
              <a:spLocks noChangeShapeType="1"/>
            </p:cNvSpPr>
            <p:nvPr/>
          </p:nvSpPr>
          <p:spPr bwMode="auto">
            <a:xfrm flipH="1">
              <a:off x="4227" y="2201"/>
              <a:ext cx="236" cy="7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28" name="Line 240"/>
            <p:cNvSpPr>
              <a:spLocks noChangeShapeType="1"/>
            </p:cNvSpPr>
            <p:nvPr/>
          </p:nvSpPr>
          <p:spPr bwMode="auto">
            <a:xfrm>
              <a:off x="4227" y="1497"/>
              <a:ext cx="0" cy="78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29" name="Line 241"/>
            <p:cNvSpPr>
              <a:spLocks noChangeShapeType="1"/>
            </p:cNvSpPr>
            <p:nvPr/>
          </p:nvSpPr>
          <p:spPr bwMode="auto">
            <a:xfrm flipV="1">
              <a:off x="3992" y="2127"/>
              <a:ext cx="235" cy="78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0" name="Line 242"/>
            <p:cNvSpPr>
              <a:spLocks noChangeShapeType="1"/>
            </p:cNvSpPr>
            <p:nvPr/>
          </p:nvSpPr>
          <p:spPr bwMode="auto">
            <a:xfrm flipH="1" flipV="1">
              <a:off x="4227" y="2127"/>
              <a:ext cx="236" cy="74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1" name="Line 243"/>
            <p:cNvSpPr>
              <a:spLocks noChangeShapeType="1"/>
            </p:cNvSpPr>
            <p:nvPr/>
          </p:nvSpPr>
          <p:spPr bwMode="auto">
            <a:xfrm>
              <a:off x="4092" y="1890"/>
              <a:ext cx="135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2" name="Line 244"/>
            <p:cNvSpPr>
              <a:spLocks noChangeShapeType="1"/>
            </p:cNvSpPr>
            <p:nvPr/>
          </p:nvSpPr>
          <p:spPr bwMode="auto">
            <a:xfrm flipV="1">
              <a:off x="4227" y="1890"/>
              <a:ext cx="143" cy="6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3" name="Line 245"/>
            <p:cNvSpPr>
              <a:spLocks noChangeShapeType="1"/>
            </p:cNvSpPr>
            <p:nvPr/>
          </p:nvSpPr>
          <p:spPr bwMode="auto">
            <a:xfrm>
              <a:off x="4047" y="1996"/>
              <a:ext cx="175" cy="8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4" name="Line 246"/>
            <p:cNvSpPr>
              <a:spLocks noChangeShapeType="1"/>
            </p:cNvSpPr>
            <p:nvPr/>
          </p:nvSpPr>
          <p:spPr bwMode="auto">
            <a:xfrm flipV="1">
              <a:off x="4227" y="2012"/>
              <a:ext cx="176" cy="71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5" name="Line 247"/>
            <p:cNvSpPr>
              <a:spLocks noChangeShapeType="1"/>
            </p:cNvSpPr>
            <p:nvPr/>
          </p:nvSpPr>
          <p:spPr bwMode="auto">
            <a:xfrm flipV="1">
              <a:off x="4227" y="1782"/>
              <a:ext cx="90" cy="2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6" name="Line 248"/>
            <p:cNvSpPr>
              <a:spLocks noChangeShapeType="1"/>
            </p:cNvSpPr>
            <p:nvPr/>
          </p:nvSpPr>
          <p:spPr bwMode="auto">
            <a:xfrm flipV="1">
              <a:off x="4227" y="1632"/>
              <a:ext cx="57" cy="2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7" name="Line 249"/>
            <p:cNvSpPr>
              <a:spLocks noChangeShapeType="1"/>
            </p:cNvSpPr>
            <p:nvPr/>
          </p:nvSpPr>
          <p:spPr bwMode="auto">
            <a:xfrm>
              <a:off x="4126" y="1772"/>
              <a:ext cx="109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217338" name="Line 250"/>
            <p:cNvSpPr>
              <a:spLocks noChangeShapeType="1"/>
            </p:cNvSpPr>
            <p:nvPr/>
          </p:nvSpPr>
          <p:spPr bwMode="auto">
            <a:xfrm>
              <a:off x="4175" y="1625"/>
              <a:ext cx="63" cy="39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/>
            <a:lstStyle/>
            <a:p>
              <a:endParaRPr lang="en-US"/>
            </a:p>
          </p:txBody>
        </p:sp>
        <p:grpSp>
          <p:nvGrpSpPr>
            <p:cNvPr id="217339" name="Group 251"/>
            <p:cNvGrpSpPr>
              <a:grpSpLocks/>
            </p:cNvGrpSpPr>
            <p:nvPr/>
          </p:nvGrpSpPr>
          <p:grpSpPr bwMode="auto">
            <a:xfrm>
              <a:off x="4269" y="1415"/>
              <a:ext cx="392" cy="137"/>
              <a:chOff x="4227" y="1360"/>
              <a:chExt cx="863" cy="270"/>
            </a:xfrm>
          </p:grpSpPr>
          <p:sp>
            <p:nvSpPr>
              <p:cNvPr id="217340" name="Line 25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41" name="Line 25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42" name="Line 25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43" name="Line 25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7344" name="Group 256"/>
            <p:cNvGrpSpPr>
              <a:grpSpLocks/>
            </p:cNvGrpSpPr>
            <p:nvPr/>
          </p:nvGrpSpPr>
          <p:grpSpPr bwMode="auto">
            <a:xfrm rot="5700496">
              <a:off x="4053" y="1170"/>
              <a:ext cx="392" cy="137"/>
              <a:chOff x="4227" y="1360"/>
              <a:chExt cx="863" cy="270"/>
            </a:xfrm>
          </p:grpSpPr>
          <p:sp>
            <p:nvSpPr>
              <p:cNvPr id="217345" name="Line 257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46" name="Line 258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47" name="Line 259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48" name="Line 260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7349" name="Group 261"/>
            <p:cNvGrpSpPr>
              <a:grpSpLocks/>
            </p:cNvGrpSpPr>
            <p:nvPr/>
          </p:nvGrpSpPr>
          <p:grpSpPr bwMode="auto">
            <a:xfrm rot="10800000">
              <a:off x="3796" y="1402"/>
              <a:ext cx="392" cy="137"/>
              <a:chOff x="4227" y="1360"/>
              <a:chExt cx="863" cy="270"/>
            </a:xfrm>
          </p:grpSpPr>
          <p:sp>
            <p:nvSpPr>
              <p:cNvPr id="217350" name="Line 262"/>
              <p:cNvSpPr>
                <a:spLocks noChangeShapeType="1"/>
              </p:cNvSpPr>
              <p:nvPr/>
            </p:nvSpPr>
            <p:spPr bwMode="auto">
              <a:xfrm>
                <a:off x="4227" y="1604"/>
                <a:ext cx="0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51" name="Line 263"/>
              <p:cNvSpPr>
                <a:spLocks noChangeShapeType="1"/>
              </p:cNvSpPr>
              <p:nvPr/>
            </p:nvSpPr>
            <p:spPr bwMode="auto">
              <a:xfrm rot="6361956" flipH="1" flipV="1">
                <a:off x="4464" y="1205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52" name="Line 264"/>
              <p:cNvSpPr>
                <a:spLocks noChangeShapeType="1"/>
              </p:cNvSpPr>
              <p:nvPr/>
            </p:nvSpPr>
            <p:spPr bwMode="auto">
              <a:xfrm rot="6361956">
                <a:off x="4602" y="1393"/>
                <a:ext cx="189" cy="203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17353" name="Line 265"/>
              <p:cNvSpPr>
                <a:spLocks noChangeShapeType="1"/>
              </p:cNvSpPr>
              <p:nvPr/>
            </p:nvSpPr>
            <p:spPr bwMode="auto">
              <a:xfrm rot="6361956" flipH="1" flipV="1">
                <a:off x="4745" y="1286"/>
                <a:ext cx="189" cy="500"/>
              </a:xfrm>
              <a:prstGeom prst="line">
                <a:avLst/>
              </a:prstGeom>
              <a:noFill/>
              <a:ln w="31750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/>
              </a:p>
            </p:txBody>
          </p:sp>
        </p:grpSp>
      </p:grpSp>
      <p:sp>
        <p:nvSpPr>
          <p:cNvPr id="217363" name="Oval 275"/>
          <p:cNvSpPr>
            <a:spLocks noChangeArrowheads="1"/>
          </p:cNvSpPr>
          <p:nvPr/>
        </p:nvSpPr>
        <p:spPr bwMode="auto">
          <a:xfrm>
            <a:off x="6835775" y="3652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64" name="Line 276"/>
          <p:cNvSpPr>
            <a:spLocks noChangeShapeType="1"/>
          </p:cNvSpPr>
          <p:nvPr/>
        </p:nvSpPr>
        <p:spPr bwMode="auto">
          <a:xfrm>
            <a:off x="6835775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65" name="Line 277"/>
          <p:cNvSpPr>
            <a:spLocks noChangeShapeType="1"/>
          </p:cNvSpPr>
          <p:nvPr/>
        </p:nvSpPr>
        <p:spPr bwMode="auto">
          <a:xfrm>
            <a:off x="7194550" y="3644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66" name="Rectangle 278"/>
          <p:cNvSpPr>
            <a:spLocks noChangeArrowheads="1"/>
          </p:cNvSpPr>
          <p:nvPr/>
        </p:nvSpPr>
        <p:spPr bwMode="auto">
          <a:xfrm>
            <a:off x="6835775" y="3644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367" name="Oval 279"/>
          <p:cNvSpPr>
            <a:spLocks noChangeArrowheads="1"/>
          </p:cNvSpPr>
          <p:nvPr/>
        </p:nvSpPr>
        <p:spPr bwMode="auto">
          <a:xfrm>
            <a:off x="6832600" y="3576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368" name="Group 280"/>
          <p:cNvGrpSpPr>
            <a:grpSpLocks/>
          </p:cNvGrpSpPr>
          <p:nvPr/>
        </p:nvGrpSpPr>
        <p:grpSpPr bwMode="auto">
          <a:xfrm>
            <a:off x="6918325" y="3600450"/>
            <a:ext cx="179388" cy="65088"/>
            <a:chOff x="2848" y="848"/>
            <a:chExt cx="140" cy="98"/>
          </a:xfrm>
        </p:grpSpPr>
        <p:sp>
          <p:nvSpPr>
            <p:cNvPr id="217369" name="Line 28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70" name="Line 28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71" name="Line 28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372" name="Group 284"/>
          <p:cNvGrpSpPr>
            <a:grpSpLocks/>
          </p:cNvGrpSpPr>
          <p:nvPr/>
        </p:nvGrpSpPr>
        <p:grpSpPr bwMode="auto">
          <a:xfrm flipV="1">
            <a:off x="6918325" y="3600450"/>
            <a:ext cx="179388" cy="65088"/>
            <a:chOff x="2848" y="848"/>
            <a:chExt cx="140" cy="98"/>
          </a:xfrm>
        </p:grpSpPr>
        <p:sp>
          <p:nvSpPr>
            <p:cNvPr id="217373" name="Line 28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74" name="Line 28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75" name="Line 28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377" name="Oval 289"/>
          <p:cNvSpPr>
            <a:spLocks noChangeArrowheads="1"/>
          </p:cNvSpPr>
          <p:nvPr/>
        </p:nvSpPr>
        <p:spPr bwMode="auto">
          <a:xfrm>
            <a:off x="7191375" y="39322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78" name="Line 290"/>
          <p:cNvSpPr>
            <a:spLocks noChangeShapeType="1"/>
          </p:cNvSpPr>
          <p:nvPr/>
        </p:nvSpPr>
        <p:spPr bwMode="auto">
          <a:xfrm>
            <a:off x="7191375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79" name="Line 291"/>
          <p:cNvSpPr>
            <a:spLocks noChangeShapeType="1"/>
          </p:cNvSpPr>
          <p:nvPr/>
        </p:nvSpPr>
        <p:spPr bwMode="auto">
          <a:xfrm>
            <a:off x="7550150" y="39243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80" name="Rectangle 292"/>
          <p:cNvSpPr>
            <a:spLocks noChangeArrowheads="1"/>
          </p:cNvSpPr>
          <p:nvPr/>
        </p:nvSpPr>
        <p:spPr bwMode="auto">
          <a:xfrm>
            <a:off x="7191375" y="39243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381" name="Oval 293"/>
          <p:cNvSpPr>
            <a:spLocks noChangeArrowheads="1"/>
          </p:cNvSpPr>
          <p:nvPr/>
        </p:nvSpPr>
        <p:spPr bwMode="auto">
          <a:xfrm>
            <a:off x="7188200" y="38560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382" name="Group 294"/>
          <p:cNvGrpSpPr>
            <a:grpSpLocks/>
          </p:cNvGrpSpPr>
          <p:nvPr/>
        </p:nvGrpSpPr>
        <p:grpSpPr bwMode="auto">
          <a:xfrm>
            <a:off x="7273925" y="3879850"/>
            <a:ext cx="179388" cy="65088"/>
            <a:chOff x="2848" y="848"/>
            <a:chExt cx="140" cy="98"/>
          </a:xfrm>
        </p:grpSpPr>
        <p:sp>
          <p:nvSpPr>
            <p:cNvPr id="217383" name="Line 29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84" name="Line 29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85" name="Line 29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386" name="Group 298"/>
          <p:cNvGrpSpPr>
            <a:grpSpLocks/>
          </p:cNvGrpSpPr>
          <p:nvPr/>
        </p:nvGrpSpPr>
        <p:grpSpPr bwMode="auto">
          <a:xfrm flipV="1">
            <a:off x="7273925" y="3879850"/>
            <a:ext cx="179388" cy="65088"/>
            <a:chOff x="2848" y="848"/>
            <a:chExt cx="140" cy="98"/>
          </a:xfrm>
        </p:grpSpPr>
        <p:sp>
          <p:nvSpPr>
            <p:cNvPr id="217387" name="Line 29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88" name="Line 30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89" name="Line 30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391" name="Oval 303"/>
          <p:cNvSpPr>
            <a:spLocks noChangeArrowheads="1"/>
          </p:cNvSpPr>
          <p:nvPr/>
        </p:nvSpPr>
        <p:spPr bwMode="auto">
          <a:xfrm>
            <a:off x="7470775" y="36655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92" name="Line 304"/>
          <p:cNvSpPr>
            <a:spLocks noChangeShapeType="1"/>
          </p:cNvSpPr>
          <p:nvPr/>
        </p:nvSpPr>
        <p:spPr bwMode="auto">
          <a:xfrm>
            <a:off x="7470775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93" name="Line 305"/>
          <p:cNvSpPr>
            <a:spLocks noChangeShapeType="1"/>
          </p:cNvSpPr>
          <p:nvPr/>
        </p:nvSpPr>
        <p:spPr bwMode="auto">
          <a:xfrm>
            <a:off x="7829550" y="36576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394" name="Rectangle 306"/>
          <p:cNvSpPr>
            <a:spLocks noChangeArrowheads="1"/>
          </p:cNvSpPr>
          <p:nvPr/>
        </p:nvSpPr>
        <p:spPr bwMode="auto">
          <a:xfrm>
            <a:off x="7470775" y="36576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395" name="Oval 307"/>
          <p:cNvSpPr>
            <a:spLocks noChangeArrowheads="1"/>
          </p:cNvSpPr>
          <p:nvPr/>
        </p:nvSpPr>
        <p:spPr bwMode="auto">
          <a:xfrm>
            <a:off x="7467600" y="35893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396" name="Group 308"/>
          <p:cNvGrpSpPr>
            <a:grpSpLocks/>
          </p:cNvGrpSpPr>
          <p:nvPr/>
        </p:nvGrpSpPr>
        <p:grpSpPr bwMode="auto">
          <a:xfrm>
            <a:off x="7553325" y="3613150"/>
            <a:ext cx="179388" cy="65088"/>
            <a:chOff x="2848" y="848"/>
            <a:chExt cx="140" cy="98"/>
          </a:xfrm>
        </p:grpSpPr>
        <p:sp>
          <p:nvSpPr>
            <p:cNvPr id="217397" name="Line 30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98" name="Line 31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399" name="Line 31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00" name="Group 312"/>
          <p:cNvGrpSpPr>
            <a:grpSpLocks/>
          </p:cNvGrpSpPr>
          <p:nvPr/>
        </p:nvGrpSpPr>
        <p:grpSpPr bwMode="auto">
          <a:xfrm flipV="1">
            <a:off x="7553325" y="3613150"/>
            <a:ext cx="179388" cy="65088"/>
            <a:chOff x="2848" y="848"/>
            <a:chExt cx="140" cy="98"/>
          </a:xfrm>
        </p:grpSpPr>
        <p:sp>
          <p:nvSpPr>
            <p:cNvPr id="217401" name="Line 31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02" name="Line 31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03" name="Line 31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05" name="Oval 317"/>
          <p:cNvSpPr>
            <a:spLocks noChangeArrowheads="1"/>
          </p:cNvSpPr>
          <p:nvPr/>
        </p:nvSpPr>
        <p:spPr bwMode="auto">
          <a:xfrm>
            <a:off x="6935788" y="2503488"/>
            <a:ext cx="347662" cy="8890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06" name="Line 318"/>
          <p:cNvSpPr>
            <a:spLocks noChangeShapeType="1"/>
          </p:cNvSpPr>
          <p:nvPr/>
        </p:nvSpPr>
        <p:spPr bwMode="auto">
          <a:xfrm>
            <a:off x="6935788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07" name="Line 319"/>
          <p:cNvSpPr>
            <a:spLocks noChangeShapeType="1"/>
          </p:cNvSpPr>
          <p:nvPr/>
        </p:nvSpPr>
        <p:spPr bwMode="auto">
          <a:xfrm>
            <a:off x="7283450" y="2495550"/>
            <a:ext cx="0" cy="55563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08" name="Rectangle 320"/>
          <p:cNvSpPr>
            <a:spLocks noChangeArrowheads="1"/>
          </p:cNvSpPr>
          <p:nvPr/>
        </p:nvSpPr>
        <p:spPr bwMode="auto">
          <a:xfrm>
            <a:off x="6935788" y="2495550"/>
            <a:ext cx="344487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409" name="Oval 321"/>
          <p:cNvSpPr>
            <a:spLocks noChangeArrowheads="1"/>
          </p:cNvSpPr>
          <p:nvPr/>
        </p:nvSpPr>
        <p:spPr bwMode="auto">
          <a:xfrm>
            <a:off x="6932613" y="2432050"/>
            <a:ext cx="347662" cy="103188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410" name="Group 322"/>
          <p:cNvGrpSpPr>
            <a:grpSpLocks/>
          </p:cNvGrpSpPr>
          <p:nvPr/>
        </p:nvGrpSpPr>
        <p:grpSpPr bwMode="auto">
          <a:xfrm>
            <a:off x="7016750" y="2454275"/>
            <a:ext cx="171450" cy="61913"/>
            <a:chOff x="2848" y="848"/>
            <a:chExt cx="140" cy="98"/>
          </a:xfrm>
        </p:grpSpPr>
        <p:sp>
          <p:nvSpPr>
            <p:cNvPr id="217411" name="Line 32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12" name="Line 32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13" name="Line 32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14" name="Group 326"/>
          <p:cNvGrpSpPr>
            <a:grpSpLocks/>
          </p:cNvGrpSpPr>
          <p:nvPr/>
        </p:nvGrpSpPr>
        <p:grpSpPr bwMode="auto">
          <a:xfrm flipV="1">
            <a:off x="7016750" y="2454275"/>
            <a:ext cx="171450" cy="60325"/>
            <a:chOff x="2848" y="848"/>
            <a:chExt cx="140" cy="98"/>
          </a:xfrm>
        </p:grpSpPr>
        <p:sp>
          <p:nvSpPr>
            <p:cNvPr id="217415" name="Line 32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16" name="Line 32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17" name="Line 32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19" name="Oval 331"/>
          <p:cNvSpPr>
            <a:spLocks noChangeArrowheads="1"/>
          </p:cNvSpPr>
          <p:nvPr/>
        </p:nvSpPr>
        <p:spPr bwMode="auto">
          <a:xfrm>
            <a:off x="6934200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20" name="Line 332"/>
          <p:cNvSpPr>
            <a:spLocks noChangeShapeType="1"/>
          </p:cNvSpPr>
          <p:nvPr/>
        </p:nvSpPr>
        <p:spPr bwMode="auto">
          <a:xfrm>
            <a:off x="693420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21" name="Line 333"/>
          <p:cNvSpPr>
            <a:spLocks noChangeShapeType="1"/>
          </p:cNvSpPr>
          <p:nvPr/>
        </p:nvSpPr>
        <p:spPr bwMode="auto">
          <a:xfrm>
            <a:off x="72929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22" name="Rectangle 334"/>
          <p:cNvSpPr>
            <a:spLocks noChangeArrowheads="1"/>
          </p:cNvSpPr>
          <p:nvPr/>
        </p:nvSpPr>
        <p:spPr bwMode="auto">
          <a:xfrm>
            <a:off x="6934200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423" name="Oval 335"/>
          <p:cNvSpPr>
            <a:spLocks noChangeArrowheads="1"/>
          </p:cNvSpPr>
          <p:nvPr/>
        </p:nvSpPr>
        <p:spPr bwMode="auto">
          <a:xfrm>
            <a:off x="6931025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424" name="Group 336"/>
          <p:cNvGrpSpPr>
            <a:grpSpLocks/>
          </p:cNvGrpSpPr>
          <p:nvPr/>
        </p:nvGrpSpPr>
        <p:grpSpPr bwMode="auto">
          <a:xfrm>
            <a:off x="7016750" y="2711450"/>
            <a:ext cx="179388" cy="65088"/>
            <a:chOff x="2848" y="848"/>
            <a:chExt cx="140" cy="98"/>
          </a:xfrm>
        </p:grpSpPr>
        <p:sp>
          <p:nvSpPr>
            <p:cNvPr id="217425" name="Line 33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26" name="Line 33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27" name="Line 33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28" name="Group 340"/>
          <p:cNvGrpSpPr>
            <a:grpSpLocks/>
          </p:cNvGrpSpPr>
          <p:nvPr/>
        </p:nvGrpSpPr>
        <p:grpSpPr bwMode="auto">
          <a:xfrm flipV="1">
            <a:off x="7016750" y="2711450"/>
            <a:ext cx="179388" cy="65088"/>
            <a:chOff x="2848" y="848"/>
            <a:chExt cx="140" cy="98"/>
          </a:xfrm>
        </p:grpSpPr>
        <p:sp>
          <p:nvSpPr>
            <p:cNvPr id="217429" name="Line 34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30" name="Line 34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31" name="Line 34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33" name="Oval 345"/>
          <p:cNvSpPr>
            <a:spLocks noChangeArrowheads="1"/>
          </p:cNvSpPr>
          <p:nvPr/>
        </p:nvSpPr>
        <p:spPr bwMode="auto">
          <a:xfrm>
            <a:off x="7410450" y="2405063"/>
            <a:ext cx="330200" cy="857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34" name="Line 346"/>
          <p:cNvSpPr>
            <a:spLocks noChangeShapeType="1"/>
          </p:cNvSpPr>
          <p:nvPr/>
        </p:nvSpPr>
        <p:spPr bwMode="auto">
          <a:xfrm>
            <a:off x="74104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35" name="Line 347"/>
          <p:cNvSpPr>
            <a:spLocks noChangeShapeType="1"/>
          </p:cNvSpPr>
          <p:nvPr/>
        </p:nvSpPr>
        <p:spPr bwMode="auto">
          <a:xfrm>
            <a:off x="7740650" y="2398713"/>
            <a:ext cx="0" cy="52387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36" name="Rectangle 348"/>
          <p:cNvSpPr>
            <a:spLocks noChangeArrowheads="1"/>
          </p:cNvSpPr>
          <p:nvPr/>
        </p:nvSpPr>
        <p:spPr bwMode="auto">
          <a:xfrm>
            <a:off x="7410450" y="2398713"/>
            <a:ext cx="327025" cy="52387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17437" name="Oval 349"/>
          <p:cNvSpPr>
            <a:spLocks noChangeArrowheads="1"/>
          </p:cNvSpPr>
          <p:nvPr/>
        </p:nvSpPr>
        <p:spPr bwMode="auto">
          <a:xfrm>
            <a:off x="7407275" y="2336800"/>
            <a:ext cx="330200" cy="1000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438" name="Group 350"/>
          <p:cNvGrpSpPr>
            <a:grpSpLocks/>
          </p:cNvGrpSpPr>
          <p:nvPr/>
        </p:nvGrpSpPr>
        <p:grpSpPr bwMode="auto">
          <a:xfrm>
            <a:off x="7486650" y="2359025"/>
            <a:ext cx="163513" cy="57150"/>
            <a:chOff x="2848" y="848"/>
            <a:chExt cx="140" cy="98"/>
          </a:xfrm>
        </p:grpSpPr>
        <p:sp>
          <p:nvSpPr>
            <p:cNvPr id="217439" name="Line 351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40" name="Line 352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41" name="Line 353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42" name="Group 354"/>
          <p:cNvGrpSpPr>
            <a:grpSpLocks/>
          </p:cNvGrpSpPr>
          <p:nvPr/>
        </p:nvGrpSpPr>
        <p:grpSpPr bwMode="auto">
          <a:xfrm flipV="1">
            <a:off x="7486650" y="2357438"/>
            <a:ext cx="163513" cy="58737"/>
            <a:chOff x="2848" y="848"/>
            <a:chExt cx="140" cy="98"/>
          </a:xfrm>
        </p:grpSpPr>
        <p:sp>
          <p:nvSpPr>
            <p:cNvPr id="217443" name="Line 35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44" name="Line 35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45" name="Line 35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47" name="Oval 359"/>
          <p:cNvSpPr>
            <a:spLocks noChangeArrowheads="1"/>
          </p:cNvSpPr>
          <p:nvPr/>
        </p:nvSpPr>
        <p:spPr bwMode="auto">
          <a:xfrm>
            <a:off x="7496175" y="2763838"/>
            <a:ext cx="358775" cy="95250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48" name="Line 360"/>
          <p:cNvSpPr>
            <a:spLocks noChangeShapeType="1"/>
          </p:cNvSpPr>
          <p:nvPr/>
        </p:nvSpPr>
        <p:spPr bwMode="auto">
          <a:xfrm>
            <a:off x="7496175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49" name="Line 361"/>
          <p:cNvSpPr>
            <a:spLocks noChangeShapeType="1"/>
          </p:cNvSpPr>
          <p:nvPr/>
        </p:nvSpPr>
        <p:spPr bwMode="auto">
          <a:xfrm>
            <a:off x="7854950" y="2755900"/>
            <a:ext cx="0" cy="58738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50" name="Rectangle 362"/>
          <p:cNvSpPr>
            <a:spLocks noChangeArrowheads="1"/>
          </p:cNvSpPr>
          <p:nvPr/>
        </p:nvSpPr>
        <p:spPr bwMode="auto">
          <a:xfrm>
            <a:off x="7496175" y="2755900"/>
            <a:ext cx="355600" cy="58738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451" name="Oval 363"/>
          <p:cNvSpPr>
            <a:spLocks noChangeArrowheads="1"/>
          </p:cNvSpPr>
          <p:nvPr/>
        </p:nvSpPr>
        <p:spPr bwMode="auto">
          <a:xfrm>
            <a:off x="7493000" y="2687638"/>
            <a:ext cx="358775" cy="111125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452" name="Group 364"/>
          <p:cNvGrpSpPr>
            <a:grpSpLocks/>
          </p:cNvGrpSpPr>
          <p:nvPr/>
        </p:nvGrpSpPr>
        <p:grpSpPr bwMode="auto">
          <a:xfrm>
            <a:off x="7578725" y="2711450"/>
            <a:ext cx="179388" cy="65088"/>
            <a:chOff x="2848" y="848"/>
            <a:chExt cx="140" cy="98"/>
          </a:xfrm>
        </p:grpSpPr>
        <p:sp>
          <p:nvSpPr>
            <p:cNvPr id="217453" name="Line 365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54" name="Line 366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55" name="Line 367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56" name="Group 368"/>
          <p:cNvGrpSpPr>
            <a:grpSpLocks/>
          </p:cNvGrpSpPr>
          <p:nvPr/>
        </p:nvGrpSpPr>
        <p:grpSpPr bwMode="auto">
          <a:xfrm flipV="1">
            <a:off x="7578725" y="2711450"/>
            <a:ext cx="179388" cy="65088"/>
            <a:chOff x="2848" y="848"/>
            <a:chExt cx="140" cy="98"/>
          </a:xfrm>
        </p:grpSpPr>
        <p:sp>
          <p:nvSpPr>
            <p:cNvPr id="217457" name="Line 36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58" name="Line 37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59" name="Line 37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61" name="Oval 373"/>
          <p:cNvSpPr>
            <a:spLocks noChangeArrowheads="1"/>
          </p:cNvSpPr>
          <p:nvPr/>
        </p:nvSpPr>
        <p:spPr bwMode="auto">
          <a:xfrm>
            <a:off x="6086475" y="249872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62" name="Line 374"/>
          <p:cNvSpPr>
            <a:spLocks noChangeShapeType="1"/>
          </p:cNvSpPr>
          <p:nvPr/>
        </p:nvSpPr>
        <p:spPr bwMode="auto">
          <a:xfrm>
            <a:off x="6086475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63" name="Line 375"/>
          <p:cNvSpPr>
            <a:spLocks noChangeShapeType="1"/>
          </p:cNvSpPr>
          <p:nvPr/>
        </p:nvSpPr>
        <p:spPr bwMode="auto">
          <a:xfrm>
            <a:off x="6432550" y="249078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64" name="Rectangle 376"/>
          <p:cNvSpPr>
            <a:spLocks noChangeArrowheads="1"/>
          </p:cNvSpPr>
          <p:nvPr/>
        </p:nvSpPr>
        <p:spPr bwMode="auto">
          <a:xfrm>
            <a:off x="6086475" y="249078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465" name="Oval 377"/>
          <p:cNvSpPr>
            <a:spLocks noChangeArrowheads="1"/>
          </p:cNvSpPr>
          <p:nvPr/>
        </p:nvSpPr>
        <p:spPr bwMode="auto">
          <a:xfrm>
            <a:off x="6083300" y="242728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466" name="Group 378"/>
          <p:cNvGrpSpPr>
            <a:grpSpLocks/>
          </p:cNvGrpSpPr>
          <p:nvPr/>
        </p:nvGrpSpPr>
        <p:grpSpPr bwMode="auto">
          <a:xfrm>
            <a:off x="6167438" y="2449513"/>
            <a:ext cx="171450" cy="60325"/>
            <a:chOff x="2848" y="848"/>
            <a:chExt cx="140" cy="98"/>
          </a:xfrm>
        </p:grpSpPr>
        <p:sp>
          <p:nvSpPr>
            <p:cNvPr id="217467" name="Line 379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68" name="Line 380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69" name="Line 381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70" name="Group 382"/>
          <p:cNvGrpSpPr>
            <a:grpSpLocks/>
          </p:cNvGrpSpPr>
          <p:nvPr/>
        </p:nvGrpSpPr>
        <p:grpSpPr bwMode="auto">
          <a:xfrm flipV="1">
            <a:off x="6167438" y="2449513"/>
            <a:ext cx="171450" cy="58737"/>
            <a:chOff x="2848" y="848"/>
            <a:chExt cx="140" cy="98"/>
          </a:xfrm>
        </p:grpSpPr>
        <p:sp>
          <p:nvSpPr>
            <p:cNvPr id="217471" name="Line 38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72" name="Line 38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73" name="Line 38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75" name="Oval 387"/>
          <p:cNvSpPr>
            <a:spLocks noChangeArrowheads="1"/>
          </p:cNvSpPr>
          <p:nvPr/>
        </p:nvSpPr>
        <p:spPr bwMode="auto">
          <a:xfrm>
            <a:off x="5780088" y="3648075"/>
            <a:ext cx="346075" cy="87313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76" name="Line 388"/>
          <p:cNvSpPr>
            <a:spLocks noChangeShapeType="1"/>
          </p:cNvSpPr>
          <p:nvPr/>
        </p:nvSpPr>
        <p:spPr bwMode="auto">
          <a:xfrm>
            <a:off x="5780088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77" name="Line 389"/>
          <p:cNvSpPr>
            <a:spLocks noChangeShapeType="1"/>
          </p:cNvSpPr>
          <p:nvPr/>
        </p:nvSpPr>
        <p:spPr bwMode="auto">
          <a:xfrm>
            <a:off x="6126163" y="3640138"/>
            <a:ext cx="0" cy="53975"/>
          </a:xfrm>
          <a:prstGeom prst="line">
            <a:avLst/>
          </a:prstGeom>
          <a:noFill/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478" name="Rectangle 390"/>
          <p:cNvSpPr>
            <a:spLocks noChangeArrowheads="1"/>
          </p:cNvSpPr>
          <p:nvPr/>
        </p:nvSpPr>
        <p:spPr bwMode="auto">
          <a:xfrm>
            <a:off x="5780088" y="3640138"/>
            <a:ext cx="342900" cy="53975"/>
          </a:xfrm>
          <a:prstGeom prst="rect">
            <a:avLst/>
          </a:prstGeom>
          <a:solidFill>
            <a:srgbClr val="DDDDDD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217479" name="Oval 391"/>
          <p:cNvSpPr>
            <a:spLocks noChangeArrowheads="1"/>
          </p:cNvSpPr>
          <p:nvPr/>
        </p:nvSpPr>
        <p:spPr bwMode="auto">
          <a:xfrm>
            <a:off x="5776913" y="3576638"/>
            <a:ext cx="346075" cy="103187"/>
          </a:xfrm>
          <a:prstGeom prst="ellipse">
            <a:avLst/>
          </a:prstGeom>
          <a:solidFill>
            <a:srgbClr val="DDDDDD"/>
          </a:solidFill>
          <a:ln w="12700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480" name="Group 392"/>
          <p:cNvGrpSpPr>
            <a:grpSpLocks/>
          </p:cNvGrpSpPr>
          <p:nvPr/>
        </p:nvGrpSpPr>
        <p:grpSpPr bwMode="auto">
          <a:xfrm>
            <a:off x="5861050" y="3598863"/>
            <a:ext cx="171450" cy="60325"/>
            <a:chOff x="2848" y="848"/>
            <a:chExt cx="140" cy="98"/>
          </a:xfrm>
        </p:grpSpPr>
        <p:sp>
          <p:nvSpPr>
            <p:cNvPr id="217481" name="Line 393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82" name="Line 394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83" name="Line 395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7484" name="Group 396"/>
          <p:cNvGrpSpPr>
            <a:grpSpLocks/>
          </p:cNvGrpSpPr>
          <p:nvPr/>
        </p:nvGrpSpPr>
        <p:grpSpPr bwMode="auto">
          <a:xfrm flipV="1">
            <a:off x="5861050" y="3598863"/>
            <a:ext cx="171450" cy="58737"/>
            <a:chOff x="2848" y="848"/>
            <a:chExt cx="140" cy="98"/>
          </a:xfrm>
        </p:grpSpPr>
        <p:sp>
          <p:nvSpPr>
            <p:cNvPr id="217485" name="Line 397"/>
            <p:cNvSpPr>
              <a:spLocks noChangeShapeType="1"/>
            </p:cNvSpPr>
            <p:nvPr/>
          </p:nvSpPr>
          <p:spPr bwMode="auto">
            <a:xfrm flipV="1">
              <a:off x="2848" y="848"/>
              <a:ext cx="50" cy="2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86" name="Line 398"/>
            <p:cNvSpPr>
              <a:spLocks noChangeShapeType="1"/>
            </p:cNvSpPr>
            <p:nvPr/>
          </p:nvSpPr>
          <p:spPr bwMode="auto">
            <a:xfrm>
              <a:off x="2944" y="946"/>
              <a:ext cx="4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487" name="Line 399"/>
            <p:cNvSpPr>
              <a:spLocks noChangeShapeType="1"/>
            </p:cNvSpPr>
            <p:nvPr/>
          </p:nvSpPr>
          <p:spPr bwMode="auto">
            <a:xfrm>
              <a:off x="2894" y="850"/>
              <a:ext cx="52" cy="96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17488" name="Line 400"/>
          <p:cNvSpPr>
            <a:spLocks noChangeShapeType="1"/>
          </p:cNvSpPr>
          <p:nvPr/>
        </p:nvSpPr>
        <p:spPr bwMode="auto">
          <a:xfrm flipV="1">
            <a:off x="6978650" y="4005263"/>
            <a:ext cx="227013" cy="4365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489" name="Line 401"/>
          <p:cNvSpPr>
            <a:spLocks noChangeShapeType="1"/>
          </p:cNvSpPr>
          <p:nvPr/>
        </p:nvSpPr>
        <p:spPr bwMode="auto">
          <a:xfrm>
            <a:off x="7102475" y="3743325"/>
            <a:ext cx="163513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490" name="Line 402"/>
          <p:cNvSpPr>
            <a:spLocks noChangeShapeType="1"/>
          </p:cNvSpPr>
          <p:nvPr/>
        </p:nvSpPr>
        <p:spPr bwMode="auto">
          <a:xfrm>
            <a:off x="7199313" y="3663950"/>
            <a:ext cx="2794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491" name="Line 403"/>
          <p:cNvSpPr>
            <a:spLocks noChangeShapeType="1"/>
          </p:cNvSpPr>
          <p:nvPr/>
        </p:nvSpPr>
        <p:spPr bwMode="auto">
          <a:xfrm flipV="1">
            <a:off x="7435850" y="3749675"/>
            <a:ext cx="134938" cy="1047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492" name="Line 404"/>
          <p:cNvSpPr>
            <a:spLocks noChangeShapeType="1"/>
          </p:cNvSpPr>
          <p:nvPr/>
        </p:nvSpPr>
        <p:spPr bwMode="auto">
          <a:xfrm>
            <a:off x="6134100" y="3670300"/>
            <a:ext cx="6794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15" name="Line 427"/>
          <p:cNvSpPr>
            <a:spLocks noChangeShapeType="1"/>
          </p:cNvSpPr>
          <p:nvPr/>
        </p:nvSpPr>
        <p:spPr bwMode="auto">
          <a:xfrm>
            <a:off x="6429375" y="2517775"/>
            <a:ext cx="509588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16" name="Line 428"/>
          <p:cNvSpPr>
            <a:spLocks noChangeShapeType="1"/>
          </p:cNvSpPr>
          <p:nvPr/>
        </p:nvSpPr>
        <p:spPr bwMode="auto">
          <a:xfrm>
            <a:off x="5995988" y="2346325"/>
            <a:ext cx="15240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17" name="Freeform 429"/>
          <p:cNvSpPr>
            <a:spLocks/>
          </p:cNvSpPr>
          <p:nvPr/>
        </p:nvSpPr>
        <p:spPr bwMode="auto">
          <a:xfrm>
            <a:off x="5316538" y="4352925"/>
            <a:ext cx="2979737" cy="1455738"/>
          </a:xfrm>
          <a:custGeom>
            <a:avLst/>
            <a:gdLst/>
            <a:ahLst/>
            <a:cxnLst>
              <a:cxn ang="0">
                <a:pos x="889" y="23"/>
              </a:cxn>
              <a:cxn ang="0">
                <a:pos x="692" y="109"/>
              </a:cxn>
              <a:cxn ang="0">
                <a:pos x="415" y="91"/>
              </a:cxn>
              <a:cxn ang="0">
                <a:pos x="112" y="170"/>
              </a:cxn>
              <a:cxn ang="0">
                <a:pos x="50" y="353"/>
              </a:cxn>
              <a:cxn ang="0">
                <a:pos x="14" y="528"/>
              </a:cxn>
              <a:cxn ang="0">
                <a:pos x="139" y="650"/>
              </a:cxn>
              <a:cxn ang="0">
                <a:pos x="505" y="781"/>
              </a:cxn>
              <a:cxn ang="0">
                <a:pos x="933" y="886"/>
              </a:cxn>
              <a:cxn ang="0">
                <a:pos x="1370" y="901"/>
              </a:cxn>
              <a:cxn ang="0">
                <a:pos x="1676" y="793"/>
              </a:cxn>
              <a:cxn ang="0">
                <a:pos x="1860" y="624"/>
              </a:cxn>
              <a:cxn ang="0">
                <a:pos x="1776" y="219"/>
              </a:cxn>
              <a:cxn ang="0">
                <a:pos x="1503" y="100"/>
              </a:cxn>
              <a:cxn ang="0">
                <a:pos x="1200" y="13"/>
              </a:cxn>
              <a:cxn ang="0">
                <a:pos x="889" y="23"/>
              </a:cxn>
            </a:cxnLst>
            <a:rect l="0" t="0" r="r" b="b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DDDDDD"/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18" name="Line 430"/>
          <p:cNvSpPr>
            <a:spLocks noChangeShapeType="1"/>
          </p:cNvSpPr>
          <p:nvPr/>
        </p:nvSpPr>
        <p:spPr bwMode="auto">
          <a:xfrm rot="-5400000">
            <a:off x="7551737" y="5089526"/>
            <a:ext cx="523875" cy="1397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528" name="Line 440"/>
          <p:cNvSpPr>
            <a:spLocks noChangeShapeType="1"/>
          </p:cNvSpPr>
          <p:nvPr/>
        </p:nvSpPr>
        <p:spPr bwMode="auto">
          <a:xfrm rot="5400000" flipV="1">
            <a:off x="7697788" y="5370513"/>
            <a:ext cx="3175" cy="85725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7529" name="Line 441"/>
          <p:cNvSpPr>
            <a:spLocks noChangeShapeType="1"/>
          </p:cNvSpPr>
          <p:nvPr/>
        </p:nvSpPr>
        <p:spPr bwMode="auto">
          <a:xfrm rot="-5400000">
            <a:off x="7883525" y="5046663"/>
            <a:ext cx="0" cy="114300"/>
          </a:xfrm>
          <a:prstGeom prst="line">
            <a:avLst/>
          </a:prstGeom>
          <a:noFill/>
          <a:ln w="12700">
            <a:solidFill>
              <a:schemeClr val="bg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17633" name="Group 545"/>
          <p:cNvGrpSpPr>
            <a:grpSpLocks/>
          </p:cNvGrpSpPr>
          <p:nvPr/>
        </p:nvGrpSpPr>
        <p:grpSpPr bwMode="auto">
          <a:xfrm>
            <a:off x="7462838" y="4756150"/>
            <a:ext cx="501650" cy="234950"/>
            <a:chOff x="4701" y="2996"/>
            <a:chExt cx="316" cy="148"/>
          </a:xfrm>
        </p:grpSpPr>
        <p:sp>
          <p:nvSpPr>
            <p:cNvPr id="217531" name="Oval 443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32" name="Line 444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33" name="Line 445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34" name="Rectangle 446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7535" name="Oval 447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536" name="Group 448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17537" name="Line 449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38" name="Line 450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39" name="Line 451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7540" name="Group 452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17541" name="Line 4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42" name="Line 4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43" name="Line 4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7544" name="Group 456"/>
          <p:cNvGrpSpPr>
            <a:grpSpLocks/>
          </p:cNvGrpSpPr>
          <p:nvPr/>
        </p:nvGrpSpPr>
        <p:grpSpPr bwMode="auto">
          <a:xfrm>
            <a:off x="6646863" y="4479925"/>
            <a:ext cx="501650" cy="234950"/>
            <a:chOff x="3600" y="219"/>
            <a:chExt cx="360" cy="175"/>
          </a:xfrm>
        </p:grpSpPr>
        <p:sp>
          <p:nvSpPr>
            <p:cNvPr id="217545" name="Oval 457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46" name="Line 458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47" name="Line 459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48" name="Rectangle 460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7549" name="Oval 461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550" name="Group 462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7551" name="Line 46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52" name="Line 46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53" name="Line 46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7554" name="Group 466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7555" name="Line 4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56" name="Line 4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57" name="Line 4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7558" name="Group 470"/>
          <p:cNvGrpSpPr>
            <a:grpSpLocks/>
          </p:cNvGrpSpPr>
          <p:nvPr/>
        </p:nvGrpSpPr>
        <p:grpSpPr bwMode="auto">
          <a:xfrm>
            <a:off x="5981700" y="4784725"/>
            <a:ext cx="501650" cy="234950"/>
            <a:chOff x="3600" y="219"/>
            <a:chExt cx="360" cy="175"/>
          </a:xfrm>
        </p:grpSpPr>
        <p:sp>
          <p:nvSpPr>
            <p:cNvPr id="217559" name="Oval 471"/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60" name="Line 472"/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61" name="Line 473"/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562" name="Rectangle 474"/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7563" name="Oval 475"/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564" name="Group 476"/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217565" name="Line 47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66" name="Line 47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67" name="Line 47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7568" name="Group 480"/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217569" name="Line 48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70" name="Line 48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71" name="Line 48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17572" name="Line 484"/>
          <p:cNvSpPr>
            <a:spLocks noChangeShapeType="1"/>
          </p:cNvSpPr>
          <p:nvPr/>
        </p:nvSpPr>
        <p:spPr bwMode="auto">
          <a:xfrm>
            <a:off x="7096125" y="4691063"/>
            <a:ext cx="358775" cy="1206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3" name="Line 485"/>
          <p:cNvSpPr>
            <a:spLocks noChangeShapeType="1"/>
          </p:cNvSpPr>
          <p:nvPr/>
        </p:nvSpPr>
        <p:spPr bwMode="auto">
          <a:xfrm flipV="1">
            <a:off x="6443663" y="4703763"/>
            <a:ext cx="277812" cy="109537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4" name="Line 486"/>
          <p:cNvSpPr>
            <a:spLocks noChangeShapeType="1"/>
          </p:cNvSpPr>
          <p:nvPr/>
        </p:nvSpPr>
        <p:spPr bwMode="auto">
          <a:xfrm flipV="1">
            <a:off x="6486525" y="4906963"/>
            <a:ext cx="9715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5" name="Line 487"/>
          <p:cNvSpPr>
            <a:spLocks noChangeShapeType="1"/>
          </p:cNvSpPr>
          <p:nvPr/>
        </p:nvSpPr>
        <p:spPr bwMode="auto">
          <a:xfrm flipH="1">
            <a:off x="5781675" y="4652963"/>
            <a:ext cx="254000" cy="4699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6" name="Line 488"/>
          <p:cNvSpPr>
            <a:spLocks noChangeShapeType="1"/>
          </p:cNvSpPr>
          <p:nvPr/>
        </p:nvSpPr>
        <p:spPr bwMode="auto">
          <a:xfrm>
            <a:off x="5807075" y="4703763"/>
            <a:ext cx="19685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7" name="Line 489"/>
          <p:cNvSpPr>
            <a:spLocks noChangeShapeType="1"/>
          </p:cNvSpPr>
          <p:nvPr/>
        </p:nvSpPr>
        <p:spPr bwMode="auto">
          <a:xfrm>
            <a:off x="5667375" y="5040313"/>
            <a:ext cx="153988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8" name="Line 490"/>
          <p:cNvSpPr>
            <a:spLocks noChangeShapeType="1"/>
          </p:cNvSpPr>
          <p:nvPr/>
        </p:nvSpPr>
        <p:spPr bwMode="auto">
          <a:xfrm>
            <a:off x="5919788" y="5119688"/>
            <a:ext cx="490537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79" name="Line 491"/>
          <p:cNvSpPr>
            <a:spLocks noChangeShapeType="1"/>
          </p:cNvSpPr>
          <p:nvPr/>
        </p:nvSpPr>
        <p:spPr bwMode="auto">
          <a:xfrm flipH="1">
            <a:off x="6159500" y="5027613"/>
            <a:ext cx="53975" cy="857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80" name="Line 492"/>
          <p:cNvSpPr>
            <a:spLocks noChangeShapeType="1"/>
          </p:cNvSpPr>
          <p:nvPr/>
        </p:nvSpPr>
        <p:spPr bwMode="auto">
          <a:xfrm>
            <a:off x="5972175" y="5116513"/>
            <a:ext cx="1588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581" name="Line 493"/>
          <p:cNvSpPr>
            <a:spLocks noChangeShapeType="1"/>
          </p:cNvSpPr>
          <p:nvPr/>
        </p:nvSpPr>
        <p:spPr bwMode="auto">
          <a:xfrm flipH="1" flipV="1">
            <a:off x="6369050" y="5124450"/>
            <a:ext cx="0" cy="762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10" name="Line 522"/>
          <p:cNvSpPr>
            <a:spLocks noChangeShapeType="1"/>
          </p:cNvSpPr>
          <p:nvPr/>
        </p:nvSpPr>
        <p:spPr bwMode="auto">
          <a:xfrm>
            <a:off x="6450013" y="4983163"/>
            <a:ext cx="503237" cy="2698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11" name="Line 523"/>
          <p:cNvSpPr>
            <a:spLocks noChangeShapeType="1"/>
          </p:cNvSpPr>
          <p:nvPr/>
        </p:nvSpPr>
        <p:spPr bwMode="auto">
          <a:xfrm>
            <a:off x="5899150" y="4918075"/>
            <a:ext cx="8096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17684" name="Group 596"/>
          <p:cNvGrpSpPr>
            <a:grpSpLocks/>
          </p:cNvGrpSpPr>
          <p:nvPr/>
        </p:nvGrpSpPr>
        <p:grpSpPr bwMode="auto">
          <a:xfrm>
            <a:off x="5084763" y="1677988"/>
            <a:ext cx="3021012" cy="3981450"/>
            <a:chOff x="-1203" y="1352"/>
            <a:chExt cx="1903" cy="2508"/>
          </a:xfrm>
        </p:grpSpPr>
        <p:grpSp>
          <p:nvGrpSpPr>
            <p:cNvPr id="217354" name="Group 266"/>
            <p:cNvGrpSpPr>
              <a:grpSpLocks/>
            </p:cNvGrpSpPr>
            <p:nvPr/>
          </p:nvGrpSpPr>
          <p:grpSpPr bwMode="auto">
            <a:xfrm>
              <a:off x="-1203" y="1647"/>
              <a:ext cx="436" cy="114"/>
              <a:chOff x="3072" y="739"/>
              <a:chExt cx="652" cy="146"/>
            </a:xfrm>
          </p:grpSpPr>
          <p:pic>
            <p:nvPicPr>
              <p:cNvPr id="217355" name="Picture 267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</p:spPr>
          </p:pic>
          <p:sp>
            <p:nvSpPr>
              <p:cNvPr id="217356" name="Line 268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357" name="Line 269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7358" name="Picture 270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-1027" y="1466"/>
              <a:ext cx="232" cy="168"/>
            </a:xfrm>
            <a:prstGeom prst="rect">
              <a:avLst/>
            </a:prstGeom>
            <a:noFill/>
          </p:spPr>
        </p:pic>
        <p:grpSp>
          <p:nvGrpSpPr>
            <p:cNvPr id="217359" name="Group 271"/>
            <p:cNvGrpSpPr>
              <a:grpSpLocks/>
            </p:cNvGrpSpPr>
            <p:nvPr/>
          </p:nvGrpSpPr>
          <p:grpSpPr bwMode="auto">
            <a:xfrm>
              <a:off x="-546" y="1352"/>
              <a:ext cx="256" cy="269"/>
              <a:chOff x="2870" y="1518"/>
              <a:chExt cx="292" cy="320"/>
            </a:xfrm>
          </p:grpSpPr>
          <p:graphicFrame>
            <p:nvGraphicFramePr>
              <p:cNvPr id="217360" name="Object 27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61" name="Clip" r:id="rId6" imgW="819000" imgH="847800" progId="">
                      <p:embed/>
                    </p:oleObj>
                  </mc:Choice>
                  <mc:Fallback>
                    <p:oleObj name="Clip" r:id="rId6" imgW="819000" imgH="847800" progId="">
                      <p:embed/>
                      <p:pic>
                        <p:nvPicPr>
                          <p:cNvPr id="0" name="Picture 27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7361" name="Object 27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62" name="Clip" r:id="rId8" imgW="1266840" imgH="1200240" progId="">
                      <p:embed/>
                    </p:oleObj>
                  </mc:Choice>
                  <mc:Fallback>
                    <p:oleObj name="Clip" r:id="rId8" imgW="1266840" imgH="1200240" progId="">
                      <p:embed/>
                      <p:pic>
                        <p:nvPicPr>
                          <p:cNvPr id="0" name="Picture 27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7493" name="Group 405"/>
            <p:cNvGrpSpPr>
              <a:grpSpLocks/>
            </p:cNvGrpSpPr>
            <p:nvPr/>
          </p:nvGrpSpPr>
          <p:grpSpPr bwMode="auto">
            <a:xfrm>
              <a:off x="-1002" y="2262"/>
              <a:ext cx="209" cy="224"/>
              <a:chOff x="2870" y="1518"/>
              <a:chExt cx="292" cy="320"/>
            </a:xfrm>
          </p:grpSpPr>
          <p:graphicFrame>
            <p:nvGraphicFramePr>
              <p:cNvPr id="217494" name="Object 406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63" name="Clip" r:id="rId10" imgW="819000" imgH="847800" progId="">
                      <p:embed/>
                    </p:oleObj>
                  </mc:Choice>
                  <mc:Fallback>
                    <p:oleObj name="Clip" r:id="rId10" imgW="819000" imgH="847800" progId="">
                      <p:embed/>
                      <p:pic>
                        <p:nvPicPr>
                          <p:cNvPr id="0" name="Picture 40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7495" name="Object 407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64" name="Clip" r:id="rId11" imgW="1266840" imgH="1200240" progId="">
                      <p:embed/>
                    </p:oleObj>
                  </mc:Choice>
                  <mc:Fallback>
                    <p:oleObj name="Clip" r:id="rId11" imgW="1266840" imgH="1200240" progId="">
                      <p:embed/>
                      <p:pic>
                        <p:nvPicPr>
                          <p:cNvPr id="0" name="Picture 40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217514" name="Object 426"/>
            <p:cNvGraphicFramePr>
              <a:graphicFrameLocks noChangeAspect="1"/>
            </p:cNvGraphicFramePr>
            <p:nvPr/>
          </p:nvGraphicFramePr>
          <p:xfrm>
            <a:off x="-732" y="2289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65" name="Clip" r:id="rId12" imgW="1305000" imgH="1085760" progId="">
                    <p:embed/>
                  </p:oleObj>
                </mc:Choice>
                <mc:Fallback>
                  <p:oleObj name="Clip" r:id="rId12" imgW="1305000" imgH="1085760" progId="">
                    <p:embed/>
                    <p:pic>
                      <p:nvPicPr>
                        <p:cNvPr id="0" name="Picture 4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32" y="2289"/>
                          <a:ext cx="20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7519" name="Group 431"/>
            <p:cNvGrpSpPr>
              <a:grpSpLocks/>
            </p:cNvGrpSpPr>
            <p:nvPr/>
          </p:nvGrpSpPr>
          <p:grpSpPr bwMode="auto">
            <a:xfrm>
              <a:off x="310" y="3575"/>
              <a:ext cx="125" cy="230"/>
              <a:chOff x="4180" y="783"/>
              <a:chExt cx="150" cy="307"/>
            </a:xfrm>
          </p:grpSpPr>
          <p:sp>
            <p:nvSpPr>
              <p:cNvPr id="217520" name="AutoShape 432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1" name="Rectangle 433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2" name="Rectangle 434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3" name="AutoShape 435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4" name="Line 436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5" name="Line 437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6" name="Rectangle 438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527" name="Rectangle 439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217582" name="Object 494"/>
            <p:cNvGraphicFramePr>
              <a:graphicFrameLocks noChangeAspect="1"/>
            </p:cNvGraphicFramePr>
            <p:nvPr/>
          </p:nvGraphicFramePr>
          <p:xfrm>
            <a:off x="-975" y="33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66" name="Clip" r:id="rId14" imgW="1305000" imgH="1085760" progId="">
                    <p:embed/>
                  </p:oleObj>
                </mc:Choice>
                <mc:Fallback>
                  <p:oleObj name="Clip" r:id="rId14" imgW="1305000" imgH="1085760" progId="">
                    <p:embed/>
                    <p:pic>
                      <p:nvPicPr>
                        <p:cNvPr id="0" name="Picture 4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975" y="33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583" name="Object 495"/>
            <p:cNvGraphicFramePr>
              <a:graphicFrameLocks noChangeAspect="1"/>
            </p:cNvGraphicFramePr>
            <p:nvPr/>
          </p:nvGraphicFramePr>
          <p:xfrm>
            <a:off x="-871" y="318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67" name="Clip" r:id="rId15" imgW="1305000" imgH="1085760" progId="">
                    <p:embed/>
                  </p:oleObj>
                </mc:Choice>
                <mc:Fallback>
                  <p:oleObj name="Clip" r:id="rId15" imgW="1305000" imgH="1085760" progId="">
                    <p:embed/>
                    <p:pic>
                      <p:nvPicPr>
                        <p:cNvPr id="0" name="Picture 4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871" y="318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584" name="Object 496"/>
            <p:cNvGraphicFramePr>
              <a:graphicFrameLocks noChangeAspect="1"/>
            </p:cNvGraphicFramePr>
            <p:nvPr/>
          </p:nvGraphicFramePr>
          <p:xfrm>
            <a:off x="-703" y="3544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68" name="Clip" r:id="rId16" imgW="1305000" imgH="1085760" progId="">
                    <p:embed/>
                  </p:oleObj>
                </mc:Choice>
                <mc:Fallback>
                  <p:oleObj name="Clip" r:id="rId16" imgW="1305000" imgH="1085760" progId="">
                    <p:embed/>
                    <p:pic>
                      <p:nvPicPr>
                        <p:cNvPr id="0" name="Picture 4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703" y="3544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7585" name="Object 497"/>
            <p:cNvGraphicFramePr>
              <a:graphicFrameLocks noChangeAspect="1"/>
            </p:cNvGraphicFramePr>
            <p:nvPr/>
          </p:nvGraphicFramePr>
          <p:xfrm>
            <a:off x="-489" y="3546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7769" name="Clip" r:id="rId17" imgW="1305000" imgH="1085760" progId="">
                    <p:embed/>
                  </p:oleObj>
                </mc:Choice>
                <mc:Fallback>
                  <p:oleObj name="Clip" r:id="rId17" imgW="1305000" imgH="1085760" progId="">
                    <p:embed/>
                    <p:pic>
                      <p:nvPicPr>
                        <p:cNvPr id="0" name="Picture 4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489" y="3546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17586" name="Group 498"/>
            <p:cNvGrpSpPr>
              <a:grpSpLocks/>
            </p:cNvGrpSpPr>
            <p:nvPr/>
          </p:nvGrpSpPr>
          <p:grpSpPr bwMode="auto">
            <a:xfrm>
              <a:off x="83" y="3625"/>
              <a:ext cx="172" cy="215"/>
              <a:chOff x="2870" y="1518"/>
              <a:chExt cx="292" cy="320"/>
            </a:xfrm>
          </p:grpSpPr>
          <p:graphicFrame>
            <p:nvGraphicFramePr>
              <p:cNvPr id="217587" name="Object 499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70" name="Clip" r:id="rId18" imgW="819000" imgH="847800" progId="">
                      <p:embed/>
                    </p:oleObj>
                  </mc:Choice>
                  <mc:Fallback>
                    <p:oleObj name="Clip" r:id="rId18" imgW="819000" imgH="847800" progId="">
                      <p:embed/>
                      <p:pic>
                        <p:nvPicPr>
                          <p:cNvPr id="0" name="Picture 49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7588" name="Object 500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71" name="Clip" r:id="rId19" imgW="1266840" imgH="1200240" progId="">
                      <p:embed/>
                    </p:oleObj>
                  </mc:Choice>
                  <mc:Fallback>
                    <p:oleObj name="Clip" r:id="rId19" imgW="1266840" imgH="1200240" progId="">
                      <p:embed/>
                      <p:pic>
                        <p:nvPicPr>
                          <p:cNvPr id="0" name="Picture 50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7589" name="Group 501"/>
            <p:cNvGrpSpPr>
              <a:grpSpLocks/>
            </p:cNvGrpSpPr>
            <p:nvPr/>
          </p:nvGrpSpPr>
          <p:grpSpPr bwMode="auto">
            <a:xfrm>
              <a:off x="-201" y="3657"/>
              <a:ext cx="220" cy="203"/>
              <a:chOff x="2870" y="1518"/>
              <a:chExt cx="292" cy="320"/>
            </a:xfrm>
          </p:grpSpPr>
          <p:graphicFrame>
            <p:nvGraphicFramePr>
              <p:cNvPr id="217590" name="Object 50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72" name="Clip" r:id="rId20" imgW="819000" imgH="847800" progId="">
                      <p:embed/>
                    </p:oleObj>
                  </mc:Choice>
                  <mc:Fallback>
                    <p:oleObj name="Clip" r:id="rId20" imgW="819000" imgH="847800" progId="">
                      <p:embed/>
                      <p:pic>
                        <p:nvPicPr>
                          <p:cNvPr id="0" name="Picture 50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7591" name="Object 50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17773" name="Clip" r:id="rId21" imgW="1266840" imgH="1200240" progId="">
                      <p:embed/>
                    </p:oleObj>
                  </mc:Choice>
                  <mc:Fallback>
                    <p:oleObj name="Clip" r:id="rId21" imgW="1266840" imgH="1200240" progId="">
                      <p:embed/>
                      <p:pic>
                        <p:nvPicPr>
                          <p:cNvPr id="0" name="Picture 50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17612" name="Group 524"/>
            <p:cNvGrpSpPr>
              <a:grpSpLocks/>
            </p:cNvGrpSpPr>
            <p:nvPr/>
          </p:nvGrpSpPr>
          <p:grpSpPr bwMode="auto">
            <a:xfrm>
              <a:off x="569" y="3419"/>
              <a:ext cx="131" cy="258"/>
              <a:chOff x="4180" y="783"/>
              <a:chExt cx="150" cy="307"/>
            </a:xfrm>
          </p:grpSpPr>
          <p:sp>
            <p:nvSpPr>
              <p:cNvPr id="217613" name="AutoShape 525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14" name="Rectangle 526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15" name="Rectangle 527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16" name="AutoShape 528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17" name="Line 529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18" name="Line 530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19" name="Rectangle 531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20" name="Rectangle 532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217621" name="Line 533"/>
          <p:cNvSpPr>
            <a:spLocks noChangeShapeType="1"/>
          </p:cNvSpPr>
          <p:nvPr/>
        </p:nvSpPr>
        <p:spPr bwMode="auto">
          <a:xfrm flipH="1">
            <a:off x="5988050" y="3440113"/>
            <a:ext cx="3175" cy="144462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2" name="Line 534"/>
          <p:cNvSpPr>
            <a:spLocks noChangeShapeType="1"/>
          </p:cNvSpPr>
          <p:nvPr/>
        </p:nvSpPr>
        <p:spPr bwMode="auto">
          <a:xfrm flipV="1">
            <a:off x="7285038" y="2422525"/>
            <a:ext cx="123825" cy="87313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3" name="Line 535"/>
          <p:cNvSpPr>
            <a:spLocks noChangeShapeType="1"/>
          </p:cNvSpPr>
          <p:nvPr/>
        </p:nvSpPr>
        <p:spPr bwMode="auto">
          <a:xfrm>
            <a:off x="7112000" y="2595563"/>
            <a:ext cx="0" cy="825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4" name="Line 536"/>
          <p:cNvSpPr>
            <a:spLocks noChangeShapeType="1"/>
          </p:cNvSpPr>
          <p:nvPr/>
        </p:nvSpPr>
        <p:spPr bwMode="auto">
          <a:xfrm flipV="1">
            <a:off x="7296150" y="2492375"/>
            <a:ext cx="263525" cy="28892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5" name="Line 537"/>
          <p:cNvSpPr>
            <a:spLocks noChangeShapeType="1"/>
          </p:cNvSpPr>
          <p:nvPr/>
        </p:nvSpPr>
        <p:spPr bwMode="auto">
          <a:xfrm>
            <a:off x="7648575" y="2490788"/>
            <a:ext cx="0" cy="196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6" name="Line 538"/>
          <p:cNvSpPr>
            <a:spLocks noChangeShapeType="1"/>
          </p:cNvSpPr>
          <p:nvPr/>
        </p:nvSpPr>
        <p:spPr bwMode="auto">
          <a:xfrm>
            <a:off x="7302500" y="2797175"/>
            <a:ext cx="188913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7" name="Line 539"/>
          <p:cNvSpPr>
            <a:spLocks noChangeShapeType="1"/>
          </p:cNvSpPr>
          <p:nvPr/>
        </p:nvSpPr>
        <p:spPr bwMode="auto">
          <a:xfrm flipV="1">
            <a:off x="5597525" y="3663950"/>
            <a:ext cx="168275" cy="31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8" name="Line 540"/>
          <p:cNvSpPr>
            <a:spLocks noChangeShapeType="1"/>
          </p:cNvSpPr>
          <p:nvPr/>
        </p:nvSpPr>
        <p:spPr bwMode="auto">
          <a:xfrm flipV="1">
            <a:off x="7716838" y="2190750"/>
            <a:ext cx="238125" cy="1682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29" name="Line 541"/>
          <p:cNvSpPr>
            <a:spLocks noChangeShapeType="1"/>
          </p:cNvSpPr>
          <p:nvPr/>
        </p:nvSpPr>
        <p:spPr bwMode="auto">
          <a:xfrm>
            <a:off x="7856538" y="2787650"/>
            <a:ext cx="1778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30" name="Line 542"/>
          <p:cNvSpPr>
            <a:spLocks noChangeShapeType="1"/>
          </p:cNvSpPr>
          <p:nvPr/>
        </p:nvSpPr>
        <p:spPr bwMode="auto">
          <a:xfrm flipH="1">
            <a:off x="7002463" y="2863850"/>
            <a:ext cx="98425" cy="70485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17631" name="Line 543"/>
          <p:cNvSpPr>
            <a:spLocks noChangeShapeType="1"/>
          </p:cNvSpPr>
          <p:nvPr/>
        </p:nvSpPr>
        <p:spPr bwMode="auto">
          <a:xfrm flipH="1">
            <a:off x="7593013" y="2863850"/>
            <a:ext cx="111125" cy="727075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17634" name="Group 546"/>
          <p:cNvGrpSpPr>
            <a:grpSpLocks/>
          </p:cNvGrpSpPr>
          <p:nvPr/>
        </p:nvGrpSpPr>
        <p:grpSpPr bwMode="auto">
          <a:xfrm>
            <a:off x="6645275" y="4481513"/>
            <a:ext cx="501650" cy="234950"/>
            <a:chOff x="4701" y="2996"/>
            <a:chExt cx="316" cy="148"/>
          </a:xfrm>
        </p:grpSpPr>
        <p:sp>
          <p:nvSpPr>
            <p:cNvPr id="217635" name="Oval 547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636" name="Line 548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637" name="Line 549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638" name="Rectangle 550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7639" name="Oval 551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640" name="Group 552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17641" name="Line 553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42" name="Line 554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43" name="Line 555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7644" name="Group 556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17645" name="Line 55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46" name="Line 55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47" name="Line 55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7648" name="Group 560"/>
          <p:cNvGrpSpPr>
            <a:grpSpLocks/>
          </p:cNvGrpSpPr>
          <p:nvPr/>
        </p:nvGrpSpPr>
        <p:grpSpPr bwMode="auto">
          <a:xfrm>
            <a:off x="5980113" y="4783138"/>
            <a:ext cx="501650" cy="234950"/>
            <a:chOff x="4701" y="2996"/>
            <a:chExt cx="316" cy="148"/>
          </a:xfrm>
        </p:grpSpPr>
        <p:sp>
          <p:nvSpPr>
            <p:cNvPr id="217649" name="Oval 561"/>
            <p:cNvSpPr>
              <a:spLocks noChangeArrowheads="1"/>
            </p:cNvSpPr>
            <p:nvPr/>
          </p:nvSpPr>
          <p:spPr bwMode="auto">
            <a:xfrm>
              <a:off x="4704" y="3062"/>
              <a:ext cx="313" cy="82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650" name="Line 562"/>
            <p:cNvSpPr>
              <a:spLocks noChangeShapeType="1"/>
            </p:cNvSpPr>
            <p:nvPr/>
          </p:nvSpPr>
          <p:spPr bwMode="auto">
            <a:xfrm>
              <a:off x="4704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651" name="Line 563"/>
            <p:cNvSpPr>
              <a:spLocks noChangeShapeType="1"/>
            </p:cNvSpPr>
            <p:nvPr/>
          </p:nvSpPr>
          <p:spPr bwMode="auto">
            <a:xfrm>
              <a:off x="5017" y="3055"/>
              <a:ext cx="0" cy="51"/>
            </a:xfrm>
            <a:prstGeom prst="line">
              <a:avLst/>
            </a:prstGeom>
            <a:noFill/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7652" name="Rectangle 564"/>
            <p:cNvSpPr>
              <a:spLocks noChangeArrowheads="1"/>
            </p:cNvSpPr>
            <p:nvPr/>
          </p:nvSpPr>
          <p:spPr bwMode="auto">
            <a:xfrm>
              <a:off x="4704" y="3055"/>
              <a:ext cx="310" cy="50"/>
            </a:xfrm>
            <a:prstGeom prst="rect">
              <a:avLst/>
            </a:prstGeom>
            <a:solidFill>
              <a:srgbClr val="DDDDDD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endParaRPr lang="en-US"/>
            </a:p>
          </p:txBody>
        </p:sp>
        <p:sp>
          <p:nvSpPr>
            <p:cNvPr id="217653" name="Oval 565"/>
            <p:cNvSpPr>
              <a:spLocks noChangeArrowheads="1"/>
            </p:cNvSpPr>
            <p:nvPr/>
          </p:nvSpPr>
          <p:spPr bwMode="auto">
            <a:xfrm>
              <a:off x="4701" y="2996"/>
              <a:ext cx="313" cy="96"/>
            </a:xfrm>
            <a:prstGeom prst="ellipse">
              <a:avLst/>
            </a:prstGeom>
            <a:solidFill>
              <a:srgbClr val="DDDDDD"/>
            </a:solidFill>
            <a:ln w="12700">
              <a:solidFill>
                <a:schemeClr val="folHlink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7654" name="Group 566"/>
            <p:cNvGrpSpPr>
              <a:grpSpLocks/>
            </p:cNvGrpSpPr>
            <p:nvPr/>
          </p:nvGrpSpPr>
          <p:grpSpPr bwMode="auto">
            <a:xfrm>
              <a:off x="4776" y="3017"/>
              <a:ext cx="156" cy="56"/>
              <a:chOff x="2848" y="848"/>
              <a:chExt cx="140" cy="98"/>
            </a:xfrm>
          </p:grpSpPr>
          <p:sp>
            <p:nvSpPr>
              <p:cNvPr id="217655" name="Line 567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56" name="Line 568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57" name="Line 569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7658" name="Group 570"/>
            <p:cNvGrpSpPr>
              <a:grpSpLocks/>
            </p:cNvGrpSpPr>
            <p:nvPr/>
          </p:nvGrpSpPr>
          <p:grpSpPr bwMode="auto">
            <a:xfrm flipV="1">
              <a:off x="4776" y="3016"/>
              <a:ext cx="156" cy="56"/>
              <a:chOff x="2848" y="848"/>
              <a:chExt cx="140" cy="98"/>
            </a:xfrm>
          </p:grpSpPr>
          <p:sp>
            <p:nvSpPr>
              <p:cNvPr id="217659" name="Line 57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60" name="Line 57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7661" name="Line 57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17664" name="Group 576"/>
          <p:cNvGrpSpPr>
            <a:grpSpLocks/>
          </p:cNvGrpSpPr>
          <p:nvPr/>
        </p:nvGrpSpPr>
        <p:grpSpPr bwMode="auto">
          <a:xfrm>
            <a:off x="6810375" y="4968875"/>
            <a:ext cx="290513" cy="404813"/>
            <a:chOff x="4290" y="3130"/>
            <a:chExt cx="183" cy="255"/>
          </a:xfrm>
        </p:grpSpPr>
        <p:pic>
          <p:nvPicPr>
            <p:cNvPr id="217593" name="Picture 505" descr="31u_bnrz[1]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</p:spPr>
        </p:pic>
        <p:sp>
          <p:nvSpPr>
            <p:cNvPr id="217594" name="Freeform 506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/>
              <a:ahLst/>
              <a:cxnLst>
                <a:cxn ang="0">
                  <a:pos x="70" y="29"/>
                </a:cxn>
                <a:cxn ang="0">
                  <a:pos x="55" y="39"/>
                </a:cxn>
                <a:cxn ang="0">
                  <a:pos x="42" y="50"/>
                </a:cxn>
                <a:cxn ang="0">
                  <a:pos x="30" y="63"/>
                </a:cxn>
                <a:cxn ang="0">
                  <a:pos x="20" y="77"/>
                </a:cxn>
                <a:cxn ang="0">
                  <a:pos x="12" y="91"/>
                </a:cxn>
                <a:cxn ang="0">
                  <a:pos x="6" y="108"/>
                </a:cxn>
                <a:cxn ang="0">
                  <a:pos x="2" y="125"/>
                </a:cxn>
                <a:cxn ang="0">
                  <a:pos x="0" y="142"/>
                </a:cxn>
                <a:cxn ang="0">
                  <a:pos x="2" y="166"/>
                </a:cxn>
                <a:cxn ang="0">
                  <a:pos x="12" y="186"/>
                </a:cxn>
                <a:cxn ang="0">
                  <a:pos x="26" y="203"/>
                </a:cxn>
                <a:cxn ang="0">
                  <a:pos x="45" y="216"/>
                </a:cxn>
                <a:cxn ang="0">
                  <a:pos x="66" y="226"/>
                </a:cxn>
                <a:cxn ang="0">
                  <a:pos x="88" y="230"/>
                </a:cxn>
                <a:cxn ang="0">
                  <a:pos x="111" y="232"/>
                </a:cxn>
                <a:cxn ang="0">
                  <a:pos x="134" y="228"/>
                </a:cxn>
                <a:cxn ang="0">
                  <a:pos x="138" y="228"/>
                </a:cxn>
                <a:cxn ang="0">
                  <a:pos x="143" y="226"/>
                </a:cxn>
                <a:cxn ang="0">
                  <a:pos x="147" y="222"/>
                </a:cxn>
                <a:cxn ang="0">
                  <a:pos x="148" y="218"/>
                </a:cxn>
                <a:cxn ang="0">
                  <a:pos x="145" y="212"/>
                </a:cxn>
                <a:cxn ang="0">
                  <a:pos x="141" y="207"/>
                </a:cxn>
                <a:cxn ang="0">
                  <a:pos x="135" y="203"/>
                </a:cxn>
                <a:cxn ang="0">
                  <a:pos x="129" y="201"/>
                </a:cxn>
                <a:cxn ang="0">
                  <a:pos x="117" y="197"/>
                </a:cxn>
                <a:cxn ang="0">
                  <a:pos x="105" y="195"/>
                </a:cxn>
                <a:cxn ang="0">
                  <a:pos x="94" y="193"/>
                </a:cxn>
                <a:cxn ang="0">
                  <a:pos x="83" y="190"/>
                </a:cxn>
                <a:cxn ang="0">
                  <a:pos x="73" y="187"/>
                </a:cxn>
                <a:cxn ang="0">
                  <a:pos x="62" y="182"/>
                </a:cxn>
                <a:cxn ang="0">
                  <a:pos x="53" y="176"/>
                </a:cxn>
                <a:cxn ang="0">
                  <a:pos x="43" y="167"/>
                </a:cxn>
                <a:cxn ang="0">
                  <a:pos x="40" y="128"/>
                </a:cxn>
                <a:cxn ang="0">
                  <a:pos x="49" y="96"/>
                </a:cxn>
                <a:cxn ang="0">
                  <a:pos x="68" y="71"/>
                </a:cxn>
                <a:cxn ang="0">
                  <a:pos x="94" y="50"/>
                </a:cxn>
                <a:cxn ang="0">
                  <a:pos x="122" y="34"/>
                </a:cxn>
                <a:cxn ang="0">
                  <a:pos x="151" y="21"/>
                </a:cxn>
                <a:cxn ang="0">
                  <a:pos x="178" y="12"/>
                </a:cxn>
                <a:cxn ang="0">
                  <a:pos x="199" y="4"/>
                </a:cxn>
                <a:cxn ang="0">
                  <a:pos x="186" y="1"/>
                </a:cxn>
                <a:cxn ang="0">
                  <a:pos x="172" y="0"/>
                </a:cxn>
                <a:cxn ang="0">
                  <a:pos x="156" y="2"/>
                </a:cxn>
                <a:cxn ang="0">
                  <a:pos x="138" y="4"/>
                </a:cxn>
                <a:cxn ang="0">
                  <a:pos x="121" y="10"/>
                </a:cxn>
                <a:cxn ang="0">
                  <a:pos x="103" y="16"/>
                </a:cxn>
                <a:cxn ang="0">
                  <a:pos x="86" y="23"/>
                </a:cxn>
                <a:cxn ang="0">
                  <a:pos x="70" y="29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595" name="Freeform 507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/>
              <a:ahLst/>
              <a:cxnLst>
                <a:cxn ang="0">
                  <a:pos x="108" y="59"/>
                </a:cxn>
                <a:cxn ang="0">
                  <a:pos x="113" y="77"/>
                </a:cxn>
                <a:cxn ang="0">
                  <a:pos x="111" y="94"/>
                </a:cxn>
                <a:cxn ang="0">
                  <a:pos x="103" y="108"/>
                </a:cxn>
                <a:cxn ang="0">
                  <a:pos x="91" y="121"/>
                </a:cxn>
                <a:cxn ang="0">
                  <a:pos x="77" y="132"/>
                </a:cxn>
                <a:cxn ang="0">
                  <a:pos x="61" y="144"/>
                </a:cxn>
                <a:cxn ang="0">
                  <a:pos x="45" y="154"/>
                </a:cxn>
                <a:cxn ang="0">
                  <a:pos x="30" y="164"/>
                </a:cxn>
                <a:cxn ang="0">
                  <a:pos x="28" y="168"/>
                </a:cxn>
                <a:cxn ang="0">
                  <a:pos x="27" y="170"/>
                </a:cxn>
                <a:cxn ang="0">
                  <a:pos x="27" y="174"/>
                </a:cxn>
                <a:cxn ang="0">
                  <a:pos x="28" y="177"/>
                </a:cxn>
                <a:cxn ang="0">
                  <a:pos x="32" y="179"/>
                </a:cxn>
                <a:cxn ang="0">
                  <a:pos x="35" y="180"/>
                </a:cxn>
                <a:cxn ang="0">
                  <a:pos x="37" y="180"/>
                </a:cxn>
                <a:cxn ang="0">
                  <a:pos x="41" y="179"/>
                </a:cxn>
                <a:cxn ang="0">
                  <a:pos x="60" y="169"/>
                </a:cxn>
                <a:cxn ang="0">
                  <a:pos x="77" y="158"/>
                </a:cxn>
                <a:cxn ang="0">
                  <a:pos x="94" y="145"/>
                </a:cxn>
                <a:cxn ang="0">
                  <a:pos x="109" y="130"/>
                </a:cxn>
                <a:cxn ang="0">
                  <a:pos x="120" y="114"/>
                </a:cxn>
                <a:cxn ang="0">
                  <a:pos x="127" y="95"/>
                </a:cxn>
                <a:cxn ang="0">
                  <a:pos x="128" y="76"/>
                </a:cxn>
                <a:cxn ang="0">
                  <a:pos x="123" y="55"/>
                </a:cxn>
                <a:cxn ang="0">
                  <a:pos x="113" y="39"/>
                </a:cxn>
                <a:cxn ang="0">
                  <a:pos x="97" y="25"/>
                </a:cxn>
                <a:cxn ang="0">
                  <a:pos x="79" y="15"/>
                </a:cxn>
                <a:cxn ang="0">
                  <a:pos x="57" y="7"/>
                </a:cxn>
                <a:cxn ang="0">
                  <a:pos x="36" y="2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14" y="9"/>
                </a:cxn>
                <a:cxn ang="0">
                  <a:pos x="29" y="14"/>
                </a:cxn>
                <a:cxn ang="0">
                  <a:pos x="46" y="19"/>
                </a:cxn>
                <a:cxn ang="0">
                  <a:pos x="61" y="23"/>
                </a:cxn>
                <a:cxn ang="0">
                  <a:pos x="76" y="29"/>
                </a:cxn>
                <a:cxn ang="0">
                  <a:pos x="89" y="37"/>
                </a:cxn>
                <a:cxn ang="0">
                  <a:pos x="100" y="46"/>
                </a:cxn>
                <a:cxn ang="0">
                  <a:pos x="108" y="59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596" name="Freeform 508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/>
              <a:ahLst/>
              <a:cxnLst>
                <a:cxn ang="0">
                  <a:pos x="100" y="70"/>
                </a:cxn>
                <a:cxn ang="0">
                  <a:pos x="53" y="115"/>
                </a:cxn>
                <a:cxn ang="0">
                  <a:pos x="17" y="166"/>
                </a:cxn>
                <a:cxn ang="0">
                  <a:pos x="0" y="226"/>
                </a:cxn>
                <a:cxn ang="0">
                  <a:pos x="3" y="266"/>
                </a:cxn>
                <a:cxn ang="0">
                  <a:pos x="9" y="282"/>
                </a:cxn>
                <a:cxn ang="0">
                  <a:pos x="19" y="297"/>
                </a:cxn>
                <a:cxn ang="0">
                  <a:pos x="32" y="310"/>
                </a:cxn>
                <a:cxn ang="0">
                  <a:pos x="56" y="324"/>
                </a:cxn>
                <a:cxn ang="0">
                  <a:pos x="86" y="338"/>
                </a:cxn>
                <a:cxn ang="0">
                  <a:pos x="119" y="350"/>
                </a:cxn>
                <a:cxn ang="0">
                  <a:pos x="152" y="359"/>
                </a:cxn>
                <a:cxn ang="0">
                  <a:pos x="186" y="366"/>
                </a:cxn>
                <a:cxn ang="0">
                  <a:pos x="220" y="371"/>
                </a:cxn>
                <a:cxn ang="0">
                  <a:pos x="254" y="374"/>
                </a:cxn>
                <a:cxn ang="0">
                  <a:pos x="289" y="376"/>
                </a:cxn>
                <a:cxn ang="0">
                  <a:pos x="311" y="378"/>
                </a:cxn>
                <a:cxn ang="0">
                  <a:pos x="320" y="371"/>
                </a:cxn>
                <a:cxn ang="0">
                  <a:pos x="322" y="360"/>
                </a:cxn>
                <a:cxn ang="0">
                  <a:pos x="315" y="352"/>
                </a:cxn>
                <a:cxn ang="0">
                  <a:pos x="294" y="347"/>
                </a:cxn>
                <a:cxn ang="0">
                  <a:pos x="263" y="341"/>
                </a:cxn>
                <a:cxn ang="0">
                  <a:pos x="232" y="336"/>
                </a:cxn>
                <a:cxn ang="0">
                  <a:pos x="200" y="332"/>
                </a:cxn>
                <a:cxn ang="0">
                  <a:pos x="170" y="326"/>
                </a:cxn>
                <a:cxn ang="0">
                  <a:pos x="139" y="318"/>
                </a:cxn>
                <a:cxn ang="0">
                  <a:pos x="110" y="309"/>
                </a:cxn>
                <a:cxn ang="0">
                  <a:pos x="80" y="297"/>
                </a:cxn>
                <a:cxn ang="0">
                  <a:pos x="55" y="281"/>
                </a:cxn>
                <a:cxn ang="0">
                  <a:pos x="38" y="259"/>
                </a:cxn>
                <a:cxn ang="0">
                  <a:pos x="34" y="232"/>
                </a:cxn>
                <a:cxn ang="0">
                  <a:pos x="38" y="200"/>
                </a:cxn>
                <a:cxn ang="0">
                  <a:pos x="51" y="170"/>
                </a:cxn>
                <a:cxn ang="0">
                  <a:pos x="71" y="137"/>
                </a:cxn>
                <a:cxn ang="0">
                  <a:pos x="94" y="110"/>
                </a:cxn>
                <a:cxn ang="0">
                  <a:pos x="123" y="82"/>
                </a:cxn>
                <a:cxn ang="0">
                  <a:pos x="153" y="57"/>
                </a:cxn>
                <a:cxn ang="0">
                  <a:pos x="195" y="38"/>
                </a:cxn>
                <a:cxn ang="0">
                  <a:pos x="238" y="20"/>
                </a:cxn>
                <a:cxn ang="0">
                  <a:pos x="264" y="7"/>
                </a:cxn>
                <a:cxn ang="0">
                  <a:pos x="256" y="0"/>
                </a:cxn>
                <a:cxn ang="0">
                  <a:pos x="221" y="4"/>
                </a:cxn>
                <a:cxn ang="0">
                  <a:pos x="180" y="18"/>
                </a:cxn>
                <a:cxn ang="0">
                  <a:pos x="141" y="38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597" name="Freeform 509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/>
              <a:ahLst/>
              <a:cxnLst>
                <a:cxn ang="0">
                  <a:pos x="235" y="77"/>
                </a:cxn>
                <a:cxn ang="0">
                  <a:pos x="248" y="91"/>
                </a:cxn>
                <a:cxn ang="0">
                  <a:pos x="256" y="107"/>
                </a:cxn>
                <a:cxn ang="0">
                  <a:pos x="259" y="124"/>
                </a:cxn>
                <a:cxn ang="0">
                  <a:pos x="259" y="142"/>
                </a:cxn>
                <a:cxn ang="0">
                  <a:pos x="257" y="157"/>
                </a:cxn>
                <a:cxn ang="0">
                  <a:pos x="252" y="170"/>
                </a:cxn>
                <a:cxn ang="0">
                  <a:pos x="244" y="183"/>
                </a:cxn>
                <a:cxn ang="0">
                  <a:pos x="236" y="193"/>
                </a:cxn>
                <a:cxn ang="0">
                  <a:pos x="225" y="204"/>
                </a:cxn>
                <a:cxn ang="0">
                  <a:pos x="215" y="214"/>
                </a:cxn>
                <a:cxn ang="0">
                  <a:pos x="204" y="224"/>
                </a:cxn>
                <a:cxn ang="0">
                  <a:pos x="194" y="234"/>
                </a:cxn>
                <a:cxn ang="0">
                  <a:pos x="191" y="238"/>
                </a:cxn>
                <a:cxn ang="0">
                  <a:pos x="191" y="241"/>
                </a:cxn>
                <a:cxn ang="0">
                  <a:pos x="191" y="245"/>
                </a:cxn>
                <a:cxn ang="0">
                  <a:pos x="194" y="248"/>
                </a:cxn>
                <a:cxn ang="0">
                  <a:pos x="197" y="250"/>
                </a:cxn>
                <a:cxn ang="0">
                  <a:pos x="202" y="252"/>
                </a:cxn>
                <a:cxn ang="0">
                  <a:pos x="205" y="250"/>
                </a:cxn>
                <a:cxn ang="0">
                  <a:pos x="209" y="248"/>
                </a:cxn>
                <a:cxn ang="0">
                  <a:pos x="232" y="233"/>
                </a:cxn>
                <a:cxn ang="0">
                  <a:pos x="252" y="214"/>
                </a:cxn>
                <a:cxn ang="0">
                  <a:pos x="268" y="192"/>
                </a:cxn>
                <a:cxn ang="0">
                  <a:pos x="278" y="167"/>
                </a:cxn>
                <a:cxn ang="0">
                  <a:pos x="283" y="141"/>
                </a:cxn>
                <a:cxn ang="0">
                  <a:pos x="280" y="115"/>
                </a:cxn>
                <a:cxn ang="0">
                  <a:pos x="271" y="91"/>
                </a:cxn>
                <a:cxn ang="0">
                  <a:pos x="252" y="69"/>
                </a:cxn>
                <a:cxn ang="0">
                  <a:pos x="238" y="57"/>
                </a:cxn>
                <a:cxn ang="0">
                  <a:pos x="222" y="48"/>
                </a:cxn>
                <a:cxn ang="0">
                  <a:pos x="204" y="39"/>
                </a:cxn>
                <a:cxn ang="0">
                  <a:pos x="184" y="31"/>
                </a:cxn>
                <a:cxn ang="0">
                  <a:pos x="164" y="23"/>
                </a:cxn>
                <a:cxn ang="0">
                  <a:pos x="144" y="17"/>
                </a:cxn>
                <a:cxn ang="0">
                  <a:pos x="123" y="13"/>
                </a:cxn>
                <a:cxn ang="0">
                  <a:pos x="103" y="8"/>
                </a:cxn>
                <a:cxn ang="0">
                  <a:pos x="83" y="5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34" y="0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5"/>
                </a:cxn>
                <a:cxn ang="0">
                  <a:pos x="12" y="7"/>
                </a:cxn>
                <a:cxn ang="0">
                  <a:pos x="24" y="8"/>
                </a:cxn>
                <a:cxn ang="0">
                  <a:pos x="38" y="10"/>
                </a:cxn>
                <a:cxn ang="0">
                  <a:pos x="52" y="13"/>
                </a:cxn>
                <a:cxn ang="0">
                  <a:pos x="66" y="16"/>
                </a:cxn>
                <a:cxn ang="0">
                  <a:pos x="82" y="18"/>
                </a:cxn>
                <a:cxn ang="0">
                  <a:pos x="98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4"/>
                </a:cxn>
                <a:cxn ang="0">
                  <a:pos x="162" y="39"/>
                </a:cxn>
                <a:cxn ang="0">
                  <a:pos x="177" y="45"/>
                </a:cxn>
                <a:cxn ang="0">
                  <a:pos x="193" y="52"/>
                </a:cxn>
                <a:cxn ang="0">
                  <a:pos x="208" y="60"/>
                </a:cxn>
                <a:cxn ang="0">
                  <a:pos x="222" y="68"/>
                </a:cxn>
                <a:cxn ang="0">
                  <a:pos x="235" y="77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598" name="Freeform 510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49"/>
                </a:cxn>
                <a:cxn ang="0">
                  <a:pos x="4" y="168"/>
                </a:cxn>
                <a:cxn ang="0">
                  <a:pos x="12" y="185"/>
                </a:cxn>
                <a:cxn ang="0">
                  <a:pos x="24" y="200"/>
                </a:cxn>
                <a:cxn ang="0">
                  <a:pos x="38" y="213"/>
                </a:cxn>
                <a:cxn ang="0">
                  <a:pos x="55" y="224"/>
                </a:cxn>
                <a:cxn ang="0">
                  <a:pos x="73" y="232"/>
                </a:cxn>
                <a:cxn ang="0">
                  <a:pos x="92" y="237"/>
                </a:cxn>
                <a:cxn ang="0">
                  <a:pos x="98" y="238"/>
                </a:cxn>
                <a:cxn ang="0">
                  <a:pos x="104" y="235"/>
                </a:cxn>
                <a:cxn ang="0">
                  <a:pos x="109" y="232"/>
                </a:cxn>
                <a:cxn ang="0">
                  <a:pos x="111" y="227"/>
                </a:cxn>
                <a:cxn ang="0">
                  <a:pos x="111" y="222"/>
                </a:cxn>
                <a:cxn ang="0">
                  <a:pos x="110" y="216"/>
                </a:cxn>
                <a:cxn ang="0">
                  <a:pos x="106" y="211"/>
                </a:cxn>
                <a:cxn ang="0">
                  <a:pos x="100" y="209"/>
                </a:cxn>
                <a:cxn ang="0">
                  <a:pos x="82" y="202"/>
                </a:cxn>
                <a:cxn ang="0">
                  <a:pos x="64" y="193"/>
                </a:cxn>
                <a:cxn ang="0">
                  <a:pos x="50" y="180"/>
                </a:cxn>
                <a:cxn ang="0">
                  <a:pos x="39" y="167"/>
                </a:cxn>
                <a:cxn ang="0">
                  <a:pos x="32" y="149"/>
                </a:cxn>
                <a:cxn ang="0">
                  <a:pos x="29" y="131"/>
                </a:cxn>
                <a:cxn ang="0">
                  <a:pos x="29" y="111"/>
                </a:cxn>
                <a:cxn ang="0">
                  <a:pos x="35" y="91"/>
                </a:cxn>
                <a:cxn ang="0">
                  <a:pos x="42" y="76"/>
                </a:cxn>
                <a:cxn ang="0">
                  <a:pos x="51" y="62"/>
                </a:cxn>
                <a:cxn ang="0">
                  <a:pos x="62" y="49"/>
                </a:cxn>
                <a:cxn ang="0">
                  <a:pos x="73" y="38"/>
                </a:cxn>
                <a:cxn ang="0">
                  <a:pos x="84" y="28"/>
                </a:cxn>
                <a:cxn ang="0">
                  <a:pos x="96" y="18"/>
                </a:cxn>
                <a:cxn ang="0">
                  <a:pos x="106" y="9"/>
                </a:cxn>
                <a:cxn ang="0">
                  <a:pos x="114" y="1"/>
                </a:cxn>
                <a:cxn ang="0">
                  <a:pos x="106" y="0"/>
                </a:cxn>
                <a:cxn ang="0">
                  <a:pos x="93" y="6"/>
                </a:cxn>
                <a:cxn ang="0">
                  <a:pos x="76" y="18"/>
                </a:cxn>
                <a:cxn ang="0">
                  <a:pos x="56" y="36"/>
                </a:cxn>
                <a:cxn ang="0">
                  <a:pos x="37" y="57"/>
                </a:cxn>
                <a:cxn ang="0">
                  <a:pos x="20" y="80"/>
                </a:cxn>
                <a:cxn ang="0">
                  <a:pos x="7" y="106"/>
                </a:cxn>
                <a:cxn ang="0">
                  <a:pos x="0" y="130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599" name="Freeform 511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/>
              <a:ahLst/>
              <a:cxnLst>
                <a:cxn ang="0">
                  <a:pos x="207" y="124"/>
                </a:cxn>
                <a:cxn ang="0">
                  <a:pos x="219" y="143"/>
                </a:cxn>
                <a:cxn ang="0">
                  <a:pos x="225" y="164"/>
                </a:cxn>
                <a:cxn ang="0">
                  <a:pos x="221" y="187"/>
                </a:cxn>
                <a:cxn ang="0">
                  <a:pos x="208" y="209"/>
                </a:cxn>
                <a:cxn ang="0">
                  <a:pos x="188" y="228"/>
                </a:cxn>
                <a:cxn ang="0">
                  <a:pos x="166" y="246"/>
                </a:cxn>
                <a:cxn ang="0">
                  <a:pos x="143" y="264"/>
                </a:cxn>
                <a:cxn ang="0">
                  <a:pos x="129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1" y="305"/>
                </a:cxn>
                <a:cxn ang="0">
                  <a:pos x="130" y="310"/>
                </a:cxn>
                <a:cxn ang="0">
                  <a:pos x="139" y="309"/>
                </a:cxn>
                <a:cxn ang="0">
                  <a:pos x="154" y="293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1" y="219"/>
                </a:cxn>
                <a:cxn ang="0">
                  <a:pos x="245" y="187"/>
                </a:cxn>
                <a:cxn ang="0">
                  <a:pos x="242" y="153"/>
                </a:cxn>
                <a:cxn ang="0">
                  <a:pos x="227" y="120"/>
                </a:cxn>
                <a:cxn ang="0">
                  <a:pos x="201" y="94"/>
                </a:cxn>
                <a:cxn ang="0">
                  <a:pos x="177" y="74"/>
                </a:cxn>
                <a:cxn ang="0">
                  <a:pos x="152" y="60"/>
                </a:cxn>
                <a:cxn ang="0">
                  <a:pos x="126" y="43"/>
                </a:cxn>
                <a:cxn ang="0">
                  <a:pos x="98" y="28"/>
                </a:cxn>
                <a:cxn ang="0">
                  <a:pos x="72" y="16"/>
                </a:cxn>
                <a:cxn ang="0">
                  <a:pos x="46" y="7"/>
                </a:cxn>
                <a:cxn ang="0">
                  <a:pos x="24" y="1"/>
                </a:cxn>
                <a:cxn ang="0">
                  <a:pos x="7" y="1"/>
                </a:cxn>
                <a:cxn ang="0">
                  <a:pos x="8" y="6"/>
                </a:cxn>
                <a:cxn ang="0">
                  <a:pos x="28" y="14"/>
                </a:cxn>
                <a:cxn ang="0">
                  <a:pos x="51" y="24"/>
                </a:cxn>
                <a:cxn ang="0">
                  <a:pos x="78" y="37"/>
                </a:cxn>
                <a:cxn ang="0">
                  <a:pos x="106" y="51"/>
                </a:cxn>
                <a:cxn ang="0">
                  <a:pos x="134" y="69"/>
                </a:cxn>
                <a:cxn ang="0">
                  <a:pos x="163" y="87"/>
                </a:cxn>
                <a:cxn ang="0">
                  <a:pos x="187" y="10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0" name="Freeform 512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29" y="8"/>
                </a:cxn>
                <a:cxn ang="0">
                  <a:pos x="25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5" y="42"/>
                </a:cxn>
                <a:cxn ang="0">
                  <a:pos x="15" y="71"/>
                </a:cxn>
                <a:cxn ang="0">
                  <a:pos x="27" y="100"/>
                </a:cxn>
                <a:cxn ang="0">
                  <a:pos x="41" y="127"/>
                </a:cxn>
                <a:cxn ang="0">
                  <a:pos x="55" y="151"/>
                </a:cxn>
                <a:cxn ang="0">
                  <a:pos x="68" y="171"/>
                </a:cxn>
                <a:cxn ang="0">
                  <a:pos x="77" y="184"/>
                </a:cxn>
                <a:cxn ang="0">
                  <a:pos x="83" y="187"/>
                </a:cxn>
                <a:cxn ang="0">
                  <a:pos x="80" y="174"/>
                </a:cxn>
                <a:cxn ang="0">
                  <a:pos x="75" y="158"/>
                </a:cxn>
                <a:cxn ang="0">
                  <a:pos x="68" y="138"/>
                </a:cxn>
                <a:cxn ang="0">
                  <a:pos x="59" y="113"/>
                </a:cxn>
                <a:cxn ang="0">
                  <a:pos x="51" y="88"/>
                </a:cxn>
                <a:cxn ang="0">
                  <a:pos x="43" y="63"/>
                </a:cxn>
                <a:cxn ang="0">
                  <a:pos x="36" y="38"/>
                </a:cxn>
                <a:cxn ang="0">
                  <a:pos x="31" y="14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1" name="Freeform 513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1" y="6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3" y="3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4" y="38"/>
                </a:cxn>
                <a:cxn ang="0">
                  <a:pos x="8" y="52"/>
                </a:cxn>
                <a:cxn ang="0">
                  <a:pos x="14" y="65"/>
                </a:cxn>
                <a:cxn ang="0">
                  <a:pos x="21" y="78"/>
                </a:cxn>
                <a:cxn ang="0">
                  <a:pos x="28" y="87"/>
                </a:cxn>
                <a:cxn ang="0">
                  <a:pos x="37" y="93"/>
                </a:cxn>
                <a:cxn ang="0">
                  <a:pos x="42" y="94"/>
                </a:cxn>
                <a:cxn ang="0">
                  <a:pos x="44" y="76"/>
                </a:cxn>
                <a:cxn ang="0">
                  <a:pos x="38" y="54"/>
                </a:cxn>
                <a:cxn ang="0">
                  <a:pos x="31" y="32"/>
                </a:cxn>
                <a:cxn ang="0">
                  <a:pos x="22" y="10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2" name="Freeform 514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4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7"/>
                </a:cxn>
                <a:cxn ang="0">
                  <a:pos x="4" y="24"/>
                </a:cxn>
                <a:cxn ang="0">
                  <a:pos x="8" y="32"/>
                </a:cxn>
                <a:cxn ang="0">
                  <a:pos x="14" y="39"/>
                </a:cxn>
                <a:cxn ang="0">
                  <a:pos x="20" y="46"/>
                </a:cxn>
                <a:cxn ang="0">
                  <a:pos x="27" y="50"/>
                </a:cxn>
                <a:cxn ang="0">
                  <a:pos x="33" y="54"/>
                </a:cxn>
                <a:cxn ang="0">
                  <a:pos x="38" y="54"/>
                </a:cxn>
                <a:cxn ang="0">
                  <a:pos x="36" y="42"/>
                </a:cxn>
                <a:cxn ang="0">
                  <a:pos x="32" y="29"/>
                </a:cxn>
                <a:cxn ang="0">
                  <a:pos x="25" y="16"/>
                </a:cxn>
                <a:cxn ang="0">
                  <a:pos x="20" y="7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3" name="Freeform 515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46" y="24"/>
                </a:cxn>
                <a:cxn ang="0">
                  <a:pos x="51" y="21"/>
                </a:cxn>
                <a:cxn ang="0">
                  <a:pos x="52" y="16"/>
                </a:cxn>
                <a:cxn ang="0">
                  <a:pos x="52" y="12"/>
                </a:cxn>
                <a:cxn ang="0">
                  <a:pos x="50" y="6"/>
                </a:cxn>
                <a:cxn ang="0">
                  <a:pos x="46" y="2"/>
                </a:cxn>
                <a:cxn ang="0">
                  <a:pos x="41" y="0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9" y="1"/>
                </a:cxn>
                <a:cxn ang="0">
                  <a:pos x="21" y="4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3" y="22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3" y="36"/>
                </a:cxn>
                <a:cxn ang="0">
                  <a:pos x="18" y="36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6" y="30"/>
                </a:cxn>
                <a:cxn ang="0">
                  <a:pos x="41" y="27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4" name="Freeform 516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46"/>
                </a:cxn>
                <a:cxn ang="0">
                  <a:pos x="46" y="58"/>
                </a:cxn>
                <a:cxn ang="0">
                  <a:pos x="33" y="72"/>
                </a:cxn>
                <a:cxn ang="0">
                  <a:pos x="22" y="85"/>
                </a:cxn>
                <a:cxn ang="0">
                  <a:pos x="14" y="100"/>
                </a:cxn>
                <a:cxn ang="0">
                  <a:pos x="7" y="115"/>
                </a:cxn>
                <a:cxn ang="0">
                  <a:pos x="2" y="130"/>
                </a:cxn>
                <a:cxn ang="0">
                  <a:pos x="0" y="146"/>
                </a:cxn>
                <a:cxn ang="0">
                  <a:pos x="2" y="170"/>
                </a:cxn>
                <a:cxn ang="0">
                  <a:pos x="12" y="190"/>
                </a:cxn>
                <a:cxn ang="0">
                  <a:pos x="26" y="207"/>
                </a:cxn>
                <a:cxn ang="0">
                  <a:pos x="43" y="220"/>
                </a:cxn>
                <a:cxn ang="0">
                  <a:pos x="64" y="229"/>
                </a:cxn>
                <a:cxn ang="0">
                  <a:pos x="88" y="235"/>
                </a:cxn>
                <a:cxn ang="0">
                  <a:pos x="110" y="236"/>
                </a:cxn>
                <a:cxn ang="0">
                  <a:pos x="132" y="232"/>
                </a:cxn>
                <a:cxn ang="0">
                  <a:pos x="137" y="232"/>
                </a:cxn>
                <a:cxn ang="0">
                  <a:pos x="142" y="230"/>
                </a:cxn>
                <a:cxn ang="0">
                  <a:pos x="145" y="226"/>
                </a:cxn>
                <a:cxn ang="0">
                  <a:pos x="146" y="221"/>
                </a:cxn>
                <a:cxn ang="0">
                  <a:pos x="145" y="219"/>
                </a:cxn>
                <a:cxn ang="0">
                  <a:pos x="142" y="219"/>
                </a:cxn>
                <a:cxn ang="0">
                  <a:pos x="137" y="217"/>
                </a:cxn>
                <a:cxn ang="0">
                  <a:pos x="131" y="217"/>
                </a:cxn>
                <a:cxn ang="0">
                  <a:pos x="124" y="217"/>
                </a:cxn>
                <a:cxn ang="0">
                  <a:pos x="118" y="217"/>
                </a:cxn>
                <a:cxn ang="0">
                  <a:pos x="112" y="217"/>
                </a:cxn>
                <a:cxn ang="0">
                  <a:pos x="109" y="217"/>
                </a:cxn>
                <a:cxn ang="0">
                  <a:pos x="97" y="216"/>
                </a:cxn>
                <a:cxn ang="0">
                  <a:pos x="87" y="215"/>
                </a:cxn>
                <a:cxn ang="0">
                  <a:pos x="75" y="214"/>
                </a:cxn>
                <a:cxn ang="0">
                  <a:pos x="63" y="211"/>
                </a:cxn>
                <a:cxn ang="0">
                  <a:pos x="51" y="207"/>
                </a:cxn>
                <a:cxn ang="0">
                  <a:pos x="40" y="199"/>
                </a:cxn>
                <a:cxn ang="0">
                  <a:pos x="29" y="189"/>
                </a:cxn>
                <a:cxn ang="0">
                  <a:pos x="17" y="174"/>
                </a:cxn>
                <a:cxn ang="0">
                  <a:pos x="15" y="157"/>
                </a:cxn>
                <a:cxn ang="0">
                  <a:pos x="16" y="141"/>
                </a:cxn>
                <a:cxn ang="0">
                  <a:pos x="21" y="124"/>
                </a:cxn>
                <a:cxn ang="0">
                  <a:pos x="28" y="109"/>
                </a:cxn>
                <a:cxn ang="0">
                  <a:pos x="39" y="96"/>
                </a:cxn>
                <a:cxn ang="0">
                  <a:pos x="50" y="82"/>
                </a:cxn>
                <a:cxn ang="0">
                  <a:pos x="63" y="70"/>
                </a:cxn>
                <a:cxn ang="0">
                  <a:pos x="78" y="59"/>
                </a:cxn>
                <a:cxn ang="0">
                  <a:pos x="94" y="49"/>
                </a:cxn>
                <a:cxn ang="0">
                  <a:pos x="110" y="39"/>
                </a:cxn>
                <a:cxn ang="0">
                  <a:pos x="126" y="31"/>
                </a:cxn>
                <a:cxn ang="0">
                  <a:pos x="142" y="24"/>
                </a:cxn>
                <a:cxn ang="0">
                  <a:pos x="158" y="19"/>
                </a:cxn>
                <a:cxn ang="0">
                  <a:pos x="172" y="13"/>
                </a:cxn>
                <a:cxn ang="0">
                  <a:pos x="186" y="10"/>
                </a:cxn>
                <a:cxn ang="0">
                  <a:pos x="198" y="7"/>
                </a:cxn>
                <a:cxn ang="0">
                  <a:pos x="190" y="3"/>
                </a:cxn>
                <a:cxn ang="0">
                  <a:pos x="177" y="0"/>
                </a:cxn>
                <a:cxn ang="0">
                  <a:pos x="162" y="3"/>
                </a:cxn>
                <a:cxn ang="0">
                  <a:pos x="144" y="6"/>
                </a:cxn>
                <a:cxn ang="0">
                  <a:pos x="124" y="12"/>
                </a:cxn>
                <a:cxn ang="0">
                  <a:pos x="105" y="19"/>
                </a:cxn>
                <a:cxn ang="0">
                  <a:pos x="88" y="28"/>
                </a:cxn>
                <a:cxn ang="0">
                  <a:pos x="73" y="36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5" name="Freeform 517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/>
              <a:ahLst/>
              <a:cxnLst>
                <a:cxn ang="0">
                  <a:pos x="108" y="61"/>
                </a:cxn>
                <a:cxn ang="0">
                  <a:pos x="111" y="80"/>
                </a:cxn>
                <a:cxn ang="0">
                  <a:pos x="109" y="97"/>
                </a:cxn>
                <a:cxn ang="0">
                  <a:pos x="101" y="110"/>
                </a:cxn>
                <a:cxn ang="0">
                  <a:pos x="89" y="123"/>
                </a:cxn>
                <a:cxn ang="0">
                  <a:pos x="75" y="134"/>
                </a:cxn>
                <a:cxn ang="0">
                  <a:pos x="60" y="145"/>
                </a:cxn>
                <a:cxn ang="0">
                  <a:pos x="43" y="156"/>
                </a:cxn>
                <a:cxn ang="0">
                  <a:pos x="29" y="167"/>
                </a:cxn>
                <a:cxn ang="0">
                  <a:pos x="27" y="170"/>
                </a:cxn>
                <a:cxn ang="0">
                  <a:pos x="26" y="172"/>
                </a:cxn>
                <a:cxn ang="0">
                  <a:pos x="26" y="176"/>
                </a:cxn>
                <a:cxn ang="0">
                  <a:pos x="28" y="179"/>
                </a:cxn>
                <a:cxn ang="0">
                  <a:pos x="30" y="182"/>
                </a:cxn>
                <a:cxn ang="0">
                  <a:pos x="34" y="183"/>
                </a:cxn>
                <a:cxn ang="0">
                  <a:pos x="37" y="183"/>
                </a:cxn>
                <a:cxn ang="0">
                  <a:pos x="41" y="182"/>
                </a:cxn>
                <a:cxn ang="0">
                  <a:pos x="58" y="171"/>
                </a:cxn>
                <a:cxn ang="0">
                  <a:pos x="76" y="160"/>
                </a:cxn>
                <a:cxn ang="0">
                  <a:pos x="92" y="147"/>
                </a:cxn>
                <a:cxn ang="0">
                  <a:pos x="108" y="132"/>
                </a:cxn>
                <a:cxn ang="0">
                  <a:pos x="118" y="116"/>
                </a:cxn>
                <a:cxn ang="0">
                  <a:pos x="125" y="98"/>
                </a:cxn>
                <a:cxn ang="0">
                  <a:pos x="128" y="78"/>
                </a:cxn>
                <a:cxn ang="0">
                  <a:pos x="123" y="58"/>
                </a:cxn>
                <a:cxn ang="0">
                  <a:pos x="112" y="41"/>
                </a:cxn>
                <a:cxn ang="0">
                  <a:pos x="98" y="28"/>
                </a:cxn>
                <a:cxn ang="0">
                  <a:pos x="80" y="16"/>
                </a:cxn>
                <a:cxn ang="0">
                  <a:pos x="61" y="8"/>
                </a:cxn>
                <a:cxn ang="0">
                  <a:pos x="41" y="2"/>
                </a:cxn>
                <a:cxn ang="0">
                  <a:pos x="23" y="0"/>
                </a:cxn>
                <a:cxn ang="0">
                  <a:pos x="9" y="1"/>
                </a:cxn>
                <a:cxn ang="0">
                  <a:pos x="0" y="6"/>
                </a:cxn>
                <a:cxn ang="0">
                  <a:pos x="16" y="10"/>
                </a:cxn>
                <a:cxn ang="0">
                  <a:pos x="33" y="14"/>
                </a:cxn>
                <a:cxn ang="0">
                  <a:pos x="48" y="17"/>
                </a:cxn>
                <a:cxn ang="0">
                  <a:pos x="63" y="22"/>
                </a:cxn>
                <a:cxn ang="0">
                  <a:pos x="77" y="28"/>
                </a:cxn>
                <a:cxn ang="0">
                  <a:pos x="90" y="36"/>
                </a:cxn>
                <a:cxn ang="0">
                  <a:pos x="101" y="46"/>
                </a:cxn>
                <a:cxn ang="0">
                  <a:pos x="108" y="6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6" name="Freeform 518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/>
              <a:ahLst/>
              <a:cxnLst>
                <a:cxn ang="0">
                  <a:pos x="101" y="70"/>
                </a:cxn>
                <a:cxn ang="0">
                  <a:pos x="54" y="115"/>
                </a:cxn>
                <a:cxn ang="0">
                  <a:pos x="18" y="167"/>
                </a:cxn>
                <a:cxn ang="0">
                  <a:pos x="0" y="227"/>
                </a:cxn>
                <a:cxn ang="0">
                  <a:pos x="4" y="267"/>
                </a:cxn>
                <a:cxn ang="0">
                  <a:pos x="11" y="283"/>
                </a:cxn>
                <a:cxn ang="0">
                  <a:pos x="21" y="298"/>
                </a:cxn>
                <a:cxn ang="0">
                  <a:pos x="34" y="311"/>
                </a:cxn>
                <a:cxn ang="0">
                  <a:pos x="57" y="325"/>
                </a:cxn>
                <a:cxn ang="0">
                  <a:pos x="87" y="340"/>
                </a:cxn>
                <a:cxn ang="0">
                  <a:pos x="120" y="351"/>
                </a:cxn>
                <a:cxn ang="0">
                  <a:pos x="153" y="360"/>
                </a:cxn>
                <a:cxn ang="0">
                  <a:pos x="187" y="367"/>
                </a:cxn>
                <a:cxn ang="0">
                  <a:pos x="221" y="372"/>
                </a:cxn>
                <a:cxn ang="0">
                  <a:pos x="256" y="375"/>
                </a:cxn>
                <a:cxn ang="0">
                  <a:pos x="290" y="378"/>
                </a:cxn>
                <a:cxn ang="0">
                  <a:pos x="312" y="379"/>
                </a:cxn>
                <a:cxn ang="0">
                  <a:pos x="320" y="372"/>
                </a:cxn>
                <a:cxn ang="0">
                  <a:pos x="323" y="360"/>
                </a:cxn>
                <a:cxn ang="0">
                  <a:pos x="316" y="352"/>
                </a:cxn>
                <a:cxn ang="0">
                  <a:pos x="295" y="351"/>
                </a:cxn>
                <a:cxn ang="0">
                  <a:pos x="263" y="350"/>
                </a:cxn>
                <a:cxn ang="0">
                  <a:pos x="231" y="348"/>
                </a:cxn>
                <a:cxn ang="0">
                  <a:pos x="200" y="343"/>
                </a:cxn>
                <a:cxn ang="0">
                  <a:pos x="168" y="337"/>
                </a:cxn>
                <a:cxn ang="0">
                  <a:pos x="136" y="329"/>
                </a:cxn>
                <a:cxn ang="0">
                  <a:pos x="106" y="320"/>
                </a:cxn>
                <a:cxn ang="0">
                  <a:pos x="76" y="306"/>
                </a:cxn>
                <a:cxn ang="0">
                  <a:pos x="51" y="291"/>
                </a:cxn>
                <a:cxn ang="0">
                  <a:pos x="35" y="269"/>
                </a:cxn>
                <a:cxn ang="0">
                  <a:pos x="31" y="239"/>
                </a:cxn>
                <a:cxn ang="0">
                  <a:pos x="38" y="197"/>
                </a:cxn>
                <a:cxn ang="0">
                  <a:pos x="51" y="165"/>
                </a:cxn>
                <a:cxn ang="0">
                  <a:pos x="68" y="136"/>
                </a:cxn>
                <a:cxn ang="0">
                  <a:pos x="89" y="111"/>
                </a:cxn>
                <a:cxn ang="0">
                  <a:pos x="114" y="88"/>
                </a:cxn>
                <a:cxn ang="0">
                  <a:pos x="144" y="64"/>
                </a:cxn>
                <a:cxn ang="0">
                  <a:pos x="181" y="41"/>
                </a:cxn>
                <a:cxn ang="0">
                  <a:pos x="219" y="22"/>
                </a:cxn>
                <a:cxn ang="0">
                  <a:pos x="253" y="7"/>
                </a:cxn>
                <a:cxn ang="0">
                  <a:pos x="255" y="0"/>
                </a:cxn>
                <a:cxn ang="0">
                  <a:pos x="221" y="5"/>
                </a:cxn>
                <a:cxn ang="0">
                  <a:pos x="181" y="19"/>
                </a:cxn>
                <a:cxn ang="0">
                  <a:pos x="142" y="39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7" name="Freeform 519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/>
              <a:ahLst/>
              <a:cxnLst>
                <a:cxn ang="0">
                  <a:pos x="235" y="78"/>
                </a:cxn>
                <a:cxn ang="0">
                  <a:pos x="248" y="92"/>
                </a:cxn>
                <a:cxn ang="0">
                  <a:pos x="255" y="108"/>
                </a:cxn>
                <a:cxn ang="0">
                  <a:pos x="259" y="125"/>
                </a:cxn>
                <a:cxn ang="0">
                  <a:pos x="259" y="144"/>
                </a:cxn>
                <a:cxn ang="0">
                  <a:pos x="257" y="159"/>
                </a:cxn>
                <a:cxn ang="0">
                  <a:pos x="252" y="171"/>
                </a:cxn>
                <a:cxn ang="0">
                  <a:pos x="244" y="184"/>
                </a:cxn>
                <a:cxn ang="0">
                  <a:pos x="236" y="194"/>
                </a:cxn>
                <a:cxn ang="0">
                  <a:pos x="225" y="206"/>
                </a:cxn>
                <a:cxn ang="0">
                  <a:pos x="215" y="215"/>
                </a:cxn>
                <a:cxn ang="0">
                  <a:pos x="204" y="225"/>
                </a:cxn>
                <a:cxn ang="0">
                  <a:pos x="194" y="236"/>
                </a:cxn>
                <a:cxn ang="0">
                  <a:pos x="191" y="239"/>
                </a:cxn>
                <a:cxn ang="0">
                  <a:pos x="190" y="242"/>
                </a:cxn>
                <a:cxn ang="0">
                  <a:pos x="191" y="246"/>
                </a:cxn>
                <a:cxn ang="0">
                  <a:pos x="194" y="249"/>
                </a:cxn>
                <a:cxn ang="0">
                  <a:pos x="197" y="252"/>
                </a:cxn>
                <a:cxn ang="0">
                  <a:pos x="201" y="253"/>
                </a:cxn>
                <a:cxn ang="0">
                  <a:pos x="205" y="252"/>
                </a:cxn>
                <a:cxn ang="0">
                  <a:pos x="209" y="249"/>
                </a:cxn>
                <a:cxn ang="0">
                  <a:pos x="232" y="234"/>
                </a:cxn>
                <a:cxn ang="0">
                  <a:pos x="251" y="215"/>
                </a:cxn>
                <a:cxn ang="0">
                  <a:pos x="267" y="192"/>
                </a:cxn>
                <a:cxn ang="0">
                  <a:pos x="278" y="168"/>
                </a:cxn>
                <a:cxn ang="0">
                  <a:pos x="282" y="141"/>
                </a:cxn>
                <a:cxn ang="0">
                  <a:pos x="279" y="116"/>
                </a:cxn>
                <a:cxn ang="0">
                  <a:pos x="270" y="92"/>
                </a:cxn>
                <a:cxn ang="0">
                  <a:pos x="251" y="70"/>
                </a:cxn>
                <a:cxn ang="0">
                  <a:pos x="237" y="59"/>
                </a:cxn>
                <a:cxn ang="0">
                  <a:pos x="221" y="48"/>
                </a:cxn>
                <a:cxn ang="0">
                  <a:pos x="202" y="39"/>
                </a:cxn>
                <a:cxn ang="0">
                  <a:pos x="183" y="31"/>
                </a:cxn>
                <a:cxn ang="0">
                  <a:pos x="163" y="24"/>
                </a:cxn>
                <a:cxn ang="0">
                  <a:pos x="142" y="18"/>
                </a:cxn>
                <a:cxn ang="0">
                  <a:pos x="122" y="13"/>
                </a:cxn>
                <a:cxn ang="0">
                  <a:pos x="101" y="8"/>
                </a:cxn>
                <a:cxn ang="0">
                  <a:pos x="82" y="5"/>
                </a:cxn>
                <a:cxn ang="0">
                  <a:pos x="63" y="2"/>
                </a:cxn>
                <a:cxn ang="0">
                  <a:pos x="47" y="0"/>
                </a:cxn>
                <a:cxn ang="0">
                  <a:pos x="32" y="0"/>
                </a:cxn>
                <a:cxn ang="0">
                  <a:pos x="19" y="0"/>
                </a:cxn>
                <a:cxn ang="0">
                  <a:pos x="10" y="1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25" y="9"/>
                </a:cxn>
                <a:cxn ang="0">
                  <a:pos x="38" y="12"/>
                </a:cxn>
                <a:cxn ang="0">
                  <a:pos x="52" y="14"/>
                </a:cxn>
                <a:cxn ang="0">
                  <a:pos x="67" y="16"/>
                </a:cxn>
                <a:cxn ang="0">
                  <a:pos x="82" y="18"/>
                </a:cxn>
                <a:cxn ang="0">
                  <a:pos x="97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5"/>
                </a:cxn>
                <a:cxn ang="0">
                  <a:pos x="162" y="40"/>
                </a:cxn>
                <a:cxn ang="0">
                  <a:pos x="177" y="46"/>
                </a:cxn>
                <a:cxn ang="0">
                  <a:pos x="192" y="53"/>
                </a:cxn>
                <a:cxn ang="0">
                  <a:pos x="208" y="60"/>
                </a:cxn>
                <a:cxn ang="0">
                  <a:pos x="222" y="69"/>
                </a:cxn>
                <a:cxn ang="0">
                  <a:pos x="235" y="78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8" name="Freeform 520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48"/>
                </a:cxn>
                <a:cxn ang="0">
                  <a:pos x="5" y="166"/>
                </a:cxn>
                <a:cxn ang="0">
                  <a:pos x="13" y="184"/>
                </a:cxn>
                <a:cxn ang="0">
                  <a:pos x="24" y="198"/>
                </a:cxn>
                <a:cxn ang="0">
                  <a:pos x="39" y="211"/>
                </a:cxn>
                <a:cxn ang="0">
                  <a:pos x="55" y="223"/>
                </a:cxn>
                <a:cxn ang="0">
                  <a:pos x="74" y="231"/>
                </a:cxn>
                <a:cxn ang="0">
                  <a:pos x="92" y="235"/>
                </a:cxn>
                <a:cxn ang="0">
                  <a:pos x="98" y="236"/>
                </a:cxn>
                <a:cxn ang="0">
                  <a:pos x="104" y="234"/>
                </a:cxn>
                <a:cxn ang="0">
                  <a:pos x="109" y="231"/>
                </a:cxn>
                <a:cxn ang="0">
                  <a:pos x="111" y="226"/>
                </a:cxn>
                <a:cxn ang="0">
                  <a:pos x="111" y="220"/>
                </a:cxn>
                <a:cxn ang="0">
                  <a:pos x="110" y="215"/>
                </a:cxn>
                <a:cxn ang="0">
                  <a:pos x="107" y="210"/>
                </a:cxn>
                <a:cxn ang="0">
                  <a:pos x="101" y="208"/>
                </a:cxn>
                <a:cxn ang="0">
                  <a:pos x="82" y="201"/>
                </a:cxn>
                <a:cxn ang="0">
                  <a:pos x="64" y="192"/>
                </a:cxn>
                <a:cxn ang="0">
                  <a:pos x="50" y="179"/>
                </a:cxn>
                <a:cxn ang="0">
                  <a:pos x="40" y="165"/>
                </a:cxn>
                <a:cxn ang="0">
                  <a:pos x="33" y="148"/>
                </a:cxn>
                <a:cxn ang="0">
                  <a:pos x="29" y="130"/>
                </a:cxn>
                <a:cxn ang="0">
                  <a:pos x="29" y="110"/>
                </a:cxn>
                <a:cxn ang="0">
                  <a:pos x="35" y="89"/>
                </a:cxn>
                <a:cxn ang="0">
                  <a:pos x="43" y="74"/>
                </a:cxn>
                <a:cxn ang="0">
                  <a:pos x="56" y="60"/>
                </a:cxn>
                <a:cxn ang="0">
                  <a:pos x="70" y="46"/>
                </a:cxn>
                <a:cxn ang="0">
                  <a:pos x="85" y="33"/>
                </a:cxn>
                <a:cxn ang="0">
                  <a:pos x="98" y="23"/>
                </a:cxn>
                <a:cxn ang="0">
                  <a:pos x="109" y="12"/>
                </a:cxn>
                <a:cxn ang="0">
                  <a:pos x="115" y="6"/>
                </a:cxn>
                <a:cxn ang="0">
                  <a:pos x="115" y="0"/>
                </a:cxn>
                <a:cxn ang="0">
                  <a:pos x="102" y="4"/>
                </a:cxn>
                <a:cxn ang="0">
                  <a:pos x="85" y="12"/>
                </a:cxn>
                <a:cxn ang="0">
                  <a:pos x="68" y="26"/>
                </a:cxn>
                <a:cxn ang="0">
                  <a:pos x="49" y="42"/>
                </a:cxn>
                <a:cxn ang="0">
                  <a:pos x="32" y="61"/>
                </a:cxn>
                <a:cxn ang="0">
                  <a:pos x="17" y="82"/>
                </a:cxn>
                <a:cxn ang="0">
                  <a:pos x="6" y="105"/>
                </a:cxn>
                <a:cxn ang="0">
                  <a:pos x="0" y="128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09" name="Freeform 521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/>
              <a:ahLst/>
              <a:cxnLst>
                <a:cxn ang="0">
                  <a:pos x="208" y="124"/>
                </a:cxn>
                <a:cxn ang="0">
                  <a:pos x="220" y="144"/>
                </a:cxn>
                <a:cxn ang="0">
                  <a:pos x="226" y="164"/>
                </a:cxn>
                <a:cxn ang="0">
                  <a:pos x="222" y="187"/>
                </a:cxn>
                <a:cxn ang="0">
                  <a:pos x="208" y="209"/>
                </a:cxn>
                <a:cxn ang="0">
                  <a:pos x="188" y="229"/>
                </a:cxn>
                <a:cxn ang="0">
                  <a:pos x="166" y="246"/>
                </a:cxn>
                <a:cxn ang="0">
                  <a:pos x="142" y="264"/>
                </a:cxn>
                <a:cxn ang="0">
                  <a:pos x="128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2" y="306"/>
                </a:cxn>
                <a:cxn ang="0">
                  <a:pos x="131" y="310"/>
                </a:cxn>
                <a:cxn ang="0">
                  <a:pos x="139" y="309"/>
                </a:cxn>
                <a:cxn ang="0">
                  <a:pos x="154" y="292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0" y="219"/>
                </a:cxn>
                <a:cxn ang="0">
                  <a:pos x="244" y="186"/>
                </a:cxn>
                <a:cxn ang="0">
                  <a:pos x="243" y="152"/>
                </a:cxn>
                <a:cxn ang="0">
                  <a:pos x="228" y="119"/>
                </a:cxn>
                <a:cxn ang="0">
                  <a:pos x="203" y="93"/>
                </a:cxn>
                <a:cxn ang="0">
                  <a:pos x="176" y="76"/>
                </a:cxn>
                <a:cxn ang="0">
                  <a:pos x="151" y="61"/>
                </a:cxn>
                <a:cxn ang="0">
                  <a:pos x="122" y="46"/>
                </a:cxn>
                <a:cxn ang="0">
                  <a:pos x="93" y="31"/>
                </a:cxn>
                <a:cxn ang="0">
                  <a:pos x="66" y="18"/>
                </a:cxn>
                <a:cxn ang="0">
                  <a:pos x="40" y="8"/>
                </a:cxn>
                <a:cxn ang="0">
                  <a:pos x="20" y="1"/>
                </a:cxn>
                <a:cxn ang="0">
                  <a:pos x="5" y="0"/>
                </a:cxn>
                <a:cxn ang="0">
                  <a:pos x="11" y="8"/>
                </a:cxn>
                <a:cxn ang="0">
                  <a:pos x="36" y="20"/>
                </a:cxn>
                <a:cxn ang="0">
                  <a:pos x="60" y="31"/>
                </a:cxn>
                <a:cxn ang="0">
                  <a:pos x="86" y="44"/>
                </a:cxn>
                <a:cxn ang="0">
                  <a:pos x="113" y="57"/>
                </a:cxn>
                <a:cxn ang="0">
                  <a:pos x="139" y="71"/>
                </a:cxn>
                <a:cxn ang="0">
                  <a:pos x="165" y="88"/>
                </a:cxn>
                <a:cxn ang="0">
                  <a:pos x="188" y="106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63" name="Freeform 575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44"/>
                </a:cxn>
                <a:cxn ang="0">
                  <a:pos x="11" y="144"/>
                </a:cxn>
                <a:cxn ang="0">
                  <a:pos x="11" y="118"/>
                </a:cxn>
                <a:cxn ang="0">
                  <a:pos x="23" y="114"/>
                </a:cxn>
                <a:cxn ang="0">
                  <a:pos x="20" y="88"/>
                </a:cxn>
                <a:cxn ang="0">
                  <a:pos x="30" y="84"/>
                </a:cxn>
                <a:cxn ang="0">
                  <a:pos x="30" y="58"/>
                </a:cxn>
                <a:cxn ang="0">
                  <a:pos x="39" y="54"/>
                </a:cxn>
                <a:cxn ang="0">
                  <a:pos x="39" y="28"/>
                </a:cxn>
                <a:cxn ang="0">
                  <a:pos x="48" y="28"/>
                </a:cxn>
                <a:cxn ang="0">
                  <a:pos x="56" y="0"/>
                </a:cxn>
                <a:cxn ang="0">
                  <a:pos x="80" y="0"/>
                </a:cxn>
                <a:cxn ang="0">
                  <a:pos x="81" y="25"/>
                </a:cxn>
                <a:cxn ang="0">
                  <a:pos x="92" y="24"/>
                </a:cxn>
                <a:cxn ang="0">
                  <a:pos x="93" y="49"/>
                </a:cxn>
                <a:cxn ang="0">
                  <a:pos x="102" y="54"/>
                </a:cxn>
                <a:cxn ang="0">
                  <a:pos x="99" y="81"/>
                </a:cxn>
                <a:cxn ang="0">
                  <a:pos x="114" y="82"/>
                </a:cxn>
                <a:cxn ang="0">
                  <a:pos x="107" y="81"/>
                </a:cxn>
                <a:cxn ang="0">
                  <a:pos x="108" y="114"/>
                </a:cxn>
                <a:cxn ang="0">
                  <a:pos x="117" y="117"/>
                </a:cxn>
                <a:cxn ang="0">
                  <a:pos x="122" y="142"/>
                </a:cxn>
                <a:cxn ang="0">
                  <a:pos x="125" y="175"/>
                </a:cxn>
                <a:cxn ang="0">
                  <a:pos x="0" y="175"/>
                </a:cxn>
              </a:cxnLst>
              <a:rect l="0" t="0" r="r" b="b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7665" name="Group 577"/>
          <p:cNvGrpSpPr>
            <a:grpSpLocks/>
          </p:cNvGrpSpPr>
          <p:nvPr/>
        </p:nvGrpSpPr>
        <p:grpSpPr bwMode="auto">
          <a:xfrm>
            <a:off x="5367338" y="3430588"/>
            <a:ext cx="290512" cy="404812"/>
            <a:chOff x="4290" y="3130"/>
            <a:chExt cx="183" cy="255"/>
          </a:xfrm>
        </p:grpSpPr>
        <p:pic>
          <p:nvPicPr>
            <p:cNvPr id="217666" name="Picture 578" descr="31u_bnrz[1]"/>
            <p:cNvPicPr>
              <a:picLocks noChangeAspect="1" noChangeArrowheads="1"/>
            </p:cNvPicPr>
            <p:nvPr/>
          </p:nvPicPr>
          <p:blipFill>
            <a:blip r:embed="rId22" cstate="print"/>
            <a:srcRect/>
            <a:stretch>
              <a:fillRect/>
            </a:stretch>
          </p:blipFill>
          <p:spPr bwMode="auto">
            <a:xfrm>
              <a:off x="4343" y="3211"/>
              <a:ext cx="121" cy="174"/>
            </a:xfrm>
            <a:prstGeom prst="rect">
              <a:avLst/>
            </a:prstGeom>
            <a:solidFill>
              <a:srgbClr val="DDDDDD"/>
            </a:solidFill>
          </p:spPr>
        </p:pic>
        <p:sp>
          <p:nvSpPr>
            <p:cNvPr id="217667" name="Freeform 579"/>
            <p:cNvSpPr>
              <a:spLocks/>
            </p:cNvSpPr>
            <p:nvPr/>
          </p:nvSpPr>
          <p:spPr bwMode="auto">
            <a:xfrm>
              <a:off x="4339" y="3143"/>
              <a:ext cx="33" cy="39"/>
            </a:xfrm>
            <a:custGeom>
              <a:avLst/>
              <a:gdLst/>
              <a:ahLst/>
              <a:cxnLst>
                <a:cxn ang="0">
                  <a:pos x="70" y="29"/>
                </a:cxn>
                <a:cxn ang="0">
                  <a:pos x="55" y="39"/>
                </a:cxn>
                <a:cxn ang="0">
                  <a:pos x="42" y="50"/>
                </a:cxn>
                <a:cxn ang="0">
                  <a:pos x="30" y="63"/>
                </a:cxn>
                <a:cxn ang="0">
                  <a:pos x="20" y="77"/>
                </a:cxn>
                <a:cxn ang="0">
                  <a:pos x="12" y="91"/>
                </a:cxn>
                <a:cxn ang="0">
                  <a:pos x="6" y="108"/>
                </a:cxn>
                <a:cxn ang="0">
                  <a:pos x="2" y="125"/>
                </a:cxn>
                <a:cxn ang="0">
                  <a:pos x="0" y="142"/>
                </a:cxn>
                <a:cxn ang="0">
                  <a:pos x="2" y="166"/>
                </a:cxn>
                <a:cxn ang="0">
                  <a:pos x="12" y="186"/>
                </a:cxn>
                <a:cxn ang="0">
                  <a:pos x="26" y="203"/>
                </a:cxn>
                <a:cxn ang="0">
                  <a:pos x="45" y="216"/>
                </a:cxn>
                <a:cxn ang="0">
                  <a:pos x="66" y="226"/>
                </a:cxn>
                <a:cxn ang="0">
                  <a:pos x="88" y="230"/>
                </a:cxn>
                <a:cxn ang="0">
                  <a:pos x="111" y="232"/>
                </a:cxn>
                <a:cxn ang="0">
                  <a:pos x="134" y="228"/>
                </a:cxn>
                <a:cxn ang="0">
                  <a:pos x="138" y="228"/>
                </a:cxn>
                <a:cxn ang="0">
                  <a:pos x="143" y="226"/>
                </a:cxn>
                <a:cxn ang="0">
                  <a:pos x="147" y="222"/>
                </a:cxn>
                <a:cxn ang="0">
                  <a:pos x="148" y="218"/>
                </a:cxn>
                <a:cxn ang="0">
                  <a:pos x="145" y="212"/>
                </a:cxn>
                <a:cxn ang="0">
                  <a:pos x="141" y="207"/>
                </a:cxn>
                <a:cxn ang="0">
                  <a:pos x="135" y="203"/>
                </a:cxn>
                <a:cxn ang="0">
                  <a:pos x="129" y="201"/>
                </a:cxn>
                <a:cxn ang="0">
                  <a:pos x="117" y="197"/>
                </a:cxn>
                <a:cxn ang="0">
                  <a:pos x="105" y="195"/>
                </a:cxn>
                <a:cxn ang="0">
                  <a:pos x="94" y="193"/>
                </a:cxn>
                <a:cxn ang="0">
                  <a:pos x="83" y="190"/>
                </a:cxn>
                <a:cxn ang="0">
                  <a:pos x="73" y="187"/>
                </a:cxn>
                <a:cxn ang="0">
                  <a:pos x="62" y="182"/>
                </a:cxn>
                <a:cxn ang="0">
                  <a:pos x="53" y="176"/>
                </a:cxn>
                <a:cxn ang="0">
                  <a:pos x="43" y="167"/>
                </a:cxn>
                <a:cxn ang="0">
                  <a:pos x="40" y="128"/>
                </a:cxn>
                <a:cxn ang="0">
                  <a:pos x="49" y="96"/>
                </a:cxn>
                <a:cxn ang="0">
                  <a:pos x="68" y="71"/>
                </a:cxn>
                <a:cxn ang="0">
                  <a:pos x="94" y="50"/>
                </a:cxn>
                <a:cxn ang="0">
                  <a:pos x="122" y="34"/>
                </a:cxn>
                <a:cxn ang="0">
                  <a:pos x="151" y="21"/>
                </a:cxn>
                <a:cxn ang="0">
                  <a:pos x="178" y="12"/>
                </a:cxn>
                <a:cxn ang="0">
                  <a:pos x="199" y="4"/>
                </a:cxn>
                <a:cxn ang="0">
                  <a:pos x="186" y="1"/>
                </a:cxn>
                <a:cxn ang="0">
                  <a:pos x="172" y="0"/>
                </a:cxn>
                <a:cxn ang="0">
                  <a:pos x="156" y="2"/>
                </a:cxn>
                <a:cxn ang="0">
                  <a:pos x="138" y="4"/>
                </a:cxn>
                <a:cxn ang="0">
                  <a:pos x="121" y="10"/>
                </a:cxn>
                <a:cxn ang="0">
                  <a:pos x="103" y="16"/>
                </a:cxn>
                <a:cxn ang="0">
                  <a:pos x="86" y="23"/>
                </a:cxn>
                <a:cxn ang="0">
                  <a:pos x="70" y="29"/>
                </a:cxn>
              </a:cxnLst>
              <a:rect l="0" t="0" r="r" b="b"/>
              <a:pathLst>
                <a:path w="199" h="232">
                  <a:moveTo>
                    <a:pt x="70" y="29"/>
                  </a:moveTo>
                  <a:lnTo>
                    <a:pt x="55" y="39"/>
                  </a:lnTo>
                  <a:lnTo>
                    <a:pt x="42" y="50"/>
                  </a:lnTo>
                  <a:lnTo>
                    <a:pt x="30" y="63"/>
                  </a:lnTo>
                  <a:lnTo>
                    <a:pt x="20" y="77"/>
                  </a:lnTo>
                  <a:lnTo>
                    <a:pt x="12" y="91"/>
                  </a:lnTo>
                  <a:lnTo>
                    <a:pt x="6" y="108"/>
                  </a:lnTo>
                  <a:lnTo>
                    <a:pt x="2" y="125"/>
                  </a:lnTo>
                  <a:lnTo>
                    <a:pt x="0" y="142"/>
                  </a:lnTo>
                  <a:lnTo>
                    <a:pt x="2" y="166"/>
                  </a:lnTo>
                  <a:lnTo>
                    <a:pt x="12" y="186"/>
                  </a:lnTo>
                  <a:lnTo>
                    <a:pt x="26" y="203"/>
                  </a:lnTo>
                  <a:lnTo>
                    <a:pt x="45" y="216"/>
                  </a:lnTo>
                  <a:lnTo>
                    <a:pt x="66" y="226"/>
                  </a:lnTo>
                  <a:lnTo>
                    <a:pt x="88" y="230"/>
                  </a:lnTo>
                  <a:lnTo>
                    <a:pt x="111" y="232"/>
                  </a:lnTo>
                  <a:lnTo>
                    <a:pt x="134" y="228"/>
                  </a:lnTo>
                  <a:lnTo>
                    <a:pt x="138" y="228"/>
                  </a:lnTo>
                  <a:lnTo>
                    <a:pt x="143" y="226"/>
                  </a:lnTo>
                  <a:lnTo>
                    <a:pt x="147" y="222"/>
                  </a:lnTo>
                  <a:lnTo>
                    <a:pt x="148" y="218"/>
                  </a:lnTo>
                  <a:lnTo>
                    <a:pt x="145" y="212"/>
                  </a:lnTo>
                  <a:lnTo>
                    <a:pt x="141" y="207"/>
                  </a:lnTo>
                  <a:lnTo>
                    <a:pt x="135" y="203"/>
                  </a:lnTo>
                  <a:lnTo>
                    <a:pt x="129" y="201"/>
                  </a:lnTo>
                  <a:lnTo>
                    <a:pt x="117" y="197"/>
                  </a:lnTo>
                  <a:lnTo>
                    <a:pt x="105" y="195"/>
                  </a:lnTo>
                  <a:lnTo>
                    <a:pt x="94" y="193"/>
                  </a:lnTo>
                  <a:lnTo>
                    <a:pt x="83" y="190"/>
                  </a:lnTo>
                  <a:lnTo>
                    <a:pt x="73" y="187"/>
                  </a:lnTo>
                  <a:lnTo>
                    <a:pt x="62" y="182"/>
                  </a:lnTo>
                  <a:lnTo>
                    <a:pt x="53" y="176"/>
                  </a:lnTo>
                  <a:lnTo>
                    <a:pt x="43" y="167"/>
                  </a:lnTo>
                  <a:lnTo>
                    <a:pt x="40" y="128"/>
                  </a:lnTo>
                  <a:lnTo>
                    <a:pt x="49" y="96"/>
                  </a:lnTo>
                  <a:lnTo>
                    <a:pt x="68" y="71"/>
                  </a:lnTo>
                  <a:lnTo>
                    <a:pt x="94" y="50"/>
                  </a:lnTo>
                  <a:lnTo>
                    <a:pt x="122" y="34"/>
                  </a:lnTo>
                  <a:lnTo>
                    <a:pt x="151" y="21"/>
                  </a:lnTo>
                  <a:lnTo>
                    <a:pt x="178" y="12"/>
                  </a:lnTo>
                  <a:lnTo>
                    <a:pt x="199" y="4"/>
                  </a:lnTo>
                  <a:lnTo>
                    <a:pt x="186" y="1"/>
                  </a:lnTo>
                  <a:lnTo>
                    <a:pt x="172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1" y="10"/>
                  </a:lnTo>
                  <a:lnTo>
                    <a:pt x="103" y="16"/>
                  </a:lnTo>
                  <a:lnTo>
                    <a:pt x="86" y="23"/>
                  </a:lnTo>
                  <a:lnTo>
                    <a:pt x="70" y="2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68" name="Freeform 580"/>
            <p:cNvSpPr>
              <a:spLocks/>
            </p:cNvSpPr>
            <p:nvPr/>
          </p:nvSpPr>
          <p:spPr bwMode="auto">
            <a:xfrm>
              <a:off x="4395" y="3142"/>
              <a:ext cx="22" cy="30"/>
            </a:xfrm>
            <a:custGeom>
              <a:avLst/>
              <a:gdLst/>
              <a:ahLst/>
              <a:cxnLst>
                <a:cxn ang="0">
                  <a:pos x="108" y="59"/>
                </a:cxn>
                <a:cxn ang="0">
                  <a:pos x="113" y="77"/>
                </a:cxn>
                <a:cxn ang="0">
                  <a:pos x="111" y="94"/>
                </a:cxn>
                <a:cxn ang="0">
                  <a:pos x="103" y="108"/>
                </a:cxn>
                <a:cxn ang="0">
                  <a:pos x="91" y="121"/>
                </a:cxn>
                <a:cxn ang="0">
                  <a:pos x="77" y="132"/>
                </a:cxn>
                <a:cxn ang="0">
                  <a:pos x="61" y="144"/>
                </a:cxn>
                <a:cxn ang="0">
                  <a:pos x="45" y="154"/>
                </a:cxn>
                <a:cxn ang="0">
                  <a:pos x="30" y="164"/>
                </a:cxn>
                <a:cxn ang="0">
                  <a:pos x="28" y="168"/>
                </a:cxn>
                <a:cxn ang="0">
                  <a:pos x="27" y="170"/>
                </a:cxn>
                <a:cxn ang="0">
                  <a:pos x="27" y="174"/>
                </a:cxn>
                <a:cxn ang="0">
                  <a:pos x="28" y="177"/>
                </a:cxn>
                <a:cxn ang="0">
                  <a:pos x="32" y="179"/>
                </a:cxn>
                <a:cxn ang="0">
                  <a:pos x="35" y="180"/>
                </a:cxn>
                <a:cxn ang="0">
                  <a:pos x="37" y="180"/>
                </a:cxn>
                <a:cxn ang="0">
                  <a:pos x="41" y="179"/>
                </a:cxn>
                <a:cxn ang="0">
                  <a:pos x="60" y="169"/>
                </a:cxn>
                <a:cxn ang="0">
                  <a:pos x="77" y="158"/>
                </a:cxn>
                <a:cxn ang="0">
                  <a:pos x="94" y="145"/>
                </a:cxn>
                <a:cxn ang="0">
                  <a:pos x="109" y="130"/>
                </a:cxn>
                <a:cxn ang="0">
                  <a:pos x="120" y="114"/>
                </a:cxn>
                <a:cxn ang="0">
                  <a:pos x="127" y="95"/>
                </a:cxn>
                <a:cxn ang="0">
                  <a:pos x="128" y="76"/>
                </a:cxn>
                <a:cxn ang="0">
                  <a:pos x="123" y="55"/>
                </a:cxn>
                <a:cxn ang="0">
                  <a:pos x="113" y="39"/>
                </a:cxn>
                <a:cxn ang="0">
                  <a:pos x="97" y="25"/>
                </a:cxn>
                <a:cxn ang="0">
                  <a:pos x="79" y="15"/>
                </a:cxn>
                <a:cxn ang="0">
                  <a:pos x="57" y="7"/>
                </a:cxn>
                <a:cxn ang="0">
                  <a:pos x="36" y="2"/>
                </a:cxn>
                <a:cxn ang="0">
                  <a:pos x="19" y="0"/>
                </a:cxn>
                <a:cxn ang="0">
                  <a:pos x="6" y="0"/>
                </a:cxn>
                <a:cxn ang="0">
                  <a:pos x="0" y="4"/>
                </a:cxn>
                <a:cxn ang="0">
                  <a:pos x="14" y="9"/>
                </a:cxn>
                <a:cxn ang="0">
                  <a:pos x="29" y="14"/>
                </a:cxn>
                <a:cxn ang="0">
                  <a:pos x="46" y="19"/>
                </a:cxn>
                <a:cxn ang="0">
                  <a:pos x="61" y="23"/>
                </a:cxn>
                <a:cxn ang="0">
                  <a:pos x="76" y="29"/>
                </a:cxn>
                <a:cxn ang="0">
                  <a:pos x="89" y="37"/>
                </a:cxn>
                <a:cxn ang="0">
                  <a:pos x="100" y="46"/>
                </a:cxn>
                <a:cxn ang="0">
                  <a:pos x="108" y="59"/>
                </a:cxn>
              </a:cxnLst>
              <a:rect l="0" t="0" r="r" b="b"/>
              <a:pathLst>
                <a:path w="128" h="180">
                  <a:moveTo>
                    <a:pt x="108" y="59"/>
                  </a:moveTo>
                  <a:lnTo>
                    <a:pt x="113" y="77"/>
                  </a:lnTo>
                  <a:lnTo>
                    <a:pt x="111" y="94"/>
                  </a:lnTo>
                  <a:lnTo>
                    <a:pt x="103" y="108"/>
                  </a:lnTo>
                  <a:lnTo>
                    <a:pt x="91" y="121"/>
                  </a:lnTo>
                  <a:lnTo>
                    <a:pt x="77" y="132"/>
                  </a:lnTo>
                  <a:lnTo>
                    <a:pt x="61" y="144"/>
                  </a:lnTo>
                  <a:lnTo>
                    <a:pt x="45" y="154"/>
                  </a:lnTo>
                  <a:lnTo>
                    <a:pt x="30" y="164"/>
                  </a:lnTo>
                  <a:lnTo>
                    <a:pt x="28" y="168"/>
                  </a:lnTo>
                  <a:lnTo>
                    <a:pt x="27" y="170"/>
                  </a:lnTo>
                  <a:lnTo>
                    <a:pt x="27" y="174"/>
                  </a:lnTo>
                  <a:lnTo>
                    <a:pt x="28" y="177"/>
                  </a:lnTo>
                  <a:lnTo>
                    <a:pt x="32" y="179"/>
                  </a:lnTo>
                  <a:lnTo>
                    <a:pt x="35" y="180"/>
                  </a:lnTo>
                  <a:lnTo>
                    <a:pt x="37" y="180"/>
                  </a:lnTo>
                  <a:lnTo>
                    <a:pt x="41" y="179"/>
                  </a:lnTo>
                  <a:lnTo>
                    <a:pt x="60" y="169"/>
                  </a:lnTo>
                  <a:lnTo>
                    <a:pt x="77" y="158"/>
                  </a:lnTo>
                  <a:lnTo>
                    <a:pt x="94" y="145"/>
                  </a:lnTo>
                  <a:lnTo>
                    <a:pt x="109" y="130"/>
                  </a:lnTo>
                  <a:lnTo>
                    <a:pt x="120" y="114"/>
                  </a:lnTo>
                  <a:lnTo>
                    <a:pt x="127" y="95"/>
                  </a:lnTo>
                  <a:lnTo>
                    <a:pt x="128" y="76"/>
                  </a:lnTo>
                  <a:lnTo>
                    <a:pt x="123" y="55"/>
                  </a:lnTo>
                  <a:lnTo>
                    <a:pt x="113" y="39"/>
                  </a:lnTo>
                  <a:lnTo>
                    <a:pt x="97" y="25"/>
                  </a:lnTo>
                  <a:lnTo>
                    <a:pt x="79" y="15"/>
                  </a:lnTo>
                  <a:lnTo>
                    <a:pt x="57" y="7"/>
                  </a:lnTo>
                  <a:lnTo>
                    <a:pt x="36" y="2"/>
                  </a:lnTo>
                  <a:lnTo>
                    <a:pt x="19" y="0"/>
                  </a:lnTo>
                  <a:lnTo>
                    <a:pt x="6" y="0"/>
                  </a:lnTo>
                  <a:lnTo>
                    <a:pt x="0" y="4"/>
                  </a:lnTo>
                  <a:lnTo>
                    <a:pt x="14" y="9"/>
                  </a:lnTo>
                  <a:lnTo>
                    <a:pt x="29" y="14"/>
                  </a:lnTo>
                  <a:lnTo>
                    <a:pt x="46" y="19"/>
                  </a:lnTo>
                  <a:lnTo>
                    <a:pt x="61" y="23"/>
                  </a:lnTo>
                  <a:lnTo>
                    <a:pt x="76" y="29"/>
                  </a:lnTo>
                  <a:lnTo>
                    <a:pt x="89" y="37"/>
                  </a:lnTo>
                  <a:lnTo>
                    <a:pt x="100" y="46"/>
                  </a:lnTo>
                  <a:lnTo>
                    <a:pt x="108" y="5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69" name="Freeform 581"/>
            <p:cNvSpPr>
              <a:spLocks/>
            </p:cNvSpPr>
            <p:nvPr/>
          </p:nvSpPr>
          <p:spPr bwMode="auto">
            <a:xfrm>
              <a:off x="4318" y="3135"/>
              <a:ext cx="54" cy="63"/>
            </a:xfrm>
            <a:custGeom>
              <a:avLst/>
              <a:gdLst/>
              <a:ahLst/>
              <a:cxnLst>
                <a:cxn ang="0">
                  <a:pos x="100" y="70"/>
                </a:cxn>
                <a:cxn ang="0">
                  <a:pos x="53" y="115"/>
                </a:cxn>
                <a:cxn ang="0">
                  <a:pos x="17" y="166"/>
                </a:cxn>
                <a:cxn ang="0">
                  <a:pos x="0" y="226"/>
                </a:cxn>
                <a:cxn ang="0">
                  <a:pos x="3" y="266"/>
                </a:cxn>
                <a:cxn ang="0">
                  <a:pos x="9" y="282"/>
                </a:cxn>
                <a:cxn ang="0">
                  <a:pos x="19" y="297"/>
                </a:cxn>
                <a:cxn ang="0">
                  <a:pos x="32" y="310"/>
                </a:cxn>
                <a:cxn ang="0">
                  <a:pos x="56" y="324"/>
                </a:cxn>
                <a:cxn ang="0">
                  <a:pos x="86" y="338"/>
                </a:cxn>
                <a:cxn ang="0">
                  <a:pos x="119" y="350"/>
                </a:cxn>
                <a:cxn ang="0">
                  <a:pos x="152" y="359"/>
                </a:cxn>
                <a:cxn ang="0">
                  <a:pos x="186" y="366"/>
                </a:cxn>
                <a:cxn ang="0">
                  <a:pos x="220" y="371"/>
                </a:cxn>
                <a:cxn ang="0">
                  <a:pos x="254" y="374"/>
                </a:cxn>
                <a:cxn ang="0">
                  <a:pos x="289" y="376"/>
                </a:cxn>
                <a:cxn ang="0">
                  <a:pos x="311" y="378"/>
                </a:cxn>
                <a:cxn ang="0">
                  <a:pos x="320" y="371"/>
                </a:cxn>
                <a:cxn ang="0">
                  <a:pos x="322" y="360"/>
                </a:cxn>
                <a:cxn ang="0">
                  <a:pos x="315" y="352"/>
                </a:cxn>
                <a:cxn ang="0">
                  <a:pos x="294" y="347"/>
                </a:cxn>
                <a:cxn ang="0">
                  <a:pos x="263" y="341"/>
                </a:cxn>
                <a:cxn ang="0">
                  <a:pos x="232" y="336"/>
                </a:cxn>
                <a:cxn ang="0">
                  <a:pos x="200" y="332"/>
                </a:cxn>
                <a:cxn ang="0">
                  <a:pos x="170" y="326"/>
                </a:cxn>
                <a:cxn ang="0">
                  <a:pos x="139" y="318"/>
                </a:cxn>
                <a:cxn ang="0">
                  <a:pos x="110" y="309"/>
                </a:cxn>
                <a:cxn ang="0">
                  <a:pos x="80" y="297"/>
                </a:cxn>
                <a:cxn ang="0">
                  <a:pos x="55" y="281"/>
                </a:cxn>
                <a:cxn ang="0">
                  <a:pos x="38" y="259"/>
                </a:cxn>
                <a:cxn ang="0">
                  <a:pos x="34" y="232"/>
                </a:cxn>
                <a:cxn ang="0">
                  <a:pos x="38" y="200"/>
                </a:cxn>
                <a:cxn ang="0">
                  <a:pos x="51" y="170"/>
                </a:cxn>
                <a:cxn ang="0">
                  <a:pos x="71" y="137"/>
                </a:cxn>
                <a:cxn ang="0">
                  <a:pos x="94" y="110"/>
                </a:cxn>
                <a:cxn ang="0">
                  <a:pos x="123" y="82"/>
                </a:cxn>
                <a:cxn ang="0">
                  <a:pos x="153" y="57"/>
                </a:cxn>
                <a:cxn ang="0">
                  <a:pos x="195" y="38"/>
                </a:cxn>
                <a:cxn ang="0">
                  <a:pos x="238" y="20"/>
                </a:cxn>
                <a:cxn ang="0">
                  <a:pos x="264" y="7"/>
                </a:cxn>
                <a:cxn ang="0">
                  <a:pos x="256" y="0"/>
                </a:cxn>
                <a:cxn ang="0">
                  <a:pos x="221" y="4"/>
                </a:cxn>
                <a:cxn ang="0">
                  <a:pos x="180" y="18"/>
                </a:cxn>
                <a:cxn ang="0">
                  <a:pos x="141" y="38"/>
                </a:cxn>
              </a:cxnLst>
              <a:rect l="0" t="0" r="r" b="b"/>
              <a:pathLst>
                <a:path w="322" h="378">
                  <a:moveTo>
                    <a:pt x="125" y="49"/>
                  </a:moveTo>
                  <a:lnTo>
                    <a:pt x="100" y="70"/>
                  </a:lnTo>
                  <a:lnTo>
                    <a:pt x="76" y="90"/>
                  </a:lnTo>
                  <a:lnTo>
                    <a:pt x="53" y="115"/>
                  </a:lnTo>
                  <a:lnTo>
                    <a:pt x="34" y="140"/>
                  </a:lnTo>
                  <a:lnTo>
                    <a:pt x="17" y="166"/>
                  </a:lnTo>
                  <a:lnTo>
                    <a:pt x="5" y="195"/>
                  </a:lnTo>
                  <a:lnTo>
                    <a:pt x="0" y="226"/>
                  </a:lnTo>
                  <a:lnTo>
                    <a:pt x="1" y="258"/>
                  </a:lnTo>
                  <a:lnTo>
                    <a:pt x="3" y="266"/>
                  </a:lnTo>
                  <a:lnTo>
                    <a:pt x="5" y="275"/>
                  </a:lnTo>
                  <a:lnTo>
                    <a:pt x="9" y="282"/>
                  </a:lnTo>
                  <a:lnTo>
                    <a:pt x="14" y="290"/>
                  </a:lnTo>
                  <a:lnTo>
                    <a:pt x="19" y="297"/>
                  </a:lnTo>
                  <a:lnTo>
                    <a:pt x="26" y="304"/>
                  </a:lnTo>
                  <a:lnTo>
                    <a:pt x="32" y="310"/>
                  </a:lnTo>
                  <a:lnTo>
                    <a:pt x="41" y="314"/>
                  </a:lnTo>
                  <a:lnTo>
                    <a:pt x="56" y="324"/>
                  </a:lnTo>
                  <a:lnTo>
                    <a:pt x="71" y="332"/>
                  </a:lnTo>
                  <a:lnTo>
                    <a:pt x="86" y="338"/>
                  </a:lnTo>
                  <a:lnTo>
                    <a:pt x="103" y="344"/>
                  </a:lnTo>
                  <a:lnTo>
                    <a:pt x="119" y="350"/>
                  </a:lnTo>
                  <a:lnTo>
                    <a:pt x="136" y="355"/>
                  </a:lnTo>
                  <a:lnTo>
                    <a:pt x="152" y="359"/>
                  </a:lnTo>
                  <a:lnTo>
                    <a:pt x="168" y="363"/>
                  </a:lnTo>
                  <a:lnTo>
                    <a:pt x="186" y="366"/>
                  </a:lnTo>
                  <a:lnTo>
                    <a:pt x="202" y="368"/>
                  </a:lnTo>
                  <a:lnTo>
                    <a:pt x="220" y="371"/>
                  </a:lnTo>
                  <a:lnTo>
                    <a:pt x="238" y="373"/>
                  </a:lnTo>
                  <a:lnTo>
                    <a:pt x="254" y="374"/>
                  </a:lnTo>
                  <a:lnTo>
                    <a:pt x="272" y="375"/>
                  </a:lnTo>
                  <a:lnTo>
                    <a:pt x="289" y="376"/>
                  </a:lnTo>
                  <a:lnTo>
                    <a:pt x="306" y="378"/>
                  </a:lnTo>
                  <a:lnTo>
                    <a:pt x="311" y="378"/>
                  </a:lnTo>
                  <a:lnTo>
                    <a:pt x="316" y="375"/>
                  </a:lnTo>
                  <a:lnTo>
                    <a:pt x="320" y="371"/>
                  </a:lnTo>
                  <a:lnTo>
                    <a:pt x="322" y="366"/>
                  </a:lnTo>
                  <a:lnTo>
                    <a:pt x="322" y="360"/>
                  </a:lnTo>
                  <a:lnTo>
                    <a:pt x="320" y="356"/>
                  </a:lnTo>
                  <a:lnTo>
                    <a:pt x="315" y="352"/>
                  </a:lnTo>
                  <a:lnTo>
                    <a:pt x="309" y="350"/>
                  </a:lnTo>
                  <a:lnTo>
                    <a:pt x="294" y="347"/>
                  </a:lnTo>
                  <a:lnTo>
                    <a:pt x="279" y="344"/>
                  </a:lnTo>
                  <a:lnTo>
                    <a:pt x="263" y="341"/>
                  </a:lnTo>
                  <a:lnTo>
                    <a:pt x="247" y="338"/>
                  </a:lnTo>
                  <a:lnTo>
                    <a:pt x="232" y="336"/>
                  </a:lnTo>
                  <a:lnTo>
                    <a:pt x="216" y="334"/>
                  </a:lnTo>
                  <a:lnTo>
                    <a:pt x="200" y="332"/>
                  </a:lnTo>
                  <a:lnTo>
                    <a:pt x="185" y="328"/>
                  </a:lnTo>
                  <a:lnTo>
                    <a:pt x="170" y="326"/>
                  </a:lnTo>
                  <a:lnTo>
                    <a:pt x="154" y="322"/>
                  </a:lnTo>
                  <a:lnTo>
                    <a:pt x="139" y="318"/>
                  </a:lnTo>
                  <a:lnTo>
                    <a:pt x="124" y="314"/>
                  </a:lnTo>
                  <a:lnTo>
                    <a:pt x="110" y="309"/>
                  </a:lnTo>
                  <a:lnTo>
                    <a:pt x="94" y="303"/>
                  </a:lnTo>
                  <a:lnTo>
                    <a:pt x="80" y="297"/>
                  </a:lnTo>
                  <a:lnTo>
                    <a:pt x="66" y="289"/>
                  </a:lnTo>
                  <a:lnTo>
                    <a:pt x="55" y="281"/>
                  </a:lnTo>
                  <a:lnTo>
                    <a:pt x="45" y="271"/>
                  </a:lnTo>
                  <a:lnTo>
                    <a:pt x="38" y="259"/>
                  </a:lnTo>
                  <a:lnTo>
                    <a:pt x="35" y="245"/>
                  </a:lnTo>
                  <a:lnTo>
                    <a:pt x="34" y="232"/>
                  </a:lnTo>
                  <a:lnTo>
                    <a:pt x="35" y="216"/>
                  </a:lnTo>
                  <a:lnTo>
                    <a:pt x="38" y="200"/>
                  </a:lnTo>
                  <a:lnTo>
                    <a:pt x="43" y="187"/>
                  </a:lnTo>
                  <a:lnTo>
                    <a:pt x="51" y="170"/>
                  </a:lnTo>
                  <a:lnTo>
                    <a:pt x="60" y="152"/>
                  </a:lnTo>
                  <a:lnTo>
                    <a:pt x="71" y="137"/>
                  </a:lnTo>
                  <a:lnTo>
                    <a:pt x="83" y="124"/>
                  </a:lnTo>
                  <a:lnTo>
                    <a:pt x="94" y="110"/>
                  </a:lnTo>
                  <a:lnTo>
                    <a:pt x="107" y="96"/>
                  </a:lnTo>
                  <a:lnTo>
                    <a:pt x="123" y="82"/>
                  </a:lnTo>
                  <a:lnTo>
                    <a:pt x="138" y="69"/>
                  </a:lnTo>
                  <a:lnTo>
                    <a:pt x="153" y="57"/>
                  </a:lnTo>
                  <a:lnTo>
                    <a:pt x="173" y="47"/>
                  </a:lnTo>
                  <a:lnTo>
                    <a:pt x="195" y="38"/>
                  </a:lnTo>
                  <a:lnTo>
                    <a:pt x="218" y="28"/>
                  </a:lnTo>
                  <a:lnTo>
                    <a:pt x="238" y="20"/>
                  </a:lnTo>
                  <a:lnTo>
                    <a:pt x="254" y="13"/>
                  </a:lnTo>
                  <a:lnTo>
                    <a:pt x="264" y="7"/>
                  </a:lnTo>
                  <a:lnTo>
                    <a:pt x="268" y="2"/>
                  </a:lnTo>
                  <a:lnTo>
                    <a:pt x="256" y="0"/>
                  </a:lnTo>
                  <a:lnTo>
                    <a:pt x="240" y="1"/>
                  </a:lnTo>
                  <a:lnTo>
                    <a:pt x="221" y="4"/>
                  </a:lnTo>
                  <a:lnTo>
                    <a:pt x="201" y="10"/>
                  </a:lnTo>
                  <a:lnTo>
                    <a:pt x="180" y="18"/>
                  </a:lnTo>
                  <a:lnTo>
                    <a:pt x="160" y="27"/>
                  </a:lnTo>
                  <a:lnTo>
                    <a:pt x="141" y="38"/>
                  </a:lnTo>
                  <a:lnTo>
                    <a:pt x="125" y="49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0" name="Freeform 582"/>
            <p:cNvSpPr>
              <a:spLocks/>
            </p:cNvSpPr>
            <p:nvPr/>
          </p:nvSpPr>
          <p:spPr bwMode="auto">
            <a:xfrm>
              <a:off x="4394" y="3133"/>
              <a:ext cx="47" cy="42"/>
            </a:xfrm>
            <a:custGeom>
              <a:avLst/>
              <a:gdLst/>
              <a:ahLst/>
              <a:cxnLst>
                <a:cxn ang="0">
                  <a:pos x="235" y="77"/>
                </a:cxn>
                <a:cxn ang="0">
                  <a:pos x="248" y="91"/>
                </a:cxn>
                <a:cxn ang="0">
                  <a:pos x="256" y="107"/>
                </a:cxn>
                <a:cxn ang="0">
                  <a:pos x="259" y="124"/>
                </a:cxn>
                <a:cxn ang="0">
                  <a:pos x="259" y="142"/>
                </a:cxn>
                <a:cxn ang="0">
                  <a:pos x="257" y="157"/>
                </a:cxn>
                <a:cxn ang="0">
                  <a:pos x="252" y="170"/>
                </a:cxn>
                <a:cxn ang="0">
                  <a:pos x="244" y="183"/>
                </a:cxn>
                <a:cxn ang="0">
                  <a:pos x="236" y="193"/>
                </a:cxn>
                <a:cxn ang="0">
                  <a:pos x="225" y="204"/>
                </a:cxn>
                <a:cxn ang="0">
                  <a:pos x="215" y="214"/>
                </a:cxn>
                <a:cxn ang="0">
                  <a:pos x="204" y="224"/>
                </a:cxn>
                <a:cxn ang="0">
                  <a:pos x="194" y="234"/>
                </a:cxn>
                <a:cxn ang="0">
                  <a:pos x="191" y="238"/>
                </a:cxn>
                <a:cxn ang="0">
                  <a:pos x="191" y="241"/>
                </a:cxn>
                <a:cxn ang="0">
                  <a:pos x="191" y="245"/>
                </a:cxn>
                <a:cxn ang="0">
                  <a:pos x="194" y="248"/>
                </a:cxn>
                <a:cxn ang="0">
                  <a:pos x="197" y="250"/>
                </a:cxn>
                <a:cxn ang="0">
                  <a:pos x="202" y="252"/>
                </a:cxn>
                <a:cxn ang="0">
                  <a:pos x="205" y="250"/>
                </a:cxn>
                <a:cxn ang="0">
                  <a:pos x="209" y="248"/>
                </a:cxn>
                <a:cxn ang="0">
                  <a:pos x="232" y="233"/>
                </a:cxn>
                <a:cxn ang="0">
                  <a:pos x="252" y="214"/>
                </a:cxn>
                <a:cxn ang="0">
                  <a:pos x="268" y="192"/>
                </a:cxn>
                <a:cxn ang="0">
                  <a:pos x="278" y="167"/>
                </a:cxn>
                <a:cxn ang="0">
                  <a:pos x="283" y="141"/>
                </a:cxn>
                <a:cxn ang="0">
                  <a:pos x="280" y="115"/>
                </a:cxn>
                <a:cxn ang="0">
                  <a:pos x="271" y="91"/>
                </a:cxn>
                <a:cxn ang="0">
                  <a:pos x="252" y="69"/>
                </a:cxn>
                <a:cxn ang="0">
                  <a:pos x="238" y="57"/>
                </a:cxn>
                <a:cxn ang="0">
                  <a:pos x="222" y="48"/>
                </a:cxn>
                <a:cxn ang="0">
                  <a:pos x="204" y="39"/>
                </a:cxn>
                <a:cxn ang="0">
                  <a:pos x="184" y="31"/>
                </a:cxn>
                <a:cxn ang="0">
                  <a:pos x="164" y="23"/>
                </a:cxn>
                <a:cxn ang="0">
                  <a:pos x="144" y="17"/>
                </a:cxn>
                <a:cxn ang="0">
                  <a:pos x="123" y="13"/>
                </a:cxn>
                <a:cxn ang="0">
                  <a:pos x="103" y="8"/>
                </a:cxn>
                <a:cxn ang="0">
                  <a:pos x="83" y="5"/>
                </a:cxn>
                <a:cxn ang="0">
                  <a:pos x="66" y="2"/>
                </a:cxn>
                <a:cxn ang="0">
                  <a:pos x="48" y="0"/>
                </a:cxn>
                <a:cxn ang="0">
                  <a:pos x="34" y="0"/>
                </a:cxn>
                <a:cxn ang="0">
                  <a:pos x="21" y="0"/>
                </a:cxn>
                <a:cxn ang="0">
                  <a:pos x="11" y="0"/>
                </a:cxn>
                <a:cxn ang="0">
                  <a:pos x="4" y="2"/>
                </a:cxn>
                <a:cxn ang="0">
                  <a:pos x="0" y="5"/>
                </a:cxn>
                <a:cxn ang="0">
                  <a:pos x="12" y="7"/>
                </a:cxn>
                <a:cxn ang="0">
                  <a:pos x="24" y="8"/>
                </a:cxn>
                <a:cxn ang="0">
                  <a:pos x="38" y="10"/>
                </a:cxn>
                <a:cxn ang="0">
                  <a:pos x="52" y="13"/>
                </a:cxn>
                <a:cxn ang="0">
                  <a:pos x="66" y="16"/>
                </a:cxn>
                <a:cxn ang="0">
                  <a:pos x="82" y="18"/>
                </a:cxn>
                <a:cxn ang="0">
                  <a:pos x="98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4"/>
                </a:cxn>
                <a:cxn ang="0">
                  <a:pos x="162" y="39"/>
                </a:cxn>
                <a:cxn ang="0">
                  <a:pos x="177" y="45"/>
                </a:cxn>
                <a:cxn ang="0">
                  <a:pos x="193" y="52"/>
                </a:cxn>
                <a:cxn ang="0">
                  <a:pos x="208" y="60"/>
                </a:cxn>
                <a:cxn ang="0">
                  <a:pos x="222" y="68"/>
                </a:cxn>
                <a:cxn ang="0">
                  <a:pos x="235" y="77"/>
                </a:cxn>
              </a:cxnLst>
              <a:rect l="0" t="0" r="r" b="b"/>
              <a:pathLst>
                <a:path w="283" h="252">
                  <a:moveTo>
                    <a:pt x="235" y="77"/>
                  </a:moveTo>
                  <a:lnTo>
                    <a:pt x="248" y="91"/>
                  </a:lnTo>
                  <a:lnTo>
                    <a:pt x="256" y="107"/>
                  </a:lnTo>
                  <a:lnTo>
                    <a:pt x="259" y="124"/>
                  </a:lnTo>
                  <a:lnTo>
                    <a:pt x="259" y="142"/>
                  </a:lnTo>
                  <a:lnTo>
                    <a:pt x="257" y="157"/>
                  </a:lnTo>
                  <a:lnTo>
                    <a:pt x="252" y="170"/>
                  </a:lnTo>
                  <a:lnTo>
                    <a:pt x="244" y="183"/>
                  </a:lnTo>
                  <a:lnTo>
                    <a:pt x="236" y="193"/>
                  </a:lnTo>
                  <a:lnTo>
                    <a:pt x="225" y="204"/>
                  </a:lnTo>
                  <a:lnTo>
                    <a:pt x="215" y="214"/>
                  </a:lnTo>
                  <a:lnTo>
                    <a:pt x="204" y="224"/>
                  </a:lnTo>
                  <a:lnTo>
                    <a:pt x="194" y="234"/>
                  </a:lnTo>
                  <a:lnTo>
                    <a:pt x="191" y="238"/>
                  </a:lnTo>
                  <a:lnTo>
                    <a:pt x="191" y="241"/>
                  </a:lnTo>
                  <a:lnTo>
                    <a:pt x="191" y="245"/>
                  </a:lnTo>
                  <a:lnTo>
                    <a:pt x="194" y="248"/>
                  </a:lnTo>
                  <a:lnTo>
                    <a:pt x="197" y="250"/>
                  </a:lnTo>
                  <a:lnTo>
                    <a:pt x="202" y="252"/>
                  </a:lnTo>
                  <a:lnTo>
                    <a:pt x="205" y="250"/>
                  </a:lnTo>
                  <a:lnTo>
                    <a:pt x="209" y="248"/>
                  </a:lnTo>
                  <a:lnTo>
                    <a:pt x="232" y="233"/>
                  </a:lnTo>
                  <a:lnTo>
                    <a:pt x="252" y="214"/>
                  </a:lnTo>
                  <a:lnTo>
                    <a:pt x="268" y="192"/>
                  </a:lnTo>
                  <a:lnTo>
                    <a:pt x="278" y="167"/>
                  </a:lnTo>
                  <a:lnTo>
                    <a:pt x="283" y="141"/>
                  </a:lnTo>
                  <a:lnTo>
                    <a:pt x="280" y="115"/>
                  </a:lnTo>
                  <a:lnTo>
                    <a:pt x="271" y="91"/>
                  </a:lnTo>
                  <a:lnTo>
                    <a:pt x="252" y="69"/>
                  </a:lnTo>
                  <a:lnTo>
                    <a:pt x="238" y="57"/>
                  </a:lnTo>
                  <a:lnTo>
                    <a:pt x="222" y="48"/>
                  </a:lnTo>
                  <a:lnTo>
                    <a:pt x="204" y="39"/>
                  </a:lnTo>
                  <a:lnTo>
                    <a:pt x="184" y="31"/>
                  </a:lnTo>
                  <a:lnTo>
                    <a:pt x="164" y="23"/>
                  </a:lnTo>
                  <a:lnTo>
                    <a:pt x="144" y="17"/>
                  </a:lnTo>
                  <a:lnTo>
                    <a:pt x="123" y="13"/>
                  </a:lnTo>
                  <a:lnTo>
                    <a:pt x="103" y="8"/>
                  </a:lnTo>
                  <a:lnTo>
                    <a:pt x="83" y="5"/>
                  </a:lnTo>
                  <a:lnTo>
                    <a:pt x="66" y="2"/>
                  </a:lnTo>
                  <a:lnTo>
                    <a:pt x="48" y="0"/>
                  </a:lnTo>
                  <a:lnTo>
                    <a:pt x="34" y="0"/>
                  </a:lnTo>
                  <a:lnTo>
                    <a:pt x="21" y="0"/>
                  </a:lnTo>
                  <a:lnTo>
                    <a:pt x="11" y="0"/>
                  </a:lnTo>
                  <a:lnTo>
                    <a:pt x="4" y="2"/>
                  </a:lnTo>
                  <a:lnTo>
                    <a:pt x="0" y="5"/>
                  </a:lnTo>
                  <a:lnTo>
                    <a:pt x="12" y="7"/>
                  </a:lnTo>
                  <a:lnTo>
                    <a:pt x="24" y="8"/>
                  </a:lnTo>
                  <a:lnTo>
                    <a:pt x="38" y="10"/>
                  </a:lnTo>
                  <a:lnTo>
                    <a:pt x="52" y="13"/>
                  </a:lnTo>
                  <a:lnTo>
                    <a:pt x="66" y="16"/>
                  </a:lnTo>
                  <a:lnTo>
                    <a:pt x="82" y="18"/>
                  </a:lnTo>
                  <a:lnTo>
                    <a:pt x="98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4"/>
                  </a:lnTo>
                  <a:lnTo>
                    <a:pt x="162" y="39"/>
                  </a:lnTo>
                  <a:lnTo>
                    <a:pt x="177" y="45"/>
                  </a:lnTo>
                  <a:lnTo>
                    <a:pt x="193" y="52"/>
                  </a:lnTo>
                  <a:lnTo>
                    <a:pt x="208" y="60"/>
                  </a:lnTo>
                  <a:lnTo>
                    <a:pt x="222" y="68"/>
                  </a:lnTo>
                  <a:lnTo>
                    <a:pt x="235" y="77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1" name="Freeform 583"/>
            <p:cNvSpPr>
              <a:spLocks/>
            </p:cNvSpPr>
            <p:nvPr/>
          </p:nvSpPr>
          <p:spPr bwMode="auto">
            <a:xfrm>
              <a:off x="4298" y="3153"/>
              <a:ext cx="19" cy="39"/>
            </a:xfrm>
            <a:custGeom>
              <a:avLst/>
              <a:gdLst/>
              <a:ahLst/>
              <a:cxnLst>
                <a:cxn ang="0">
                  <a:pos x="0" y="130"/>
                </a:cxn>
                <a:cxn ang="0">
                  <a:pos x="0" y="149"/>
                </a:cxn>
                <a:cxn ang="0">
                  <a:pos x="4" y="168"/>
                </a:cxn>
                <a:cxn ang="0">
                  <a:pos x="12" y="185"/>
                </a:cxn>
                <a:cxn ang="0">
                  <a:pos x="24" y="200"/>
                </a:cxn>
                <a:cxn ang="0">
                  <a:pos x="38" y="213"/>
                </a:cxn>
                <a:cxn ang="0">
                  <a:pos x="55" y="224"/>
                </a:cxn>
                <a:cxn ang="0">
                  <a:pos x="73" y="232"/>
                </a:cxn>
                <a:cxn ang="0">
                  <a:pos x="92" y="237"/>
                </a:cxn>
                <a:cxn ang="0">
                  <a:pos x="98" y="238"/>
                </a:cxn>
                <a:cxn ang="0">
                  <a:pos x="104" y="235"/>
                </a:cxn>
                <a:cxn ang="0">
                  <a:pos x="109" y="232"/>
                </a:cxn>
                <a:cxn ang="0">
                  <a:pos x="111" y="227"/>
                </a:cxn>
                <a:cxn ang="0">
                  <a:pos x="111" y="222"/>
                </a:cxn>
                <a:cxn ang="0">
                  <a:pos x="110" y="216"/>
                </a:cxn>
                <a:cxn ang="0">
                  <a:pos x="106" y="211"/>
                </a:cxn>
                <a:cxn ang="0">
                  <a:pos x="100" y="209"/>
                </a:cxn>
                <a:cxn ang="0">
                  <a:pos x="82" y="202"/>
                </a:cxn>
                <a:cxn ang="0">
                  <a:pos x="64" y="193"/>
                </a:cxn>
                <a:cxn ang="0">
                  <a:pos x="50" y="180"/>
                </a:cxn>
                <a:cxn ang="0">
                  <a:pos x="39" y="167"/>
                </a:cxn>
                <a:cxn ang="0">
                  <a:pos x="32" y="149"/>
                </a:cxn>
                <a:cxn ang="0">
                  <a:pos x="29" y="131"/>
                </a:cxn>
                <a:cxn ang="0">
                  <a:pos x="29" y="111"/>
                </a:cxn>
                <a:cxn ang="0">
                  <a:pos x="35" y="91"/>
                </a:cxn>
                <a:cxn ang="0">
                  <a:pos x="42" y="76"/>
                </a:cxn>
                <a:cxn ang="0">
                  <a:pos x="51" y="62"/>
                </a:cxn>
                <a:cxn ang="0">
                  <a:pos x="62" y="49"/>
                </a:cxn>
                <a:cxn ang="0">
                  <a:pos x="73" y="38"/>
                </a:cxn>
                <a:cxn ang="0">
                  <a:pos x="84" y="28"/>
                </a:cxn>
                <a:cxn ang="0">
                  <a:pos x="96" y="18"/>
                </a:cxn>
                <a:cxn ang="0">
                  <a:pos x="106" y="9"/>
                </a:cxn>
                <a:cxn ang="0">
                  <a:pos x="114" y="1"/>
                </a:cxn>
                <a:cxn ang="0">
                  <a:pos x="106" y="0"/>
                </a:cxn>
                <a:cxn ang="0">
                  <a:pos x="93" y="6"/>
                </a:cxn>
                <a:cxn ang="0">
                  <a:pos x="76" y="18"/>
                </a:cxn>
                <a:cxn ang="0">
                  <a:pos x="56" y="36"/>
                </a:cxn>
                <a:cxn ang="0">
                  <a:pos x="37" y="57"/>
                </a:cxn>
                <a:cxn ang="0">
                  <a:pos x="20" y="80"/>
                </a:cxn>
                <a:cxn ang="0">
                  <a:pos x="7" y="106"/>
                </a:cxn>
                <a:cxn ang="0">
                  <a:pos x="0" y="130"/>
                </a:cxn>
              </a:cxnLst>
              <a:rect l="0" t="0" r="r" b="b"/>
              <a:pathLst>
                <a:path w="114" h="238">
                  <a:moveTo>
                    <a:pt x="0" y="130"/>
                  </a:moveTo>
                  <a:lnTo>
                    <a:pt x="0" y="149"/>
                  </a:lnTo>
                  <a:lnTo>
                    <a:pt x="4" y="168"/>
                  </a:lnTo>
                  <a:lnTo>
                    <a:pt x="12" y="185"/>
                  </a:lnTo>
                  <a:lnTo>
                    <a:pt x="24" y="200"/>
                  </a:lnTo>
                  <a:lnTo>
                    <a:pt x="38" y="213"/>
                  </a:lnTo>
                  <a:lnTo>
                    <a:pt x="55" y="224"/>
                  </a:lnTo>
                  <a:lnTo>
                    <a:pt x="73" y="232"/>
                  </a:lnTo>
                  <a:lnTo>
                    <a:pt x="92" y="237"/>
                  </a:lnTo>
                  <a:lnTo>
                    <a:pt x="98" y="238"/>
                  </a:lnTo>
                  <a:lnTo>
                    <a:pt x="104" y="235"/>
                  </a:lnTo>
                  <a:lnTo>
                    <a:pt x="109" y="232"/>
                  </a:lnTo>
                  <a:lnTo>
                    <a:pt x="111" y="227"/>
                  </a:lnTo>
                  <a:lnTo>
                    <a:pt x="111" y="222"/>
                  </a:lnTo>
                  <a:lnTo>
                    <a:pt x="110" y="216"/>
                  </a:lnTo>
                  <a:lnTo>
                    <a:pt x="106" y="211"/>
                  </a:lnTo>
                  <a:lnTo>
                    <a:pt x="100" y="209"/>
                  </a:lnTo>
                  <a:lnTo>
                    <a:pt x="82" y="202"/>
                  </a:lnTo>
                  <a:lnTo>
                    <a:pt x="64" y="193"/>
                  </a:lnTo>
                  <a:lnTo>
                    <a:pt x="50" y="180"/>
                  </a:lnTo>
                  <a:lnTo>
                    <a:pt x="39" y="167"/>
                  </a:lnTo>
                  <a:lnTo>
                    <a:pt x="32" y="149"/>
                  </a:lnTo>
                  <a:lnTo>
                    <a:pt x="29" y="131"/>
                  </a:lnTo>
                  <a:lnTo>
                    <a:pt x="29" y="111"/>
                  </a:lnTo>
                  <a:lnTo>
                    <a:pt x="35" y="91"/>
                  </a:lnTo>
                  <a:lnTo>
                    <a:pt x="42" y="76"/>
                  </a:lnTo>
                  <a:lnTo>
                    <a:pt x="51" y="62"/>
                  </a:lnTo>
                  <a:lnTo>
                    <a:pt x="62" y="49"/>
                  </a:lnTo>
                  <a:lnTo>
                    <a:pt x="73" y="38"/>
                  </a:lnTo>
                  <a:lnTo>
                    <a:pt x="84" y="28"/>
                  </a:lnTo>
                  <a:lnTo>
                    <a:pt x="96" y="18"/>
                  </a:lnTo>
                  <a:lnTo>
                    <a:pt x="106" y="9"/>
                  </a:lnTo>
                  <a:lnTo>
                    <a:pt x="114" y="1"/>
                  </a:lnTo>
                  <a:lnTo>
                    <a:pt x="106" y="0"/>
                  </a:lnTo>
                  <a:lnTo>
                    <a:pt x="93" y="6"/>
                  </a:lnTo>
                  <a:lnTo>
                    <a:pt x="76" y="18"/>
                  </a:lnTo>
                  <a:lnTo>
                    <a:pt x="56" y="36"/>
                  </a:lnTo>
                  <a:lnTo>
                    <a:pt x="37" y="57"/>
                  </a:lnTo>
                  <a:lnTo>
                    <a:pt x="20" y="80"/>
                  </a:lnTo>
                  <a:lnTo>
                    <a:pt x="7" y="106"/>
                  </a:lnTo>
                  <a:lnTo>
                    <a:pt x="0" y="130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2" name="Freeform 584"/>
            <p:cNvSpPr>
              <a:spLocks/>
            </p:cNvSpPr>
            <p:nvPr/>
          </p:nvSpPr>
          <p:spPr bwMode="auto">
            <a:xfrm>
              <a:off x="4432" y="3130"/>
              <a:ext cx="41" cy="52"/>
            </a:xfrm>
            <a:custGeom>
              <a:avLst/>
              <a:gdLst/>
              <a:ahLst/>
              <a:cxnLst>
                <a:cxn ang="0">
                  <a:pos x="207" y="124"/>
                </a:cxn>
                <a:cxn ang="0">
                  <a:pos x="219" y="143"/>
                </a:cxn>
                <a:cxn ang="0">
                  <a:pos x="225" y="164"/>
                </a:cxn>
                <a:cxn ang="0">
                  <a:pos x="221" y="187"/>
                </a:cxn>
                <a:cxn ang="0">
                  <a:pos x="208" y="209"/>
                </a:cxn>
                <a:cxn ang="0">
                  <a:pos x="188" y="228"/>
                </a:cxn>
                <a:cxn ang="0">
                  <a:pos x="166" y="246"/>
                </a:cxn>
                <a:cxn ang="0">
                  <a:pos x="143" y="264"/>
                </a:cxn>
                <a:cxn ang="0">
                  <a:pos x="129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1" y="305"/>
                </a:cxn>
                <a:cxn ang="0">
                  <a:pos x="130" y="310"/>
                </a:cxn>
                <a:cxn ang="0">
                  <a:pos x="139" y="309"/>
                </a:cxn>
                <a:cxn ang="0">
                  <a:pos x="154" y="293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1" y="219"/>
                </a:cxn>
                <a:cxn ang="0">
                  <a:pos x="245" y="187"/>
                </a:cxn>
                <a:cxn ang="0">
                  <a:pos x="242" y="153"/>
                </a:cxn>
                <a:cxn ang="0">
                  <a:pos x="227" y="120"/>
                </a:cxn>
                <a:cxn ang="0">
                  <a:pos x="201" y="94"/>
                </a:cxn>
                <a:cxn ang="0">
                  <a:pos x="177" y="74"/>
                </a:cxn>
                <a:cxn ang="0">
                  <a:pos x="152" y="60"/>
                </a:cxn>
                <a:cxn ang="0">
                  <a:pos x="126" y="43"/>
                </a:cxn>
                <a:cxn ang="0">
                  <a:pos x="98" y="28"/>
                </a:cxn>
                <a:cxn ang="0">
                  <a:pos x="72" y="16"/>
                </a:cxn>
                <a:cxn ang="0">
                  <a:pos x="46" y="7"/>
                </a:cxn>
                <a:cxn ang="0">
                  <a:pos x="24" y="1"/>
                </a:cxn>
                <a:cxn ang="0">
                  <a:pos x="7" y="1"/>
                </a:cxn>
                <a:cxn ang="0">
                  <a:pos x="8" y="6"/>
                </a:cxn>
                <a:cxn ang="0">
                  <a:pos x="28" y="14"/>
                </a:cxn>
                <a:cxn ang="0">
                  <a:pos x="51" y="24"/>
                </a:cxn>
                <a:cxn ang="0">
                  <a:pos x="78" y="37"/>
                </a:cxn>
                <a:cxn ang="0">
                  <a:pos x="106" y="51"/>
                </a:cxn>
                <a:cxn ang="0">
                  <a:pos x="134" y="69"/>
                </a:cxn>
                <a:cxn ang="0">
                  <a:pos x="163" y="87"/>
                </a:cxn>
                <a:cxn ang="0">
                  <a:pos x="187" y="105"/>
                </a:cxn>
              </a:cxnLst>
              <a:rect l="0" t="0" r="r" b="b"/>
              <a:pathLst>
                <a:path w="246" h="310">
                  <a:moveTo>
                    <a:pt x="199" y="116"/>
                  </a:moveTo>
                  <a:lnTo>
                    <a:pt x="207" y="124"/>
                  </a:lnTo>
                  <a:lnTo>
                    <a:pt x="214" y="133"/>
                  </a:lnTo>
                  <a:lnTo>
                    <a:pt x="219" y="143"/>
                  </a:lnTo>
                  <a:lnTo>
                    <a:pt x="223" y="154"/>
                  </a:lnTo>
                  <a:lnTo>
                    <a:pt x="225" y="164"/>
                  </a:lnTo>
                  <a:lnTo>
                    <a:pt x="225" y="176"/>
                  </a:lnTo>
                  <a:lnTo>
                    <a:pt x="221" y="187"/>
                  </a:lnTo>
                  <a:lnTo>
                    <a:pt x="216" y="197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8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3" y="264"/>
                  </a:lnTo>
                  <a:lnTo>
                    <a:pt x="132" y="274"/>
                  </a:lnTo>
                  <a:lnTo>
                    <a:pt x="129" y="278"/>
                  </a:lnTo>
                  <a:lnTo>
                    <a:pt x="126" y="282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1" y="305"/>
                  </a:lnTo>
                  <a:lnTo>
                    <a:pt x="125" y="309"/>
                  </a:lnTo>
                  <a:lnTo>
                    <a:pt x="130" y="310"/>
                  </a:lnTo>
                  <a:lnTo>
                    <a:pt x="134" y="310"/>
                  </a:lnTo>
                  <a:lnTo>
                    <a:pt x="139" y="309"/>
                  </a:lnTo>
                  <a:lnTo>
                    <a:pt x="143" y="305"/>
                  </a:lnTo>
                  <a:lnTo>
                    <a:pt x="154" y="293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19" y="233"/>
                  </a:lnTo>
                  <a:lnTo>
                    <a:pt x="231" y="219"/>
                  </a:lnTo>
                  <a:lnTo>
                    <a:pt x="239" y="204"/>
                  </a:lnTo>
                  <a:lnTo>
                    <a:pt x="245" y="187"/>
                  </a:lnTo>
                  <a:lnTo>
                    <a:pt x="246" y="170"/>
                  </a:lnTo>
                  <a:lnTo>
                    <a:pt x="242" y="153"/>
                  </a:lnTo>
                  <a:lnTo>
                    <a:pt x="236" y="136"/>
                  </a:lnTo>
                  <a:lnTo>
                    <a:pt x="227" y="120"/>
                  </a:lnTo>
                  <a:lnTo>
                    <a:pt x="215" y="107"/>
                  </a:lnTo>
                  <a:lnTo>
                    <a:pt x="201" y="94"/>
                  </a:lnTo>
                  <a:lnTo>
                    <a:pt x="187" y="82"/>
                  </a:lnTo>
                  <a:lnTo>
                    <a:pt x="177" y="74"/>
                  </a:lnTo>
                  <a:lnTo>
                    <a:pt x="165" y="68"/>
                  </a:lnTo>
                  <a:lnTo>
                    <a:pt x="152" y="60"/>
                  </a:lnTo>
                  <a:lnTo>
                    <a:pt x="139" y="51"/>
                  </a:lnTo>
                  <a:lnTo>
                    <a:pt x="126" y="43"/>
                  </a:lnTo>
                  <a:lnTo>
                    <a:pt x="112" y="35"/>
                  </a:lnTo>
                  <a:lnTo>
                    <a:pt x="98" y="28"/>
                  </a:lnTo>
                  <a:lnTo>
                    <a:pt x="85" y="22"/>
                  </a:lnTo>
                  <a:lnTo>
                    <a:pt x="72" y="16"/>
                  </a:lnTo>
                  <a:lnTo>
                    <a:pt x="59" y="10"/>
                  </a:lnTo>
                  <a:lnTo>
                    <a:pt x="46" y="7"/>
                  </a:lnTo>
                  <a:lnTo>
                    <a:pt x="35" y="3"/>
                  </a:lnTo>
                  <a:lnTo>
                    <a:pt x="24" y="1"/>
                  </a:lnTo>
                  <a:lnTo>
                    <a:pt x="15" y="0"/>
                  </a:lnTo>
                  <a:lnTo>
                    <a:pt x="7" y="1"/>
                  </a:lnTo>
                  <a:lnTo>
                    <a:pt x="0" y="3"/>
                  </a:lnTo>
                  <a:lnTo>
                    <a:pt x="8" y="6"/>
                  </a:lnTo>
                  <a:lnTo>
                    <a:pt x="17" y="9"/>
                  </a:lnTo>
                  <a:lnTo>
                    <a:pt x="28" y="14"/>
                  </a:lnTo>
                  <a:lnTo>
                    <a:pt x="38" y="18"/>
                  </a:lnTo>
                  <a:lnTo>
                    <a:pt x="51" y="24"/>
                  </a:lnTo>
                  <a:lnTo>
                    <a:pt x="64" y="30"/>
                  </a:lnTo>
                  <a:lnTo>
                    <a:pt x="78" y="37"/>
                  </a:lnTo>
                  <a:lnTo>
                    <a:pt x="92" y="43"/>
                  </a:lnTo>
                  <a:lnTo>
                    <a:pt x="106" y="51"/>
                  </a:lnTo>
                  <a:lnTo>
                    <a:pt x="120" y="60"/>
                  </a:lnTo>
                  <a:lnTo>
                    <a:pt x="134" y="69"/>
                  </a:lnTo>
                  <a:lnTo>
                    <a:pt x="148" y="78"/>
                  </a:lnTo>
                  <a:lnTo>
                    <a:pt x="163" y="87"/>
                  </a:lnTo>
                  <a:lnTo>
                    <a:pt x="175" y="96"/>
                  </a:lnTo>
                  <a:lnTo>
                    <a:pt x="187" y="105"/>
                  </a:lnTo>
                  <a:lnTo>
                    <a:pt x="199" y="116"/>
                  </a:lnTo>
                  <a:close/>
                </a:path>
              </a:pathLst>
            </a:custGeom>
            <a:solidFill>
              <a:srgbClr val="C9E8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3" name="Freeform 585"/>
            <p:cNvSpPr>
              <a:spLocks/>
            </p:cNvSpPr>
            <p:nvPr/>
          </p:nvSpPr>
          <p:spPr bwMode="auto">
            <a:xfrm>
              <a:off x="4387" y="3191"/>
              <a:ext cx="14" cy="31"/>
            </a:xfrm>
            <a:custGeom>
              <a:avLst/>
              <a:gdLst/>
              <a:ahLst/>
              <a:cxnLst>
                <a:cxn ang="0">
                  <a:pos x="31" y="14"/>
                </a:cxn>
                <a:cxn ang="0">
                  <a:pos x="29" y="8"/>
                </a:cxn>
                <a:cxn ang="0">
                  <a:pos x="25" y="3"/>
                </a:cxn>
                <a:cxn ang="0">
                  <a:pos x="19" y="1"/>
                </a:cxn>
                <a:cxn ang="0">
                  <a:pos x="14" y="0"/>
                </a:cxn>
                <a:cxn ang="0">
                  <a:pos x="8" y="2"/>
                </a:cxn>
                <a:cxn ang="0">
                  <a:pos x="3" y="5"/>
                </a:cxn>
                <a:cxn ang="0">
                  <a:pos x="0" y="11"/>
                </a:cxn>
                <a:cxn ang="0">
                  <a:pos x="0" y="17"/>
                </a:cxn>
                <a:cxn ang="0">
                  <a:pos x="5" y="42"/>
                </a:cxn>
                <a:cxn ang="0">
                  <a:pos x="15" y="71"/>
                </a:cxn>
                <a:cxn ang="0">
                  <a:pos x="27" y="100"/>
                </a:cxn>
                <a:cxn ang="0">
                  <a:pos x="41" y="127"/>
                </a:cxn>
                <a:cxn ang="0">
                  <a:pos x="55" y="151"/>
                </a:cxn>
                <a:cxn ang="0">
                  <a:pos x="68" y="171"/>
                </a:cxn>
                <a:cxn ang="0">
                  <a:pos x="77" y="184"/>
                </a:cxn>
                <a:cxn ang="0">
                  <a:pos x="83" y="187"/>
                </a:cxn>
                <a:cxn ang="0">
                  <a:pos x="80" y="174"/>
                </a:cxn>
                <a:cxn ang="0">
                  <a:pos x="75" y="158"/>
                </a:cxn>
                <a:cxn ang="0">
                  <a:pos x="68" y="138"/>
                </a:cxn>
                <a:cxn ang="0">
                  <a:pos x="59" y="113"/>
                </a:cxn>
                <a:cxn ang="0">
                  <a:pos x="51" y="88"/>
                </a:cxn>
                <a:cxn ang="0">
                  <a:pos x="43" y="63"/>
                </a:cxn>
                <a:cxn ang="0">
                  <a:pos x="36" y="38"/>
                </a:cxn>
                <a:cxn ang="0">
                  <a:pos x="31" y="14"/>
                </a:cxn>
              </a:cxnLst>
              <a:rect l="0" t="0" r="r" b="b"/>
              <a:pathLst>
                <a:path w="83" h="187">
                  <a:moveTo>
                    <a:pt x="31" y="14"/>
                  </a:moveTo>
                  <a:lnTo>
                    <a:pt x="29" y="8"/>
                  </a:lnTo>
                  <a:lnTo>
                    <a:pt x="25" y="3"/>
                  </a:lnTo>
                  <a:lnTo>
                    <a:pt x="19" y="1"/>
                  </a:lnTo>
                  <a:lnTo>
                    <a:pt x="14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0" y="11"/>
                  </a:lnTo>
                  <a:lnTo>
                    <a:pt x="0" y="17"/>
                  </a:lnTo>
                  <a:lnTo>
                    <a:pt x="5" y="42"/>
                  </a:lnTo>
                  <a:lnTo>
                    <a:pt x="15" y="71"/>
                  </a:lnTo>
                  <a:lnTo>
                    <a:pt x="27" y="100"/>
                  </a:lnTo>
                  <a:lnTo>
                    <a:pt x="41" y="127"/>
                  </a:lnTo>
                  <a:lnTo>
                    <a:pt x="55" y="151"/>
                  </a:lnTo>
                  <a:lnTo>
                    <a:pt x="68" y="171"/>
                  </a:lnTo>
                  <a:lnTo>
                    <a:pt x="77" y="184"/>
                  </a:lnTo>
                  <a:lnTo>
                    <a:pt x="83" y="187"/>
                  </a:lnTo>
                  <a:lnTo>
                    <a:pt x="80" y="174"/>
                  </a:lnTo>
                  <a:lnTo>
                    <a:pt x="75" y="158"/>
                  </a:lnTo>
                  <a:lnTo>
                    <a:pt x="68" y="138"/>
                  </a:lnTo>
                  <a:lnTo>
                    <a:pt x="59" y="113"/>
                  </a:lnTo>
                  <a:lnTo>
                    <a:pt x="51" y="88"/>
                  </a:lnTo>
                  <a:lnTo>
                    <a:pt x="43" y="63"/>
                  </a:lnTo>
                  <a:lnTo>
                    <a:pt x="36" y="38"/>
                  </a:lnTo>
                  <a:lnTo>
                    <a:pt x="31" y="14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4" name="Freeform 586"/>
            <p:cNvSpPr>
              <a:spLocks/>
            </p:cNvSpPr>
            <p:nvPr/>
          </p:nvSpPr>
          <p:spPr bwMode="auto">
            <a:xfrm>
              <a:off x="4381" y="3174"/>
              <a:ext cx="7" cy="1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21" y="6"/>
                </a:cxn>
                <a:cxn ang="0">
                  <a:pos x="18" y="2"/>
                </a:cxn>
                <a:cxn ang="0">
                  <a:pos x="14" y="0"/>
                </a:cxn>
                <a:cxn ang="0">
                  <a:pos x="10" y="0"/>
                </a:cxn>
                <a:cxn ang="0">
                  <a:pos x="6" y="1"/>
                </a:cxn>
                <a:cxn ang="0">
                  <a:pos x="3" y="3"/>
                </a:cxn>
                <a:cxn ang="0">
                  <a:pos x="0" y="7"/>
                </a:cxn>
                <a:cxn ang="0">
                  <a:pos x="0" y="11"/>
                </a:cxn>
                <a:cxn ang="0">
                  <a:pos x="0" y="24"/>
                </a:cxn>
                <a:cxn ang="0">
                  <a:pos x="4" y="38"/>
                </a:cxn>
                <a:cxn ang="0">
                  <a:pos x="8" y="52"/>
                </a:cxn>
                <a:cxn ang="0">
                  <a:pos x="14" y="65"/>
                </a:cxn>
                <a:cxn ang="0">
                  <a:pos x="21" y="78"/>
                </a:cxn>
                <a:cxn ang="0">
                  <a:pos x="28" y="87"/>
                </a:cxn>
                <a:cxn ang="0">
                  <a:pos x="37" y="93"/>
                </a:cxn>
                <a:cxn ang="0">
                  <a:pos x="42" y="94"/>
                </a:cxn>
                <a:cxn ang="0">
                  <a:pos x="44" y="76"/>
                </a:cxn>
                <a:cxn ang="0">
                  <a:pos x="38" y="54"/>
                </a:cxn>
                <a:cxn ang="0">
                  <a:pos x="31" y="32"/>
                </a:cxn>
                <a:cxn ang="0">
                  <a:pos x="22" y="10"/>
                </a:cxn>
              </a:cxnLst>
              <a:rect l="0" t="0" r="r" b="b"/>
              <a:pathLst>
                <a:path w="44" h="94">
                  <a:moveTo>
                    <a:pt x="22" y="10"/>
                  </a:moveTo>
                  <a:lnTo>
                    <a:pt x="21" y="6"/>
                  </a:lnTo>
                  <a:lnTo>
                    <a:pt x="18" y="2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1"/>
                  </a:lnTo>
                  <a:lnTo>
                    <a:pt x="3" y="3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24"/>
                  </a:lnTo>
                  <a:lnTo>
                    <a:pt x="4" y="38"/>
                  </a:lnTo>
                  <a:lnTo>
                    <a:pt x="8" y="52"/>
                  </a:lnTo>
                  <a:lnTo>
                    <a:pt x="14" y="65"/>
                  </a:lnTo>
                  <a:lnTo>
                    <a:pt x="21" y="78"/>
                  </a:lnTo>
                  <a:lnTo>
                    <a:pt x="28" y="87"/>
                  </a:lnTo>
                  <a:lnTo>
                    <a:pt x="37" y="93"/>
                  </a:lnTo>
                  <a:lnTo>
                    <a:pt x="42" y="94"/>
                  </a:lnTo>
                  <a:lnTo>
                    <a:pt x="44" y="76"/>
                  </a:lnTo>
                  <a:lnTo>
                    <a:pt x="38" y="54"/>
                  </a:lnTo>
                  <a:lnTo>
                    <a:pt x="31" y="32"/>
                  </a:lnTo>
                  <a:lnTo>
                    <a:pt x="22" y="1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5" name="Freeform 587"/>
            <p:cNvSpPr>
              <a:spLocks/>
            </p:cNvSpPr>
            <p:nvPr/>
          </p:nvSpPr>
          <p:spPr bwMode="auto">
            <a:xfrm>
              <a:off x="4375" y="3163"/>
              <a:ext cx="6" cy="9"/>
            </a:xfrm>
            <a:custGeom>
              <a:avLst/>
              <a:gdLst/>
              <a:ahLst/>
              <a:cxnLst>
                <a:cxn ang="0">
                  <a:pos x="20" y="7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20" y="8"/>
                </a:cxn>
                <a:cxn ang="0">
                  <a:pos x="19" y="4"/>
                </a:cxn>
                <a:cxn ang="0">
                  <a:pos x="15" y="1"/>
                </a:cxn>
                <a:cxn ang="0">
                  <a:pos x="12" y="0"/>
                </a:cxn>
                <a:cxn ang="0">
                  <a:pos x="7" y="0"/>
                </a:cxn>
                <a:cxn ang="0">
                  <a:pos x="4" y="1"/>
                </a:cxn>
                <a:cxn ang="0">
                  <a:pos x="1" y="4"/>
                </a:cxn>
                <a:cxn ang="0">
                  <a:pos x="0" y="8"/>
                </a:cxn>
                <a:cxn ang="0">
                  <a:pos x="0" y="11"/>
                </a:cxn>
                <a:cxn ang="0">
                  <a:pos x="1" y="17"/>
                </a:cxn>
                <a:cxn ang="0">
                  <a:pos x="4" y="24"/>
                </a:cxn>
                <a:cxn ang="0">
                  <a:pos x="8" y="32"/>
                </a:cxn>
                <a:cxn ang="0">
                  <a:pos x="14" y="39"/>
                </a:cxn>
                <a:cxn ang="0">
                  <a:pos x="20" y="46"/>
                </a:cxn>
                <a:cxn ang="0">
                  <a:pos x="27" y="50"/>
                </a:cxn>
                <a:cxn ang="0">
                  <a:pos x="33" y="54"/>
                </a:cxn>
                <a:cxn ang="0">
                  <a:pos x="38" y="54"/>
                </a:cxn>
                <a:cxn ang="0">
                  <a:pos x="36" y="42"/>
                </a:cxn>
                <a:cxn ang="0">
                  <a:pos x="32" y="29"/>
                </a:cxn>
                <a:cxn ang="0">
                  <a:pos x="25" y="16"/>
                </a:cxn>
                <a:cxn ang="0">
                  <a:pos x="20" y="7"/>
                </a:cxn>
              </a:cxnLst>
              <a:rect l="0" t="0" r="r" b="b"/>
              <a:pathLst>
                <a:path w="38" h="54">
                  <a:moveTo>
                    <a:pt x="20" y="7"/>
                  </a:move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19" y="4"/>
                  </a:lnTo>
                  <a:lnTo>
                    <a:pt x="15" y="1"/>
                  </a:lnTo>
                  <a:lnTo>
                    <a:pt x="12" y="0"/>
                  </a:lnTo>
                  <a:lnTo>
                    <a:pt x="7" y="0"/>
                  </a:lnTo>
                  <a:lnTo>
                    <a:pt x="4" y="1"/>
                  </a:lnTo>
                  <a:lnTo>
                    <a:pt x="1" y="4"/>
                  </a:lnTo>
                  <a:lnTo>
                    <a:pt x="0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4"/>
                  </a:lnTo>
                  <a:lnTo>
                    <a:pt x="8" y="32"/>
                  </a:lnTo>
                  <a:lnTo>
                    <a:pt x="14" y="39"/>
                  </a:lnTo>
                  <a:lnTo>
                    <a:pt x="20" y="46"/>
                  </a:lnTo>
                  <a:lnTo>
                    <a:pt x="27" y="50"/>
                  </a:lnTo>
                  <a:lnTo>
                    <a:pt x="33" y="54"/>
                  </a:lnTo>
                  <a:lnTo>
                    <a:pt x="38" y="54"/>
                  </a:lnTo>
                  <a:lnTo>
                    <a:pt x="36" y="42"/>
                  </a:lnTo>
                  <a:lnTo>
                    <a:pt x="32" y="29"/>
                  </a:lnTo>
                  <a:lnTo>
                    <a:pt x="25" y="16"/>
                  </a:lnTo>
                  <a:lnTo>
                    <a:pt x="20" y="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6" name="Freeform 588"/>
            <p:cNvSpPr>
              <a:spLocks/>
            </p:cNvSpPr>
            <p:nvPr/>
          </p:nvSpPr>
          <p:spPr bwMode="auto">
            <a:xfrm>
              <a:off x="4370" y="3155"/>
              <a:ext cx="8" cy="6"/>
            </a:xfrm>
            <a:custGeom>
              <a:avLst/>
              <a:gdLst/>
              <a:ahLst/>
              <a:cxnLst>
                <a:cxn ang="0">
                  <a:pos x="41" y="27"/>
                </a:cxn>
                <a:cxn ang="0">
                  <a:pos x="46" y="24"/>
                </a:cxn>
                <a:cxn ang="0">
                  <a:pos x="51" y="21"/>
                </a:cxn>
                <a:cxn ang="0">
                  <a:pos x="52" y="16"/>
                </a:cxn>
                <a:cxn ang="0">
                  <a:pos x="52" y="12"/>
                </a:cxn>
                <a:cxn ang="0">
                  <a:pos x="50" y="6"/>
                </a:cxn>
                <a:cxn ang="0">
                  <a:pos x="46" y="2"/>
                </a:cxn>
                <a:cxn ang="0">
                  <a:pos x="41" y="0"/>
                </a:cxn>
                <a:cxn ang="0">
                  <a:pos x="36" y="0"/>
                </a:cxn>
                <a:cxn ang="0">
                  <a:pos x="33" y="0"/>
                </a:cxn>
                <a:cxn ang="0">
                  <a:pos x="29" y="1"/>
                </a:cxn>
                <a:cxn ang="0">
                  <a:pos x="21" y="4"/>
                </a:cxn>
                <a:cxn ang="0">
                  <a:pos x="13" y="8"/>
                </a:cxn>
                <a:cxn ang="0">
                  <a:pos x="6" y="15"/>
                </a:cxn>
                <a:cxn ang="0">
                  <a:pos x="3" y="22"/>
                </a:cxn>
                <a:cxn ang="0">
                  <a:pos x="0" y="29"/>
                </a:cxn>
                <a:cxn ang="0">
                  <a:pos x="0" y="31"/>
                </a:cxn>
                <a:cxn ang="0">
                  <a:pos x="4" y="33"/>
                </a:cxn>
                <a:cxn ang="0">
                  <a:pos x="9" y="36"/>
                </a:cxn>
                <a:cxn ang="0">
                  <a:pos x="13" y="36"/>
                </a:cxn>
                <a:cxn ang="0">
                  <a:pos x="18" y="36"/>
                </a:cxn>
                <a:cxn ang="0">
                  <a:pos x="24" y="33"/>
                </a:cxn>
                <a:cxn ang="0">
                  <a:pos x="30" y="32"/>
                </a:cxn>
                <a:cxn ang="0">
                  <a:pos x="36" y="30"/>
                </a:cxn>
                <a:cxn ang="0">
                  <a:pos x="41" y="27"/>
                </a:cxn>
              </a:cxnLst>
              <a:rect l="0" t="0" r="r" b="b"/>
              <a:pathLst>
                <a:path w="52" h="36">
                  <a:moveTo>
                    <a:pt x="41" y="27"/>
                  </a:moveTo>
                  <a:lnTo>
                    <a:pt x="46" y="24"/>
                  </a:lnTo>
                  <a:lnTo>
                    <a:pt x="51" y="21"/>
                  </a:lnTo>
                  <a:lnTo>
                    <a:pt x="52" y="16"/>
                  </a:lnTo>
                  <a:lnTo>
                    <a:pt x="52" y="12"/>
                  </a:lnTo>
                  <a:lnTo>
                    <a:pt x="50" y="6"/>
                  </a:lnTo>
                  <a:lnTo>
                    <a:pt x="46" y="2"/>
                  </a:lnTo>
                  <a:lnTo>
                    <a:pt x="41" y="0"/>
                  </a:lnTo>
                  <a:lnTo>
                    <a:pt x="36" y="0"/>
                  </a:lnTo>
                  <a:lnTo>
                    <a:pt x="33" y="0"/>
                  </a:lnTo>
                  <a:lnTo>
                    <a:pt x="29" y="1"/>
                  </a:lnTo>
                  <a:lnTo>
                    <a:pt x="21" y="4"/>
                  </a:lnTo>
                  <a:lnTo>
                    <a:pt x="13" y="8"/>
                  </a:lnTo>
                  <a:lnTo>
                    <a:pt x="6" y="15"/>
                  </a:lnTo>
                  <a:lnTo>
                    <a:pt x="3" y="22"/>
                  </a:lnTo>
                  <a:lnTo>
                    <a:pt x="0" y="29"/>
                  </a:lnTo>
                  <a:lnTo>
                    <a:pt x="0" y="31"/>
                  </a:lnTo>
                  <a:lnTo>
                    <a:pt x="4" y="33"/>
                  </a:lnTo>
                  <a:lnTo>
                    <a:pt x="9" y="36"/>
                  </a:lnTo>
                  <a:lnTo>
                    <a:pt x="13" y="36"/>
                  </a:lnTo>
                  <a:lnTo>
                    <a:pt x="18" y="36"/>
                  </a:lnTo>
                  <a:lnTo>
                    <a:pt x="24" y="33"/>
                  </a:lnTo>
                  <a:lnTo>
                    <a:pt x="30" y="32"/>
                  </a:lnTo>
                  <a:lnTo>
                    <a:pt x="36" y="30"/>
                  </a:lnTo>
                  <a:lnTo>
                    <a:pt x="41" y="27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7" name="Freeform 589"/>
            <p:cNvSpPr>
              <a:spLocks/>
            </p:cNvSpPr>
            <p:nvPr/>
          </p:nvSpPr>
          <p:spPr bwMode="auto">
            <a:xfrm>
              <a:off x="4330" y="3145"/>
              <a:ext cx="33" cy="39"/>
            </a:xfrm>
            <a:custGeom>
              <a:avLst/>
              <a:gdLst/>
              <a:ahLst/>
              <a:cxnLst>
                <a:cxn ang="0">
                  <a:pos x="73" y="36"/>
                </a:cxn>
                <a:cxn ang="0">
                  <a:pos x="58" y="46"/>
                </a:cxn>
                <a:cxn ang="0">
                  <a:pos x="46" y="58"/>
                </a:cxn>
                <a:cxn ang="0">
                  <a:pos x="33" y="72"/>
                </a:cxn>
                <a:cxn ang="0">
                  <a:pos x="22" y="85"/>
                </a:cxn>
                <a:cxn ang="0">
                  <a:pos x="14" y="100"/>
                </a:cxn>
                <a:cxn ang="0">
                  <a:pos x="7" y="115"/>
                </a:cxn>
                <a:cxn ang="0">
                  <a:pos x="2" y="130"/>
                </a:cxn>
                <a:cxn ang="0">
                  <a:pos x="0" y="146"/>
                </a:cxn>
                <a:cxn ang="0">
                  <a:pos x="2" y="170"/>
                </a:cxn>
                <a:cxn ang="0">
                  <a:pos x="12" y="190"/>
                </a:cxn>
                <a:cxn ang="0">
                  <a:pos x="26" y="207"/>
                </a:cxn>
                <a:cxn ang="0">
                  <a:pos x="43" y="220"/>
                </a:cxn>
                <a:cxn ang="0">
                  <a:pos x="64" y="229"/>
                </a:cxn>
                <a:cxn ang="0">
                  <a:pos x="88" y="235"/>
                </a:cxn>
                <a:cxn ang="0">
                  <a:pos x="110" y="236"/>
                </a:cxn>
                <a:cxn ang="0">
                  <a:pos x="132" y="232"/>
                </a:cxn>
                <a:cxn ang="0">
                  <a:pos x="137" y="232"/>
                </a:cxn>
                <a:cxn ang="0">
                  <a:pos x="142" y="230"/>
                </a:cxn>
                <a:cxn ang="0">
                  <a:pos x="145" y="226"/>
                </a:cxn>
                <a:cxn ang="0">
                  <a:pos x="146" y="221"/>
                </a:cxn>
                <a:cxn ang="0">
                  <a:pos x="145" y="219"/>
                </a:cxn>
                <a:cxn ang="0">
                  <a:pos x="142" y="219"/>
                </a:cxn>
                <a:cxn ang="0">
                  <a:pos x="137" y="217"/>
                </a:cxn>
                <a:cxn ang="0">
                  <a:pos x="131" y="217"/>
                </a:cxn>
                <a:cxn ang="0">
                  <a:pos x="124" y="217"/>
                </a:cxn>
                <a:cxn ang="0">
                  <a:pos x="118" y="217"/>
                </a:cxn>
                <a:cxn ang="0">
                  <a:pos x="112" y="217"/>
                </a:cxn>
                <a:cxn ang="0">
                  <a:pos x="109" y="217"/>
                </a:cxn>
                <a:cxn ang="0">
                  <a:pos x="97" y="216"/>
                </a:cxn>
                <a:cxn ang="0">
                  <a:pos x="87" y="215"/>
                </a:cxn>
                <a:cxn ang="0">
                  <a:pos x="75" y="214"/>
                </a:cxn>
                <a:cxn ang="0">
                  <a:pos x="63" y="211"/>
                </a:cxn>
                <a:cxn ang="0">
                  <a:pos x="51" y="207"/>
                </a:cxn>
                <a:cxn ang="0">
                  <a:pos x="40" y="199"/>
                </a:cxn>
                <a:cxn ang="0">
                  <a:pos x="29" y="189"/>
                </a:cxn>
                <a:cxn ang="0">
                  <a:pos x="17" y="174"/>
                </a:cxn>
                <a:cxn ang="0">
                  <a:pos x="15" y="157"/>
                </a:cxn>
                <a:cxn ang="0">
                  <a:pos x="16" y="141"/>
                </a:cxn>
                <a:cxn ang="0">
                  <a:pos x="21" y="124"/>
                </a:cxn>
                <a:cxn ang="0">
                  <a:pos x="28" y="109"/>
                </a:cxn>
                <a:cxn ang="0">
                  <a:pos x="39" y="96"/>
                </a:cxn>
                <a:cxn ang="0">
                  <a:pos x="50" y="82"/>
                </a:cxn>
                <a:cxn ang="0">
                  <a:pos x="63" y="70"/>
                </a:cxn>
                <a:cxn ang="0">
                  <a:pos x="78" y="59"/>
                </a:cxn>
                <a:cxn ang="0">
                  <a:pos x="94" y="49"/>
                </a:cxn>
                <a:cxn ang="0">
                  <a:pos x="110" y="39"/>
                </a:cxn>
                <a:cxn ang="0">
                  <a:pos x="126" y="31"/>
                </a:cxn>
                <a:cxn ang="0">
                  <a:pos x="142" y="24"/>
                </a:cxn>
                <a:cxn ang="0">
                  <a:pos x="158" y="19"/>
                </a:cxn>
                <a:cxn ang="0">
                  <a:pos x="172" y="13"/>
                </a:cxn>
                <a:cxn ang="0">
                  <a:pos x="186" y="10"/>
                </a:cxn>
                <a:cxn ang="0">
                  <a:pos x="198" y="7"/>
                </a:cxn>
                <a:cxn ang="0">
                  <a:pos x="190" y="3"/>
                </a:cxn>
                <a:cxn ang="0">
                  <a:pos x="177" y="0"/>
                </a:cxn>
                <a:cxn ang="0">
                  <a:pos x="162" y="3"/>
                </a:cxn>
                <a:cxn ang="0">
                  <a:pos x="144" y="6"/>
                </a:cxn>
                <a:cxn ang="0">
                  <a:pos x="124" y="12"/>
                </a:cxn>
                <a:cxn ang="0">
                  <a:pos x="105" y="19"/>
                </a:cxn>
                <a:cxn ang="0">
                  <a:pos x="88" y="28"/>
                </a:cxn>
                <a:cxn ang="0">
                  <a:pos x="73" y="36"/>
                </a:cxn>
              </a:cxnLst>
              <a:rect l="0" t="0" r="r" b="b"/>
              <a:pathLst>
                <a:path w="198" h="236">
                  <a:moveTo>
                    <a:pt x="73" y="36"/>
                  </a:moveTo>
                  <a:lnTo>
                    <a:pt x="58" y="46"/>
                  </a:lnTo>
                  <a:lnTo>
                    <a:pt x="46" y="58"/>
                  </a:lnTo>
                  <a:lnTo>
                    <a:pt x="33" y="72"/>
                  </a:lnTo>
                  <a:lnTo>
                    <a:pt x="22" y="85"/>
                  </a:lnTo>
                  <a:lnTo>
                    <a:pt x="14" y="100"/>
                  </a:lnTo>
                  <a:lnTo>
                    <a:pt x="7" y="115"/>
                  </a:lnTo>
                  <a:lnTo>
                    <a:pt x="2" y="130"/>
                  </a:lnTo>
                  <a:lnTo>
                    <a:pt x="0" y="146"/>
                  </a:lnTo>
                  <a:lnTo>
                    <a:pt x="2" y="170"/>
                  </a:lnTo>
                  <a:lnTo>
                    <a:pt x="12" y="190"/>
                  </a:lnTo>
                  <a:lnTo>
                    <a:pt x="26" y="207"/>
                  </a:lnTo>
                  <a:lnTo>
                    <a:pt x="43" y="220"/>
                  </a:lnTo>
                  <a:lnTo>
                    <a:pt x="64" y="229"/>
                  </a:lnTo>
                  <a:lnTo>
                    <a:pt x="88" y="235"/>
                  </a:lnTo>
                  <a:lnTo>
                    <a:pt x="110" y="236"/>
                  </a:lnTo>
                  <a:lnTo>
                    <a:pt x="132" y="232"/>
                  </a:lnTo>
                  <a:lnTo>
                    <a:pt x="137" y="232"/>
                  </a:lnTo>
                  <a:lnTo>
                    <a:pt x="142" y="230"/>
                  </a:lnTo>
                  <a:lnTo>
                    <a:pt x="145" y="226"/>
                  </a:lnTo>
                  <a:lnTo>
                    <a:pt x="146" y="221"/>
                  </a:lnTo>
                  <a:lnTo>
                    <a:pt x="145" y="219"/>
                  </a:lnTo>
                  <a:lnTo>
                    <a:pt x="142" y="219"/>
                  </a:lnTo>
                  <a:lnTo>
                    <a:pt x="137" y="217"/>
                  </a:lnTo>
                  <a:lnTo>
                    <a:pt x="131" y="217"/>
                  </a:lnTo>
                  <a:lnTo>
                    <a:pt x="124" y="217"/>
                  </a:lnTo>
                  <a:lnTo>
                    <a:pt x="118" y="217"/>
                  </a:lnTo>
                  <a:lnTo>
                    <a:pt x="112" y="217"/>
                  </a:lnTo>
                  <a:lnTo>
                    <a:pt x="109" y="217"/>
                  </a:lnTo>
                  <a:lnTo>
                    <a:pt x="97" y="216"/>
                  </a:lnTo>
                  <a:lnTo>
                    <a:pt x="87" y="215"/>
                  </a:lnTo>
                  <a:lnTo>
                    <a:pt x="75" y="214"/>
                  </a:lnTo>
                  <a:lnTo>
                    <a:pt x="63" y="211"/>
                  </a:lnTo>
                  <a:lnTo>
                    <a:pt x="51" y="207"/>
                  </a:lnTo>
                  <a:lnTo>
                    <a:pt x="40" y="199"/>
                  </a:lnTo>
                  <a:lnTo>
                    <a:pt x="29" y="189"/>
                  </a:lnTo>
                  <a:lnTo>
                    <a:pt x="17" y="174"/>
                  </a:lnTo>
                  <a:lnTo>
                    <a:pt x="15" y="157"/>
                  </a:lnTo>
                  <a:lnTo>
                    <a:pt x="16" y="141"/>
                  </a:lnTo>
                  <a:lnTo>
                    <a:pt x="21" y="124"/>
                  </a:lnTo>
                  <a:lnTo>
                    <a:pt x="28" y="109"/>
                  </a:lnTo>
                  <a:lnTo>
                    <a:pt x="39" y="96"/>
                  </a:lnTo>
                  <a:lnTo>
                    <a:pt x="50" y="82"/>
                  </a:lnTo>
                  <a:lnTo>
                    <a:pt x="63" y="70"/>
                  </a:lnTo>
                  <a:lnTo>
                    <a:pt x="78" y="59"/>
                  </a:lnTo>
                  <a:lnTo>
                    <a:pt x="94" y="49"/>
                  </a:lnTo>
                  <a:lnTo>
                    <a:pt x="110" y="39"/>
                  </a:lnTo>
                  <a:lnTo>
                    <a:pt x="126" y="31"/>
                  </a:lnTo>
                  <a:lnTo>
                    <a:pt x="142" y="24"/>
                  </a:lnTo>
                  <a:lnTo>
                    <a:pt x="158" y="19"/>
                  </a:lnTo>
                  <a:lnTo>
                    <a:pt x="172" y="13"/>
                  </a:lnTo>
                  <a:lnTo>
                    <a:pt x="186" y="10"/>
                  </a:lnTo>
                  <a:lnTo>
                    <a:pt x="198" y="7"/>
                  </a:lnTo>
                  <a:lnTo>
                    <a:pt x="190" y="3"/>
                  </a:lnTo>
                  <a:lnTo>
                    <a:pt x="177" y="0"/>
                  </a:lnTo>
                  <a:lnTo>
                    <a:pt x="162" y="3"/>
                  </a:lnTo>
                  <a:lnTo>
                    <a:pt x="144" y="6"/>
                  </a:lnTo>
                  <a:lnTo>
                    <a:pt x="124" y="12"/>
                  </a:lnTo>
                  <a:lnTo>
                    <a:pt x="105" y="19"/>
                  </a:lnTo>
                  <a:lnTo>
                    <a:pt x="88" y="28"/>
                  </a:lnTo>
                  <a:lnTo>
                    <a:pt x="73" y="3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8" name="Freeform 590"/>
            <p:cNvSpPr>
              <a:spLocks/>
            </p:cNvSpPr>
            <p:nvPr/>
          </p:nvSpPr>
          <p:spPr bwMode="auto">
            <a:xfrm>
              <a:off x="4386" y="3145"/>
              <a:ext cx="22" cy="30"/>
            </a:xfrm>
            <a:custGeom>
              <a:avLst/>
              <a:gdLst/>
              <a:ahLst/>
              <a:cxnLst>
                <a:cxn ang="0">
                  <a:pos x="108" y="61"/>
                </a:cxn>
                <a:cxn ang="0">
                  <a:pos x="111" y="80"/>
                </a:cxn>
                <a:cxn ang="0">
                  <a:pos x="109" y="97"/>
                </a:cxn>
                <a:cxn ang="0">
                  <a:pos x="101" y="110"/>
                </a:cxn>
                <a:cxn ang="0">
                  <a:pos x="89" y="123"/>
                </a:cxn>
                <a:cxn ang="0">
                  <a:pos x="75" y="134"/>
                </a:cxn>
                <a:cxn ang="0">
                  <a:pos x="60" y="145"/>
                </a:cxn>
                <a:cxn ang="0">
                  <a:pos x="43" y="156"/>
                </a:cxn>
                <a:cxn ang="0">
                  <a:pos x="29" y="167"/>
                </a:cxn>
                <a:cxn ang="0">
                  <a:pos x="27" y="170"/>
                </a:cxn>
                <a:cxn ang="0">
                  <a:pos x="26" y="172"/>
                </a:cxn>
                <a:cxn ang="0">
                  <a:pos x="26" y="176"/>
                </a:cxn>
                <a:cxn ang="0">
                  <a:pos x="28" y="179"/>
                </a:cxn>
                <a:cxn ang="0">
                  <a:pos x="30" y="182"/>
                </a:cxn>
                <a:cxn ang="0">
                  <a:pos x="34" y="183"/>
                </a:cxn>
                <a:cxn ang="0">
                  <a:pos x="37" y="183"/>
                </a:cxn>
                <a:cxn ang="0">
                  <a:pos x="41" y="182"/>
                </a:cxn>
                <a:cxn ang="0">
                  <a:pos x="58" y="171"/>
                </a:cxn>
                <a:cxn ang="0">
                  <a:pos x="76" y="160"/>
                </a:cxn>
                <a:cxn ang="0">
                  <a:pos x="92" y="147"/>
                </a:cxn>
                <a:cxn ang="0">
                  <a:pos x="108" y="132"/>
                </a:cxn>
                <a:cxn ang="0">
                  <a:pos x="118" y="116"/>
                </a:cxn>
                <a:cxn ang="0">
                  <a:pos x="125" y="98"/>
                </a:cxn>
                <a:cxn ang="0">
                  <a:pos x="128" y="78"/>
                </a:cxn>
                <a:cxn ang="0">
                  <a:pos x="123" y="58"/>
                </a:cxn>
                <a:cxn ang="0">
                  <a:pos x="112" y="41"/>
                </a:cxn>
                <a:cxn ang="0">
                  <a:pos x="98" y="28"/>
                </a:cxn>
                <a:cxn ang="0">
                  <a:pos x="80" y="16"/>
                </a:cxn>
                <a:cxn ang="0">
                  <a:pos x="61" y="8"/>
                </a:cxn>
                <a:cxn ang="0">
                  <a:pos x="41" y="2"/>
                </a:cxn>
                <a:cxn ang="0">
                  <a:pos x="23" y="0"/>
                </a:cxn>
                <a:cxn ang="0">
                  <a:pos x="9" y="1"/>
                </a:cxn>
                <a:cxn ang="0">
                  <a:pos x="0" y="6"/>
                </a:cxn>
                <a:cxn ang="0">
                  <a:pos x="16" y="10"/>
                </a:cxn>
                <a:cxn ang="0">
                  <a:pos x="33" y="14"/>
                </a:cxn>
                <a:cxn ang="0">
                  <a:pos x="48" y="17"/>
                </a:cxn>
                <a:cxn ang="0">
                  <a:pos x="63" y="22"/>
                </a:cxn>
                <a:cxn ang="0">
                  <a:pos x="77" y="28"/>
                </a:cxn>
                <a:cxn ang="0">
                  <a:pos x="90" y="36"/>
                </a:cxn>
                <a:cxn ang="0">
                  <a:pos x="101" y="46"/>
                </a:cxn>
                <a:cxn ang="0">
                  <a:pos x="108" y="61"/>
                </a:cxn>
              </a:cxnLst>
              <a:rect l="0" t="0" r="r" b="b"/>
              <a:pathLst>
                <a:path w="128" h="183">
                  <a:moveTo>
                    <a:pt x="108" y="61"/>
                  </a:moveTo>
                  <a:lnTo>
                    <a:pt x="111" y="80"/>
                  </a:lnTo>
                  <a:lnTo>
                    <a:pt x="109" y="97"/>
                  </a:lnTo>
                  <a:lnTo>
                    <a:pt x="101" y="110"/>
                  </a:lnTo>
                  <a:lnTo>
                    <a:pt x="89" y="123"/>
                  </a:lnTo>
                  <a:lnTo>
                    <a:pt x="75" y="134"/>
                  </a:lnTo>
                  <a:lnTo>
                    <a:pt x="60" y="145"/>
                  </a:lnTo>
                  <a:lnTo>
                    <a:pt x="43" y="156"/>
                  </a:lnTo>
                  <a:lnTo>
                    <a:pt x="29" y="167"/>
                  </a:lnTo>
                  <a:lnTo>
                    <a:pt x="27" y="170"/>
                  </a:lnTo>
                  <a:lnTo>
                    <a:pt x="26" y="172"/>
                  </a:lnTo>
                  <a:lnTo>
                    <a:pt x="26" y="176"/>
                  </a:lnTo>
                  <a:lnTo>
                    <a:pt x="28" y="179"/>
                  </a:lnTo>
                  <a:lnTo>
                    <a:pt x="30" y="182"/>
                  </a:lnTo>
                  <a:lnTo>
                    <a:pt x="34" y="183"/>
                  </a:lnTo>
                  <a:lnTo>
                    <a:pt x="37" y="183"/>
                  </a:lnTo>
                  <a:lnTo>
                    <a:pt x="41" y="182"/>
                  </a:lnTo>
                  <a:lnTo>
                    <a:pt x="58" y="171"/>
                  </a:lnTo>
                  <a:lnTo>
                    <a:pt x="76" y="160"/>
                  </a:lnTo>
                  <a:lnTo>
                    <a:pt x="92" y="147"/>
                  </a:lnTo>
                  <a:lnTo>
                    <a:pt x="108" y="132"/>
                  </a:lnTo>
                  <a:lnTo>
                    <a:pt x="118" y="116"/>
                  </a:lnTo>
                  <a:lnTo>
                    <a:pt x="125" y="98"/>
                  </a:lnTo>
                  <a:lnTo>
                    <a:pt x="128" y="78"/>
                  </a:lnTo>
                  <a:lnTo>
                    <a:pt x="123" y="58"/>
                  </a:lnTo>
                  <a:lnTo>
                    <a:pt x="112" y="41"/>
                  </a:lnTo>
                  <a:lnTo>
                    <a:pt x="98" y="28"/>
                  </a:lnTo>
                  <a:lnTo>
                    <a:pt x="80" y="16"/>
                  </a:lnTo>
                  <a:lnTo>
                    <a:pt x="61" y="8"/>
                  </a:lnTo>
                  <a:lnTo>
                    <a:pt x="41" y="2"/>
                  </a:lnTo>
                  <a:lnTo>
                    <a:pt x="23" y="0"/>
                  </a:lnTo>
                  <a:lnTo>
                    <a:pt x="9" y="1"/>
                  </a:lnTo>
                  <a:lnTo>
                    <a:pt x="0" y="6"/>
                  </a:lnTo>
                  <a:lnTo>
                    <a:pt x="16" y="10"/>
                  </a:lnTo>
                  <a:lnTo>
                    <a:pt x="33" y="14"/>
                  </a:lnTo>
                  <a:lnTo>
                    <a:pt x="48" y="17"/>
                  </a:lnTo>
                  <a:lnTo>
                    <a:pt x="63" y="22"/>
                  </a:lnTo>
                  <a:lnTo>
                    <a:pt x="77" y="28"/>
                  </a:lnTo>
                  <a:lnTo>
                    <a:pt x="90" y="36"/>
                  </a:lnTo>
                  <a:lnTo>
                    <a:pt x="101" y="46"/>
                  </a:lnTo>
                  <a:lnTo>
                    <a:pt x="108" y="61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79" name="Freeform 591"/>
            <p:cNvSpPr>
              <a:spLocks/>
            </p:cNvSpPr>
            <p:nvPr/>
          </p:nvSpPr>
          <p:spPr bwMode="auto">
            <a:xfrm>
              <a:off x="4309" y="3138"/>
              <a:ext cx="53" cy="63"/>
            </a:xfrm>
            <a:custGeom>
              <a:avLst/>
              <a:gdLst/>
              <a:ahLst/>
              <a:cxnLst>
                <a:cxn ang="0">
                  <a:pos x="101" y="70"/>
                </a:cxn>
                <a:cxn ang="0">
                  <a:pos x="54" y="115"/>
                </a:cxn>
                <a:cxn ang="0">
                  <a:pos x="18" y="167"/>
                </a:cxn>
                <a:cxn ang="0">
                  <a:pos x="0" y="227"/>
                </a:cxn>
                <a:cxn ang="0">
                  <a:pos x="4" y="267"/>
                </a:cxn>
                <a:cxn ang="0">
                  <a:pos x="11" y="283"/>
                </a:cxn>
                <a:cxn ang="0">
                  <a:pos x="21" y="298"/>
                </a:cxn>
                <a:cxn ang="0">
                  <a:pos x="34" y="311"/>
                </a:cxn>
                <a:cxn ang="0">
                  <a:pos x="57" y="325"/>
                </a:cxn>
                <a:cxn ang="0">
                  <a:pos x="87" y="340"/>
                </a:cxn>
                <a:cxn ang="0">
                  <a:pos x="120" y="351"/>
                </a:cxn>
                <a:cxn ang="0">
                  <a:pos x="153" y="360"/>
                </a:cxn>
                <a:cxn ang="0">
                  <a:pos x="187" y="367"/>
                </a:cxn>
                <a:cxn ang="0">
                  <a:pos x="221" y="372"/>
                </a:cxn>
                <a:cxn ang="0">
                  <a:pos x="256" y="375"/>
                </a:cxn>
                <a:cxn ang="0">
                  <a:pos x="290" y="378"/>
                </a:cxn>
                <a:cxn ang="0">
                  <a:pos x="312" y="379"/>
                </a:cxn>
                <a:cxn ang="0">
                  <a:pos x="320" y="372"/>
                </a:cxn>
                <a:cxn ang="0">
                  <a:pos x="323" y="360"/>
                </a:cxn>
                <a:cxn ang="0">
                  <a:pos x="316" y="352"/>
                </a:cxn>
                <a:cxn ang="0">
                  <a:pos x="295" y="351"/>
                </a:cxn>
                <a:cxn ang="0">
                  <a:pos x="263" y="350"/>
                </a:cxn>
                <a:cxn ang="0">
                  <a:pos x="231" y="348"/>
                </a:cxn>
                <a:cxn ang="0">
                  <a:pos x="200" y="343"/>
                </a:cxn>
                <a:cxn ang="0">
                  <a:pos x="168" y="337"/>
                </a:cxn>
                <a:cxn ang="0">
                  <a:pos x="136" y="329"/>
                </a:cxn>
                <a:cxn ang="0">
                  <a:pos x="106" y="320"/>
                </a:cxn>
                <a:cxn ang="0">
                  <a:pos x="76" y="306"/>
                </a:cxn>
                <a:cxn ang="0">
                  <a:pos x="51" y="291"/>
                </a:cxn>
                <a:cxn ang="0">
                  <a:pos x="35" y="269"/>
                </a:cxn>
                <a:cxn ang="0">
                  <a:pos x="31" y="239"/>
                </a:cxn>
                <a:cxn ang="0">
                  <a:pos x="38" y="197"/>
                </a:cxn>
                <a:cxn ang="0">
                  <a:pos x="51" y="165"/>
                </a:cxn>
                <a:cxn ang="0">
                  <a:pos x="68" y="136"/>
                </a:cxn>
                <a:cxn ang="0">
                  <a:pos x="89" y="111"/>
                </a:cxn>
                <a:cxn ang="0">
                  <a:pos x="114" y="88"/>
                </a:cxn>
                <a:cxn ang="0">
                  <a:pos x="144" y="64"/>
                </a:cxn>
                <a:cxn ang="0">
                  <a:pos x="181" y="41"/>
                </a:cxn>
                <a:cxn ang="0">
                  <a:pos x="219" y="22"/>
                </a:cxn>
                <a:cxn ang="0">
                  <a:pos x="253" y="7"/>
                </a:cxn>
                <a:cxn ang="0">
                  <a:pos x="255" y="0"/>
                </a:cxn>
                <a:cxn ang="0">
                  <a:pos x="221" y="5"/>
                </a:cxn>
                <a:cxn ang="0">
                  <a:pos x="181" y="19"/>
                </a:cxn>
                <a:cxn ang="0">
                  <a:pos x="142" y="39"/>
                </a:cxn>
              </a:cxnLst>
              <a:rect l="0" t="0" r="r" b="b"/>
              <a:pathLst>
                <a:path w="323" h="379">
                  <a:moveTo>
                    <a:pt x="126" y="50"/>
                  </a:moveTo>
                  <a:lnTo>
                    <a:pt x="101" y="70"/>
                  </a:lnTo>
                  <a:lnTo>
                    <a:pt x="76" y="92"/>
                  </a:lnTo>
                  <a:lnTo>
                    <a:pt x="54" y="115"/>
                  </a:lnTo>
                  <a:lnTo>
                    <a:pt x="34" y="140"/>
                  </a:lnTo>
                  <a:lnTo>
                    <a:pt x="18" y="167"/>
                  </a:lnTo>
                  <a:lnTo>
                    <a:pt x="6" y="196"/>
                  </a:lnTo>
                  <a:lnTo>
                    <a:pt x="0" y="227"/>
                  </a:lnTo>
                  <a:lnTo>
                    <a:pt x="1" y="259"/>
                  </a:lnTo>
                  <a:lnTo>
                    <a:pt x="4" y="267"/>
                  </a:lnTo>
                  <a:lnTo>
                    <a:pt x="7" y="277"/>
                  </a:lnTo>
                  <a:lnTo>
                    <a:pt x="11" y="283"/>
                  </a:lnTo>
                  <a:lnTo>
                    <a:pt x="15" y="291"/>
                  </a:lnTo>
                  <a:lnTo>
                    <a:pt x="21" y="298"/>
                  </a:lnTo>
                  <a:lnTo>
                    <a:pt x="27" y="305"/>
                  </a:lnTo>
                  <a:lnTo>
                    <a:pt x="34" y="311"/>
                  </a:lnTo>
                  <a:lnTo>
                    <a:pt x="41" y="316"/>
                  </a:lnTo>
                  <a:lnTo>
                    <a:pt x="57" y="325"/>
                  </a:lnTo>
                  <a:lnTo>
                    <a:pt x="72" y="333"/>
                  </a:lnTo>
                  <a:lnTo>
                    <a:pt x="87" y="340"/>
                  </a:lnTo>
                  <a:lnTo>
                    <a:pt x="103" y="345"/>
                  </a:lnTo>
                  <a:lnTo>
                    <a:pt x="120" y="351"/>
                  </a:lnTo>
                  <a:lnTo>
                    <a:pt x="136" y="356"/>
                  </a:lnTo>
                  <a:lnTo>
                    <a:pt x="153" y="360"/>
                  </a:lnTo>
                  <a:lnTo>
                    <a:pt x="169" y="364"/>
                  </a:lnTo>
                  <a:lnTo>
                    <a:pt x="187" y="367"/>
                  </a:lnTo>
                  <a:lnTo>
                    <a:pt x="204" y="370"/>
                  </a:lnTo>
                  <a:lnTo>
                    <a:pt x="221" y="372"/>
                  </a:lnTo>
                  <a:lnTo>
                    <a:pt x="238" y="374"/>
                  </a:lnTo>
                  <a:lnTo>
                    <a:pt x="256" y="375"/>
                  </a:lnTo>
                  <a:lnTo>
                    <a:pt x="273" y="376"/>
                  </a:lnTo>
                  <a:lnTo>
                    <a:pt x="290" y="378"/>
                  </a:lnTo>
                  <a:lnTo>
                    <a:pt x="307" y="379"/>
                  </a:lnTo>
                  <a:lnTo>
                    <a:pt x="312" y="379"/>
                  </a:lnTo>
                  <a:lnTo>
                    <a:pt x="317" y="375"/>
                  </a:lnTo>
                  <a:lnTo>
                    <a:pt x="320" y="372"/>
                  </a:lnTo>
                  <a:lnTo>
                    <a:pt x="323" y="366"/>
                  </a:lnTo>
                  <a:lnTo>
                    <a:pt x="323" y="360"/>
                  </a:lnTo>
                  <a:lnTo>
                    <a:pt x="320" y="356"/>
                  </a:lnTo>
                  <a:lnTo>
                    <a:pt x="316" y="352"/>
                  </a:lnTo>
                  <a:lnTo>
                    <a:pt x="311" y="351"/>
                  </a:lnTo>
                  <a:lnTo>
                    <a:pt x="295" y="351"/>
                  </a:lnTo>
                  <a:lnTo>
                    <a:pt x="279" y="351"/>
                  </a:lnTo>
                  <a:lnTo>
                    <a:pt x="263" y="350"/>
                  </a:lnTo>
                  <a:lnTo>
                    <a:pt x="248" y="349"/>
                  </a:lnTo>
                  <a:lnTo>
                    <a:pt x="231" y="348"/>
                  </a:lnTo>
                  <a:lnTo>
                    <a:pt x="215" y="345"/>
                  </a:lnTo>
                  <a:lnTo>
                    <a:pt x="200" y="343"/>
                  </a:lnTo>
                  <a:lnTo>
                    <a:pt x="183" y="341"/>
                  </a:lnTo>
                  <a:lnTo>
                    <a:pt x="168" y="337"/>
                  </a:lnTo>
                  <a:lnTo>
                    <a:pt x="151" y="334"/>
                  </a:lnTo>
                  <a:lnTo>
                    <a:pt x="136" y="329"/>
                  </a:lnTo>
                  <a:lnTo>
                    <a:pt x="121" y="325"/>
                  </a:lnTo>
                  <a:lnTo>
                    <a:pt x="106" y="320"/>
                  </a:lnTo>
                  <a:lnTo>
                    <a:pt x="92" y="313"/>
                  </a:lnTo>
                  <a:lnTo>
                    <a:pt x="76" y="306"/>
                  </a:lnTo>
                  <a:lnTo>
                    <a:pt x="62" y="300"/>
                  </a:lnTo>
                  <a:lnTo>
                    <a:pt x="51" y="291"/>
                  </a:lnTo>
                  <a:lnTo>
                    <a:pt x="41" y="280"/>
                  </a:lnTo>
                  <a:lnTo>
                    <a:pt x="35" y="269"/>
                  </a:lnTo>
                  <a:lnTo>
                    <a:pt x="31" y="255"/>
                  </a:lnTo>
                  <a:lnTo>
                    <a:pt x="31" y="239"/>
                  </a:lnTo>
                  <a:lnTo>
                    <a:pt x="33" y="218"/>
                  </a:lnTo>
                  <a:lnTo>
                    <a:pt x="38" y="197"/>
                  </a:lnTo>
                  <a:lnTo>
                    <a:pt x="42" y="182"/>
                  </a:lnTo>
                  <a:lnTo>
                    <a:pt x="51" y="165"/>
                  </a:lnTo>
                  <a:lnTo>
                    <a:pt x="60" y="150"/>
                  </a:lnTo>
                  <a:lnTo>
                    <a:pt x="68" y="136"/>
                  </a:lnTo>
                  <a:lnTo>
                    <a:pt x="79" y="124"/>
                  </a:lnTo>
                  <a:lnTo>
                    <a:pt x="89" y="111"/>
                  </a:lnTo>
                  <a:lnTo>
                    <a:pt x="101" y="100"/>
                  </a:lnTo>
                  <a:lnTo>
                    <a:pt x="114" y="88"/>
                  </a:lnTo>
                  <a:lnTo>
                    <a:pt x="129" y="76"/>
                  </a:lnTo>
                  <a:lnTo>
                    <a:pt x="144" y="64"/>
                  </a:lnTo>
                  <a:lnTo>
                    <a:pt x="162" y="53"/>
                  </a:lnTo>
                  <a:lnTo>
                    <a:pt x="181" y="41"/>
                  </a:lnTo>
                  <a:lnTo>
                    <a:pt x="201" y="31"/>
                  </a:lnTo>
                  <a:lnTo>
                    <a:pt x="219" y="22"/>
                  </a:lnTo>
                  <a:lnTo>
                    <a:pt x="237" y="14"/>
                  </a:lnTo>
                  <a:lnTo>
                    <a:pt x="253" y="7"/>
                  </a:lnTo>
                  <a:lnTo>
                    <a:pt x="268" y="1"/>
                  </a:lnTo>
                  <a:lnTo>
                    <a:pt x="255" y="0"/>
                  </a:lnTo>
                  <a:lnTo>
                    <a:pt x="238" y="1"/>
                  </a:lnTo>
                  <a:lnTo>
                    <a:pt x="221" y="5"/>
                  </a:lnTo>
                  <a:lnTo>
                    <a:pt x="201" y="11"/>
                  </a:lnTo>
                  <a:lnTo>
                    <a:pt x="181" y="19"/>
                  </a:lnTo>
                  <a:lnTo>
                    <a:pt x="161" y="28"/>
                  </a:lnTo>
                  <a:lnTo>
                    <a:pt x="142" y="39"/>
                  </a:lnTo>
                  <a:lnTo>
                    <a:pt x="126" y="50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80" name="Freeform 592"/>
            <p:cNvSpPr>
              <a:spLocks/>
            </p:cNvSpPr>
            <p:nvPr/>
          </p:nvSpPr>
          <p:spPr bwMode="auto">
            <a:xfrm>
              <a:off x="4384" y="3136"/>
              <a:ext cx="47" cy="42"/>
            </a:xfrm>
            <a:custGeom>
              <a:avLst/>
              <a:gdLst/>
              <a:ahLst/>
              <a:cxnLst>
                <a:cxn ang="0">
                  <a:pos x="235" y="78"/>
                </a:cxn>
                <a:cxn ang="0">
                  <a:pos x="248" y="92"/>
                </a:cxn>
                <a:cxn ang="0">
                  <a:pos x="255" y="108"/>
                </a:cxn>
                <a:cxn ang="0">
                  <a:pos x="259" y="125"/>
                </a:cxn>
                <a:cxn ang="0">
                  <a:pos x="259" y="144"/>
                </a:cxn>
                <a:cxn ang="0">
                  <a:pos x="257" y="159"/>
                </a:cxn>
                <a:cxn ang="0">
                  <a:pos x="252" y="171"/>
                </a:cxn>
                <a:cxn ang="0">
                  <a:pos x="244" y="184"/>
                </a:cxn>
                <a:cxn ang="0">
                  <a:pos x="236" y="194"/>
                </a:cxn>
                <a:cxn ang="0">
                  <a:pos x="225" y="206"/>
                </a:cxn>
                <a:cxn ang="0">
                  <a:pos x="215" y="215"/>
                </a:cxn>
                <a:cxn ang="0">
                  <a:pos x="204" y="225"/>
                </a:cxn>
                <a:cxn ang="0">
                  <a:pos x="194" y="236"/>
                </a:cxn>
                <a:cxn ang="0">
                  <a:pos x="191" y="239"/>
                </a:cxn>
                <a:cxn ang="0">
                  <a:pos x="190" y="242"/>
                </a:cxn>
                <a:cxn ang="0">
                  <a:pos x="191" y="246"/>
                </a:cxn>
                <a:cxn ang="0">
                  <a:pos x="194" y="249"/>
                </a:cxn>
                <a:cxn ang="0">
                  <a:pos x="197" y="252"/>
                </a:cxn>
                <a:cxn ang="0">
                  <a:pos x="201" y="253"/>
                </a:cxn>
                <a:cxn ang="0">
                  <a:pos x="205" y="252"/>
                </a:cxn>
                <a:cxn ang="0">
                  <a:pos x="209" y="249"/>
                </a:cxn>
                <a:cxn ang="0">
                  <a:pos x="232" y="234"/>
                </a:cxn>
                <a:cxn ang="0">
                  <a:pos x="251" y="215"/>
                </a:cxn>
                <a:cxn ang="0">
                  <a:pos x="267" y="192"/>
                </a:cxn>
                <a:cxn ang="0">
                  <a:pos x="278" y="168"/>
                </a:cxn>
                <a:cxn ang="0">
                  <a:pos x="282" y="141"/>
                </a:cxn>
                <a:cxn ang="0">
                  <a:pos x="279" y="116"/>
                </a:cxn>
                <a:cxn ang="0">
                  <a:pos x="270" y="92"/>
                </a:cxn>
                <a:cxn ang="0">
                  <a:pos x="251" y="70"/>
                </a:cxn>
                <a:cxn ang="0">
                  <a:pos x="237" y="59"/>
                </a:cxn>
                <a:cxn ang="0">
                  <a:pos x="221" y="48"/>
                </a:cxn>
                <a:cxn ang="0">
                  <a:pos x="202" y="39"/>
                </a:cxn>
                <a:cxn ang="0">
                  <a:pos x="183" y="31"/>
                </a:cxn>
                <a:cxn ang="0">
                  <a:pos x="163" y="24"/>
                </a:cxn>
                <a:cxn ang="0">
                  <a:pos x="142" y="18"/>
                </a:cxn>
                <a:cxn ang="0">
                  <a:pos x="122" y="13"/>
                </a:cxn>
                <a:cxn ang="0">
                  <a:pos x="101" y="8"/>
                </a:cxn>
                <a:cxn ang="0">
                  <a:pos x="82" y="5"/>
                </a:cxn>
                <a:cxn ang="0">
                  <a:pos x="63" y="2"/>
                </a:cxn>
                <a:cxn ang="0">
                  <a:pos x="47" y="0"/>
                </a:cxn>
                <a:cxn ang="0">
                  <a:pos x="32" y="0"/>
                </a:cxn>
                <a:cxn ang="0">
                  <a:pos x="19" y="0"/>
                </a:cxn>
                <a:cxn ang="0">
                  <a:pos x="10" y="1"/>
                </a:cxn>
                <a:cxn ang="0">
                  <a:pos x="4" y="4"/>
                </a:cxn>
                <a:cxn ang="0">
                  <a:pos x="0" y="6"/>
                </a:cxn>
                <a:cxn ang="0">
                  <a:pos x="12" y="8"/>
                </a:cxn>
                <a:cxn ang="0">
                  <a:pos x="25" y="9"/>
                </a:cxn>
                <a:cxn ang="0">
                  <a:pos x="38" y="12"/>
                </a:cxn>
                <a:cxn ang="0">
                  <a:pos x="52" y="14"/>
                </a:cxn>
                <a:cxn ang="0">
                  <a:pos x="67" y="16"/>
                </a:cxn>
                <a:cxn ang="0">
                  <a:pos x="82" y="18"/>
                </a:cxn>
                <a:cxn ang="0">
                  <a:pos x="97" y="22"/>
                </a:cxn>
                <a:cxn ang="0">
                  <a:pos x="114" y="25"/>
                </a:cxn>
                <a:cxn ang="0">
                  <a:pos x="129" y="30"/>
                </a:cxn>
                <a:cxn ang="0">
                  <a:pos x="146" y="35"/>
                </a:cxn>
                <a:cxn ang="0">
                  <a:pos x="162" y="40"/>
                </a:cxn>
                <a:cxn ang="0">
                  <a:pos x="177" y="46"/>
                </a:cxn>
                <a:cxn ang="0">
                  <a:pos x="192" y="53"/>
                </a:cxn>
                <a:cxn ang="0">
                  <a:pos x="208" y="60"/>
                </a:cxn>
                <a:cxn ang="0">
                  <a:pos x="222" y="69"/>
                </a:cxn>
                <a:cxn ang="0">
                  <a:pos x="235" y="78"/>
                </a:cxn>
              </a:cxnLst>
              <a:rect l="0" t="0" r="r" b="b"/>
              <a:pathLst>
                <a:path w="282" h="253">
                  <a:moveTo>
                    <a:pt x="235" y="78"/>
                  </a:moveTo>
                  <a:lnTo>
                    <a:pt x="248" y="92"/>
                  </a:lnTo>
                  <a:lnTo>
                    <a:pt x="255" y="108"/>
                  </a:lnTo>
                  <a:lnTo>
                    <a:pt x="259" y="125"/>
                  </a:lnTo>
                  <a:lnTo>
                    <a:pt x="259" y="144"/>
                  </a:lnTo>
                  <a:lnTo>
                    <a:pt x="257" y="159"/>
                  </a:lnTo>
                  <a:lnTo>
                    <a:pt x="252" y="171"/>
                  </a:lnTo>
                  <a:lnTo>
                    <a:pt x="244" y="184"/>
                  </a:lnTo>
                  <a:lnTo>
                    <a:pt x="236" y="194"/>
                  </a:lnTo>
                  <a:lnTo>
                    <a:pt x="225" y="206"/>
                  </a:lnTo>
                  <a:lnTo>
                    <a:pt x="215" y="215"/>
                  </a:lnTo>
                  <a:lnTo>
                    <a:pt x="204" y="225"/>
                  </a:lnTo>
                  <a:lnTo>
                    <a:pt x="194" y="236"/>
                  </a:lnTo>
                  <a:lnTo>
                    <a:pt x="191" y="239"/>
                  </a:lnTo>
                  <a:lnTo>
                    <a:pt x="190" y="242"/>
                  </a:lnTo>
                  <a:lnTo>
                    <a:pt x="191" y="246"/>
                  </a:lnTo>
                  <a:lnTo>
                    <a:pt x="194" y="249"/>
                  </a:lnTo>
                  <a:lnTo>
                    <a:pt x="197" y="252"/>
                  </a:lnTo>
                  <a:lnTo>
                    <a:pt x="201" y="253"/>
                  </a:lnTo>
                  <a:lnTo>
                    <a:pt x="205" y="252"/>
                  </a:lnTo>
                  <a:lnTo>
                    <a:pt x="209" y="249"/>
                  </a:lnTo>
                  <a:lnTo>
                    <a:pt x="232" y="234"/>
                  </a:lnTo>
                  <a:lnTo>
                    <a:pt x="251" y="215"/>
                  </a:lnTo>
                  <a:lnTo>
                    <a:pt x="267" y="192"/>
                  </a:lnTo>
                  <a:lnTo>
                    <a:pt x="278" y="168"/>
                  </a:lnTo>
                  <a:lnTo>
                    <a:pt x="282" y="141"/>
                  </a:lnTo>
                  <a:lnTo>
                    <a:pt x="279" y="116"/>
                  </a:lnTo>
                  <a:lnTo>
                    <a:pt x="270" y="92"/>
                  </a:lnTo>
                  <a:lnTo>
                    <a:pt x="251" y="70"/>
                  </a:lnTo>
                  <a:lnTo>
                    <a:pt x="237" y="59"/>
                  </a:lnTo>
                  <a:lnTo>
                    <a:pt x="221" y="48"/>
                  </a:lnTo>
                  <a:lnTo>
                    <a:pt x="202" y="39"/>
                  </a:lnTo>
                  <a:lnTo>
                    <a:pt x="183" y="31"/>
                  </a:lnTo>
                  <a:lnTo>
                    <a:pt x="163" y="24"/>
                  </a:lnTo>
                  <a:lnTo>
                    <a:pt x="142" y="18"/>
                  </a:lnTo>
                  <a:lnTo>
                    <a:pt x="122" y="13"/>
                  </a:lnTo>
                  <a:lnTo>
                    <a:pt x="101" y="8"/>
                  </a:lnTo>
                  <a:lnTo>
                    <a:pt x="82" y="5"/>
                  </a:lnTo>
                  <a:lnTo>
                    <a:pt x="63" y="2"/>
                  </a:lnTo>
                  <a:lnTo>
                    <a:pt x="47" y="0"/>
                  </a:lnTo>
                  <a:lnTo>
                    <a:pt x="32" y="0"/>
                  </a:lnTo>
                  <a:lnTo>
                    <a:pt x="19" y="0"/>
                  </a:lnTo>
                  <a:lnTo>
                    <a:pt x="10" y="1"/>
                  </a:lnTo>
                  <a:lnTo>
                    <a:pt x="4" y="4"/>
                  </a:lnTo>
                  <a:lnTo>
                    <a:pt x="0" y="6"/>
                  </a:lnTo>
                  <a:lnTo>
                    <a:pt x="12" y="8"/>
                  </a:lnTo>
                  <a:lnTo>
                    <a:pt x="25" y="9"/>
                  </a:lnTo>
                  <a:lnTo>
                    <a:pt x="38" y="12"/>
                  </a:lnTo>
                  <a:lnTo>
                    <a:pt x="52" y="14"/>
                  </a:lnTo>
                  <a:lnTo>
                    <a:pt x="67" y="16"/>
                  </a:lnTo>
                  <a:lnTo>
                    <a:pt x="82" y="18"/>
                  </a:lnTo>
                  <a:lnTo>
                    <a:pt x="97" y="22"/>
                  </a:lnTo>
                  <a:lnTo>
                    <a:pt x="114" y="25"/>
                  </a:lnTo>
                  <a:lnTo>
                    <a:pt x="129" y="30"/>
                  </a:lnTo>
                  <a:lnTo>
                    <a:pt x="146" y="35"/>
                  </a:lnTo>
                  <a:lnTo>
                    <a:pt x="162" y="40"/>
                  </a:lnTo>
                  <a:lnTo>
                    <a:pt x="177" y="46"/>
                  </a:lnTo>
                  <a:lnTo>
                    <a:pt x="192" y="53"/>
                  </a:lnTo>
                  <a:lnTo>
                    <a:pt x="208" y="60"/>
                  </a:lnTo>
                  <a:lnTo>
                    <a:pt x="222" y="69"/>
                  </a:lnTo>
                  <a:lnTo>
                    <a:pt x="235" y="7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81" name="Freeform 593"/>
            <p:cNvSpPr>
              <a:spLocks/>
            </p:cNvSpPr>
            <p:nvPr/>
          </p:nvSpPr>
          <p:spPr bwMode="auto">
            <a:xfrm>
              <a:off x="4290" y="3159"/>
              <a:ext cx="19" cy="39"/>
            </a:xfrm>
            <a:custGeom>
              <a:avLst/>
              <a:gdLst/>
              <a:ahLst/>
              <a:cxnLst>
                <a:cxn ang="0">
                  <a:pos x="0" y="128"/>
                </a:cxn>
                <a:cxn ang="0">
                  <a:pos x="0" y="148"/>
                </a:cxn>
                <a:cxn ang="0">
                  <a:pos x="5" y="166"/>
                </a:cxn>
                <a:cxn ang="0">
                  <a:pos x="13" y="184"/>
                </a:cxn>
                <a:cxn ang="0">
                  <a:pos x="24" y="198"/>
                </a:cxn>
                <a:cxn ang="0">
                  <a:pos x="39" y="211"/>
                </a:cxn>
                <a:cxn ang="0">
                  <a:pos x="55" y="223"/>
                </a:cxn>
                <a:cxn ang="0">
                  <a:pos x="74" y="231"/>
                </a:cxn>
                <a:cxn ang="0">
                  <a:pos x="92" y="235"/>
                </a:cxn>
                <a:cxn ang="0">
                  <a:pos x="98" y="236"/>
                </a:cxn>
                <a:cxn ang="0">
                  <a:pos x="104" y="234"/>
                </a:cxn>
                <a:cxn ang="0">
                  <a:pos x="109" y="231"/>
                </a:cxn>
                <a:cxn ang="0">
                  <a:pos x="111" y="226"/>
                </a:cxn>
                <a:cxn ang="0">
                  <a:pos x="111" y="220"/>
                </a:cxn>
                <a:cxn ang="0">
                  <a:pos x="110" y="215"/>
                </a:cxn>
                <a:cxn ang="0">
                  <a:pos x="107" y="210"/>
                </a:cxn>
                <a:cxn ang="0">
                  <a:pos x="101" y="208"/>
                </a:cxn>
                <a:cxn ang="0">
                  <a:pos x="82" y="201"/>
                </a:cxn>
                <a:cxn ang="0">
                  <a:pos x="64" y="192"/>
                </a:cxn>
                <a:cxn ang="0">
                  <a:pos x="50" y="179"/>
                </a:cxn>
                <a:cxn ang="0">
                  <a:pos x="40" y="165"/>
                </a:cxn>
                <a:cxn ang="0">
                  <a:pos x="33" y="148"/>
                </a:cxn>
                <a:cxn ang="0">
                  <a:pos x="29" y="130"/>
                </a:cxn>
                <a:cxn ang="0">
                  <a:pos x="29" y="110"/>
                </a:cxn>
                <a:cxn ang="0">
                  <a:pos x="35" y="89"/>
                </a:cxn>
                <a:cxn ang="0">
                  <a:pos x="43" y="74"/>
                </a:cxn>
                <a:cxn ang="0">
                  <a:pos x="56" y="60"/>
                </a:cxn>
                <a:cxn ang="0">
                  <a:pos x="70" y="46"/>
                </a:cxn>
                <a:cxn ang="0">
                  <a:pos x="85" y="33"/>
                </a:cxn>
                <a:cxn ang="0">
                  <a:pos x="98" y="23"/>
                </a:cxn>
                <a:cxn ang="0">
                  <a:pos x="109" y="12"/>
                </a:cxn>
                <a:cxn ang="0">
                  <a:pos x="115" y="6"/>
                </a:cxn>
                <a:cxn ang="0">
                  <a:pos x="115" y="0"/>
                </a:cxn>
                <a:cxn ang="0">
                  <a:pos x="102" y="4"/>
                </a:cxn>
                <a:cxn ang="0">
                  <a:pos x="85" y="12"/>
                </a:cxn>
                <a:cxn ang="0">
                  <a:pos x="68" y="26"/>
                </a:cxn>
                <a:cxn ang="0">
                  <a:pos x="49" y="42"/>
                </a:cxn>
                <a:cxn ang="0">
                  <a:pos x="32" y="61"/>
                </a:cxn>
                <a:cxn ang="0">
                  <a:pos x="17" y="82"/>
                </a:cxn>
                <a:cxn ang="0">
                  <a:pos x="6" y="105"/>
                </a:cxn>
                <a:cxn ang="0">
                  <a:pos x="0" y="128"/>
                </a:cxn>
              </a:cxnLst>
              <a:rect l="0" t="0" r="r" b="b"/>
              <a:pathLst>
                <a:path w="115" h="236">
                  <a:moveTo>
                    <a:pt x="0" y="128"/>
                  </a:moveTo>
                  <a:lnTo>
                    <a:pt x="0" y="148"/>
                  </a:lnTo>
                  <a:lnTo>
                    <a:pt x="5" y="166"/>
                  </a:lnTo>
                  <a:lnTo>
                    <a:pt x="13" y="184"/>
                  </a:lnTo>
                  <a:lnTo>
                    <a:pt x="24" y="198"/>
                  </a:lnTo>
                  <a:lnTo>
                    <a:pt x="39" y="211"/>
                  </a:lnTo>
                  <a:lnTo>
                    <a:pt x="55" y="223"/>
                  </a:lnTo>
                  <a:lnTo>
                    <a:pt x="74" y="231"/>
                  </a:lnTo>
                  <a:lnTo>
                    <a:pt x="92" y="235"/>
                  </a:lnTo>
                  <a:lnTo>
                    <a:pt x="98" y="236"/>
                  </a:lnTo>
                  <a:lnTo>
                    <a:pt x="104" y="234"/>
                  </a:lnTo>
                  <a:lnTo>
                    <a:pt x="109" y="231"/>
                  </a:lnTo>
                  <a:lnTo>
                    <a:pt x="111" y="226"/>
                  </a:lnTo>
                  <a:lnTo>
                    <a:pt x="111" y="220"/>
                  </a:lnTo>
                  <a:lnTo>
                    <a:pt x="110" y="215"/>
                  </a:lnTo>
                  <a:lnTo>
                    <a:pt x="107" y="210"/>
                  </a:lnTo>
                  <a:lnTo>
                    <a:pt x="101" y="208"/>
                  </a:lnTo>
                  <a:lnTo>
                    <a:pt x="82" y="201"/>
                  </a:lnTo>
                  <a:lnTo>
                    <a:pt x="64" y="192"/>
                  </a:lnTo>
                  <a:lnTo>
                    <a:pt x="50" y="179"/>
                  </a:lnTo>
                  <a:lnTo>
                    <a:pt x="40" y="165"/>
                  </a:lnTo>
                  <a:lnTo>
                    <a:pt x="33" y="148"/>
                  </a:lnTo>
                  <a:lnTo>
                    <a:pt x="29" y="130"/>
                  </a:lnTo>
                  <a:lnTo>
                    <a:pt x="29" y="110"/>
                  </a:lnTo>
                  <a:lnTo>
                    <a:pt x="35" y="89"/>
                  </a:lnTo>
                  <a:lnTo>
                    <a:pt x="43" y="74"/>
                  </a:lnTo>
                  <a:lnTo>
                    <a:pt x="56" y="60"/>
                  </a:lnTo>
                  <a:lnTo>
                    <a:pt x="70" y="46"/>
                  </a:lnTo>
                  <a:lnTo>
                    <a:pt x="85" y="33"/>
                  </a:lnTo>
                  <a:lnTo>
                    <a:pt x="98" y="23"/>
                  </a:lnTo>
                  <a:lnTo>
                    <a:pt x="109" y="12"/>
                  </a:lnTo>
                  <a:lnTo>
                    <a:pt x="115" y="6"/>
                  </a:lnTo>
                  <a:lnTo>
                    <a:pt x="115" y="0"/>
                  </a:lnTo>
                  <a:lnTo>
                    <a:pt x="102" y="4"/>
                  </a:lnTo>
                  <a:lnTo>
                    <a:pt x="85" y="12"/>
                  </a:lnTo>
                  <a:lnTo>
                    <a:pt x="68" y="26"/>
                  </a:lnTo>
                  <a:lnTo>
                    <a:pt x="49" y="42"/>
                  </a:lnTo>
                  <a:lnTo>
                    <a:pt x="32" y="61"/>
                  </a:lnTo>
                  <a:lnTo>
                    <a:pt x="17" y="82"/>
                  </a:lnTo>
                  <a:lnTo>
                    <a:pt x="6" y="105"/>
                  </a:lnTo>
                  <a:lnTo>
                    <a:pt x="0" y="128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82" name="Freeform 594"/>
            <p:cNvSpPr>
              <a:spLocks/>
            </p:cNvSpPr>
            <p:nvPr/>
          </p:nvSpPr>
          <p:spPr bwMode="auto">
            <a:xfrm>
              <a:off x="4423" y="3133"/>
              <a:ext cx="41" cy="52"/>
            </a:xfrm>
            <a:custGeom>
              <a:avLst/>
              <a:gdLst/>
              <a:ahLst/>
              <a:cxnLst>
                <a:cxn ang="0">
                  <a:pos x="208" y="124"/>
                </a:cxn>
                <a:cxn ang="0">
                  <a:pos x="220" y="144"/>
                </a:cxn>
                <a:cxn ang="0">
                  <a:pos x="226" y="164"/>
                </a:cxn>
                <a:cxn ang="0">
                  <a:pos x="222" y="187"/>
                </a:cxn>
                <a:cxn ang="0">
                  <a:pos x="208" y="209"/>
                </a:cxn>
                <a:cxn ang="0">
                  <a:pos x="188" y="229"/>
                </a:cxn>
                <a:cxn ang="0">
                  <a:pos x="166" y="246"/>
                </a:cxn>
                <a:cxn ang="0">
                  <a:pos x="142" y="264"/>
                </a:cxn>
                <a:cxn ang="0">
                  <a:pos x="128" y="278"/>
                </a:cxn>
                <a:cxn ang="0">
                  <a:pos x="124" y="287"/>
                </a:cxn>
                <a:cxn ang="0">
                  <a:pos x="120" y="296"/>
                </a:cxn>
                <a:cxn ang="0">
                  <a:pos x="122" y="306"/>
                </a:cxn>
                <a:cxn ang="0">
                  <a:pos x="131" y="310"/>
                </a:cxn>
                <a:cxn ang="0">
                  <a:pos x="139" y="309"/>
                </a:cxn>
                <a:cxn ang="0">
                  <a:pos x="154" y="292"/>
                </a:cxn>
                <a:cxn ang="0">
                  <a:pos x="180" y="269"/>
                </a:cxn>
                <a:cxn ang="0">
                  <a:pos x="207" y="246"/>
                </a:cxn>
                <a:cxn ang="0">
                  <a:pos x="230" y="219"/>
                </a:cxn>
                <a:cxn ang="0">
                  <a:pos x="244" y="186"/>
                </a:cxn>
                <a:cxn ang="0">
                  <a:pos x="243" y="152"/>
                </a:cxn>
                <a:cxn ang="0">
                  <a:pos x="228" y="119"/>
                </a:cxn>
                <a:cxn ang="0">
                  <a:pos x="203" y="93"/>
                </a:cxn>
                <a:cxn ang="0">
                  <a:pos x="176" y="76"/>
                </a:cxn>
                <a:cxn ang="0">
                  <a:pos x="151" y="61"/>
                </a:cxn>
                <a:cxn ang="0">
                  <a:pos x="122" y="46"/>
                </a:cxn>
                <a:cxn ang="0">
                  <a:pos x="93" y="31"/>
                </a:cxn>
                <a:cxn ang="0">
                  <a:pos x="66" y="18"/>
                </a:cxn>
                <a:cxn ang="0">
                  <a:pos x="40" y="8"/>
                </a:cxn>
                <a:cxn ang="0">
                  <a:pos x="20" y="1"/>
                </a:cxn>
                <a:cxn ang="0">
                  <a:pos x="5" y="0"/>
                </a:cxn>
                <a:cxn ang="0">
                  <a:pos x="11" y="8"/>
                </a:cxn>
                <a:cxn ang="0">
                  <a:pos x="36" y="20"/>
                </a:cxn>
                <a:cxn ang="0">
                  <a:pos x="60" y="31"/>
                </a:cxn>
                <a:cxn ang="0">
                  <a:pos x="86" y="44"/>
                </a:cxn>
                <a:cxn ang="0">
                  <a:pos x="113" y="57"/>
                </a:cxn>
                <a:cxn ang="0">
                  <a:pos x="139" y="71"/>
                </a:cxn>
                <a:cxn ang="0">
                  <a:pos x="165" y="88"/>
                </a:cxn>
                <a:cxn ang="0">
                  <a:pos x="188" y="106"/>
                </a:cxn>
              </a:cxnLst>
              <a:rect l="0" t="0" r="r" b="b"/>
              <a:pathLst>
                <a:path w="245" h="310">
                  <a:moveTo>
                    <a:pt x="200" y="116"/>
                  </a:moveTo>
                  <a:lnTo>
                    <a:pt x="208" y="124"/>
                  </a:lnTo>
                  <a:lnTo>
                    <a:pt x="214" y="133"/>
                  </a:lnTo>
                  <a:lnTo>
                    <a:pt x="220" y="144"/>
                  </a:lnTo>
                  <a:lnTo>
                    <a:pt x="223" y="154"/>
                  </a:lnTo>
                  <a:lnTo>
                    <a:pt x="226" y="164"/>
                  </a:lnTo>
                  <a:lnTo>
                    <a:pt x="224" y="176"/>
                  </a:lnTo>
                  <a:lnTo>
                    <a:pt x="222" y="187"/>
                  </a:lnTo>
                  <a:lnTo>
                    <a:pt x="216" y="198"/>
                  </a:lnTo>
                  <a:lnTo>
                    <a:pt x="208" y="209"/>
                  </a:lnTo>
                  <a:lnTo>
                    <a:pt x="199" y="219"/>
                  </a:lnTo>
                  <a:lnTo>
                    <a:pt x="188" y="229"/>
                  </a:lnTo>
                  <a:lnTo>
                    <a:pt x="177" y="238"/>
                  </a:lnTo>
                  <a:lnTo>
                    <a:pt x="166" y="246"/>
                  </a:lnTo>
                  <a:lnTo>
                    <a:pt x="154" y="255"/>
                  </a:lnTo>
                  <a:lnTo>
                    <a:pt x="142" y="264"/>
                  </a:lnTo>
                  <a:lnTo>
                    <a:pt x="132" y="275"/>
                  </a:lnTo>
                  <a:lnTo>
                    <a:pt x="128" y="278"/>
                  </a:lnTo>
                  <a:lnTo>
                    <a:pt x="126" y="283"/>
                  </a:lnTo>
                  <a:lnTo>
                    <a:pt x="124" y="287"/>
                  </a:lnTo>
                  <a:lnTo>
                    <a:pt x="121" y="292"/>
                  </a:lnTo>
                  <a:lnTo>
                    <a:pt x="120" y="296"/>
                  </a:lnTo>
                  <a:lnTo>
                    <a:pt x="120" y="301"/>
                  </a:lnTo>
                  <a:lnTo>
                    <a:pt x="122" y="306"/>
                  </a:lnTo>
                  <a:lnTo>
                    <a:pt x="126" y="309"/>
                  </a:lnTo>
                  <a:lnTo>
                    <a:pt x="131" y="310"/>
                  </a:lnTo>
                  <a:lnTo>
                    <a:pt x="135" y="310"/>
                  </a:lnTo>
                  <a:lnTo>
                    <a:pt x="139" y="309"/>
                  </a:lnTo>
                  <a:lnTo>
                    <a:pt x="142" y="306"/>
                  </a:lnTo>
                  <a:lnTo>
                    <a:pt x="154" y="292"/>
                  </a:lnTo>
                  <a:lnTo>
                    <a:pt x="167" y="280"/>
                  </a:lnTo>
                  <a:lnTo>
                    <a:pt x="180" y="269"/>
                  </a:lnTo>
                  <a:lnTo>
                    <a:pt x="194" y="257"/>
                  </a:lnTo>
                  <a:lnTo>
                    <a:pt x="207" y="246"/>
                  </a:lnTo>
                  <a:lnTo>
                    <a:pt x="220" y="233"/>
                  </a:lnTo>
                  <a:lnTo>
                    <a:pt x="230" y="219"/>
                  </a:lnTo>
                  <a:lnTo>
                    <a:pt x="238" y="204"/>
                  </a:lnTo>
                  <a:lnTo>
                    <a:pt x="244" y="186"/>
                  </a:lnTo>
                  <a:lnTo>
                    <a:pt x="245" y="169"/>
                  </a:lnTo>
                  <a:lnTo>
                    <a:pt x="243" y="152"/>
                  </a:lnTo>
                  <a:lnTo>
                    <a:pt x="237" y="134"/>
                  </a:lnTo>
                  <a:lnTo>
                    <a:pt x="228" y="119"/>
                  </a:lnTo>
                  <a:lnTo>
                    <a:pt x="217" y="105"/>
                  </a:lnTo>
                  <a:lnTo>
                    <a:pt x="203" y="93"/>
                  </a:lnTo>
                  <a:lnTo>
                    <a:pt x="188" y="83"/>
                  </a:lnTo>
                  <a:lnTo>
                    <a:pt x="176" y="76"/>
                  </a:lnTo>
                  <a:lnTo>
                    <a:pt x="163" y="69"/>
                  </a:lnTo>
                  <a:lnTo>
                    <a:pt x="151" y="61"/>
                  </a:lnTo>
                  <a:lnTo>
                    <a:pt x="136" y="54"/>
                  </a:lnTo>
                  <a:lnTo>
                    <a:pt x="122" y="46"/>
                  </a:lnTo>
                  <a:lnTo>
                    <a:pt x="107" y="39"/>
                  </a:lnTo>
                  <a:lnTo>
                    <a:pt x="93" y="31"/>
                  </a:lnTo>
                  <a:lnTo>
                    <a:pt x="79" y="24"/>
                  </a:lnTo>
                  <a:lnTo>
                    <a:pt x="66" y="18"/>
                  </a:lnTo>
                  <a:lnTo>
                    <a:pt x="53" y="13"/>
                  </a:lnTo>
                  <a:lnTo>
                    <a:pt x="40" y="8"/>
                  </a:lnTo>
                  <a:lnTo>
                    <a:pt x="30" y="5"/>
                  </a:lnTo>
                  <a:lnTo>
                    <a:pt x="20" y="1"/>
                  </a:lnTo>
                  <a:lnTo>
                    <a:pt x="12" y="0"/>
                  </a:lnTo>
                  <a:lnTo>
                    <a:pt x="5" y="0"/>
                  </a:lnTo>
                  <a:lnTo>
                    <a:pt x="0" y="2"/>
                  </a:lnTo>
                  <a:lnTo>
                    <a:pt x="11" y="8"/>
                  </a:lnTo>
                  <a:lnTo>
                    <a:pt x="23" y="14"/>
                  </a:lnTo>
                  <a:lnTo>
                    <a:pt x="36" y="20"/>
                  </a:lnTo>
                  <a:lnTo>
                    <a:pt x="47" y="25"/>
                  </a:lnTo>
                  <a:lnTo>
                    <a:pt x="60" y="31"/>
                  </a:lnTo>
                  <a:lnTo>
                    <a:pt x="73" y="37"/>
                  </a:lnTo>
                  <a:lnTo>
                    <a:pt x="86" y="44"/>
                  </a:lnTo>
                  <a:lnTo>
                    <a:pt x="99" y="51"/>
                  </a:lnTo>
                  <a:lnTo>
                    <a:pt x="113" y="57"/>
                  </a:lnTo>
                  <a:lnTo>
                    <a:pt x="126" y="64"/>
                  </a:lnTo>
                  <a:lnTo>
                    <a:pt x="139" y="71"/>
                  </a:lnTo>
                  <a:lnTo>
                    <a:pt x="152" y="79"/>
                  </a:lnTo>
                  <a:lnTo>
                    <a:pt x="165" y="88"/>
                  </a:lnTo>
                  <a:lnTo>
                    <a:pt x="176" y="96"/>
                  </a:lnTo>
                  <a:lnTo>
                    <a:pt x="188" y="106"/>
                  </a:lnTo>
                  <a:lnTo>
                    <a:pt x="200" y="116"/>
                  </a:lnTo>
                  <a:close/>
                </a:path>
              </a:pathLst>
            </a:custGeom>
            <a:solidFill>
              <a:srgbClr val="000000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7683" name="Freeform 595"/>
            <p:cNvSpPr>
              <a:spLocks/>
            </p:cNvSpPr>
            <p:nvPr/>
          </p:nvSpPr>
          <p:spPr bwMode="auto">
            <a:xfrm>
              <a:off x="4338" y="3209"/>
              <a:ext cx="125" cy="175"/>
            </a:xfrm>
            <a:custGeom>
              <a:avLst/>
              <a:gdLst/>
              <a:ahLst/>
              <a:cxnLst>
                <a:cxn ang="0">
                  <a:pos x="0" y="175"/>
                </a:cxn>
                <a:cxn ang="0">
                  <a:pos x="0" y="144"/>
                </a:cxn>
                <a:cxn ang="0">
                  <a:pos x="11" y="144"/>
                </a:cxn>
                <a:cxn ang="0">
                  <a:pos x="11" y="118"/>
                </a:cxn>
                <a:cxn ang="0">
                  <a:pos x="23" y="114"/>
                </a:cxn>
                <a:cxn ang="0">
                  <a:pos x="20" y="88"/>
                </a:cxn>
                <a:cxn ang="0">
                  <a:pos x="30" y="84"/>
                </a:cxn>
                <a:cxn ang="0">
                  <a:pos x="30" y="58"/>
                </a:cxn>
                <a:cxn ang="0">
                  <a:pos x="39" y="54"/>
                </a:cxn>
                <a:cxn ang="0">
                  <a:pos x="39" y="28"/>
                </a:cxn>
                <a:cxn ang="0">
                  <a:pos x="48" y="28"/>
                </a:cxn>
                <a:cxn ang="0">
                  <a:pos x="56" y="0"/>
                </a:cxn>
                <a:cxn ang="0">
                  <a:pos x="80" y="0"/>
                </a:cxn>
                <a:cxn ang="0">
                  <a:pos x="81" y="25"/>
                </a:cxn>
                <a:cxn ang="0">
                  <a:pos x="92" y="24"/>
                </a:cxn>
                <a:cxn ang="0">
                  <a:pos x="93" y="49"/>
                </a:cxn>
                <a:cxn ang="0">
                  <a:pos x="102" y="54"/>
                </a:cxn>
                <a:cxn ang="0">
                  <a:pos x="99" y="81"/>
                </a:cxn>
                <a:cxn ang="0">
                  <a:pos x="114" y="82"/>
                </a:cxn>
                <a:cxn ang="0">
                  <a:pos x="107" y="81"/>
                </a:cxn>
                <a:cxn ang="0">
                  <a:pos x="108" y="114"/>
                </a:cxn>
                <a:cxn ang="0">
                  <a:pos x="117" y="117"/>
                </a:cxn>
                <a:cxn ang="0">
                  <a:pos x="122" y="142"/>
                </a:cxn>
                <a:cxn ang="0">
                  <a:pos x="125" y="175"/>
                </a:cxn>
                <a:cxn ang="0">
                  <a:pos x="0" y="175"/>
                </a:cxn>
              </a:cxnLst>
              <a:rect l="0" t="0" r="r" b="b"/>
              <a:pathLst>
                <a:path w="125" h="175">
                  <a:moveTo>
                    <a:pt x="0" y="175"/>
                  </a:moveTo>
                  <a:lnTo>
                    <a:pt x="0" y="144"/>
                  </a:lnTo>
                  <a:lnTo>
                    <a:pt x="11" y="144"/>
                  </a:lnTo>
                  <a:lnTo>
                    <a:pt x="11" y="118"/>
                  </a:lnTo>
                  <a:lnTo>
                    <a:pt x="23" y="114"/>
                  </a:lnTo>
                  <a:lnTo>
                    <a:pt x="20" y="88"/>
                  </a:lnTo>
                  <a:lnTo>
                    <a:pt x="30" y="84"/>
                  </a:lnTo>
                  <a:lnTo>
                    <a:pt x="30" y="58"/>
                  </a:lnTo>
                  <a:lnTo>
                    <a:pt x="39" y="54"/>
                  </a:lnTo>
                  <a:lnTo>
                    <a:pt x="39" y="28"/>
                  </a:lnTo>
                  <a:lnTo>
                    <a:pt x="48" y="28"/>
                  </a:lnTo>
                  <a:lnTo>
                    <a:pt x="56" y="0"/>
                  </a:lnTo>
                  <a:lnTo>
                    <a:pt x="80" y="0"/>
                  </a:lnTo>
                  <a:lnTo>
                    <a:pt x="81" y="25"/>
                  </a:lnTo>
                  <a:lnTo>
                    <a:pt x="92" y="24"/>
                  </a:lnTo>
                  <a:lnTo>
                    <a:pt x="93" y="49"/>
                  </a:lnTo>
                  <a:lnTo>
                    <a:pt x="102" y="54"/>
                  </a:lnTo>
                  <a:lnTo>
                    <a:pt x="99" y="81"/>
                  </a:lnTo>
                  <a:lnTo>
                    <a:pt x="114" y="82"/>
                  </a:lnTo>
                  <a:lnTo>
                    <a:pt x="107" y="81"/>
                  </a:lnTo>
                  <a:lnTo>
                    <a:pt x="108" y="114"/>
                  </a:lnTo>
                  <a:lnTo>
                    <a:pt x="117" y="117"/>
                  </a:lnTo>
                  <a:lnTo>
                    <a:pt x="122" y="142"/>
                  </a:lnTo>
                  <a:lnTo>
                    <a:pt x="125" y="175"/>
                  </a:lnTo>
                  <a:lnTo>
                    <a:pt x="0" y="175"/>
                  </a:lnTo>
                  <a:close/>
                </a:path>
              </a:pathLst>
            </a:custGeom>
            <a:solidFill>
              <a:srgbClr val="DDDDDD"/>
            </a:solidFill>
            <a:ln w="9525">
              <a:solidFill>
                <a:schemeClr val="bg2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7689" name="Group 601"/>
          <p:cNvGrpSpPr>
            <a:grpSpLocks/>
          </p:cNvGrpSpPr>
          <p:nvPr/>
        </p:nvGrpSpPr>
        <p:grpSpPr bwMode="auto">
          <a:xfrm>
            <a:off x="4548188" y="2074863"/>
            <a:ext cx="3340100" cy="3265487"/>
            <a:chOff x="2865" y="1307"/>
            <a:chExt cx="2104" cy="2057"/>
          </a:xfrm>
        </p:grpSpPr>
        <p:sp>
          <p:nvSpPr>
            <p:cNvPr id="217685" name="Line 597"/>
            <p:cNvSpPr>
              <a:spLocks noChangeShapeType="1"/>
            </p:cNvSpPr>
            <p:nvPr/>
          </p:nvSpPr>
          <p:spPr bwMode="auto">
            <a:xfrm>
              <a:off x="4092" y="1307"/>
              <a:ext cx="877" cy="176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7686" name="Line 598"/>
            <p:cNvSpPr>
              <a:spLocks noChangeShapeType="1"/>
            </p:cNvSpPr>
            <p:nvPr/>
          </p:nvSpPr>
          <p:spPr bwMode="auto">
            <a:xfrm>
              <a:off x="3466" y="2211"/>
              <a:ext cx="1487" cy="1014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7687" name="Line 599"/>
            <p:cNvSpPr>
              <a:spLocks noChangeShapeType="1"/>
            </p:cNvSpPr>
            <p:nvPr/>
          </p:nvSpPr>
          <p:spPr bwMode="auto">
            <a:xfrm>
              <a:off x="3657" y="3158"/>
              <a:ext cx="1014" cy="206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7688" name="Text Box 600"/>
            <p:cNvSpPr txBox="1">
              <a:spLocks noChangeArrowheads="1"/>
            </p:cNvSpPr>
            <p:nvPr/>
          </p:nvSpPr>
          <p:spPr bwMode="auto">
            <a:xfrm>
              <a:off x="2865" y="2510"/>
              <a:ext cx="1102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  <a:latin typeface="Comic Sans MS" pitchFamily="66" charset="0"/>
                </a:rPr>
                <a:t>client/server</a:t>
              </a:r>
            </a:p>
          </p:txBody>
        </p:sp>
      </p:grpSp>
      <p:grpSp>
        <p:nvGrpSpPr>
          <p:cNvPr id="217694" name="Group 606"/>
          <p:cNvGrpSpPr>
            <a:grpSpLocks/>
          </p:cNvGrpSpPr>
          <p:nvPr/>
        </p:nvGrpSpPr>
        <p:grpSpPr bwMode="auto">
          <a:xfrm>
            <a:off x="4206875" y="2076450"/>
            <a:ext cx="3013075" cy="3355975"/>
            <a:chOff x="2650" y="1308"/>
            <a:chExt cx="1898" cy="2114"/>
          </a:xfrm>
        </p:grpSpPr>
        <p:sp>
          <p:nvSpPr>
            <p:cNvPr id="217690" name="Line 602"/>
            <p:cNvSpPr>
              <a:spLocks noChangeShapeType="1"/>
            </p:cNvSpPr>
            <p:nvPr/>
          </p:nvSpPr>
          <p:spPr bwMode="auto">
            <a:xfrm flipH="1">
              <a:off x="3800" y="1315"/>
              <a:ext cx="188" cy="67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7691" name="Line 603"/>
            <p:cNvSpPr>
              <a:spLocks noChangeShapeType="1"/>
            </p:cNvSpPr>
            <p:nvPr/>
          </p:nvSpPr>
          <p:spPr bwMode="auto">
            <a:xfrm flipH="1">
              <a:off x="3501" y="1308"/>
              <a:ext cx="15" cy="1831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7692" name="Line 604"/>
            <p:cNvSpPr>
              <a:spLocks noChangeShapeType="1"/>
            </p:cNvSpPr>
            <p:nvPr/>
          </p:nvSpPr>
          <p:spPr bwMode="auto">
            <a:xfrm>
              <a:off x="3740" y="2940"/>
              <a:ext cx="808" cy="482"/>
            </a:xfrm>
            <a:prstGeom prst="line">
              <a:avLst/>
            </a:prstGeom>
            <a:noFill/>
            <a:ln w="76200">
              <a:solidFill>
                <a:srgbClr val="FF3300"/>
              </a:solidFill>
              <a:round/>
              <a:headEnd type="triangle" w="med" len="med"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217693" name="Text Box 605"/>
            <p:cNvSpPr txBox="1">
              <a:spLocks noChangeArrowheads="1"/>
            </p:cNvSpPr>
            <p:nvPr/>
          </p:nvSpPr>
          <p:spPr bwMode="auto">
            <a:xfrm>
              <a:off x="2650" y="1581"/>
              <a:ext cx="861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rgbClr val="FF3300"/>
                  </a:solidFill>
                  <a:latin typeface="Comic Sans MS" pitchFamily="66" charset="0"/>
                </a:rPr>
                <a:t>peer-peer</a:t>
              </a:r>
            </a:p>
          </p:txBody>
        </p:sp>
      </p:grpSp>
      <p:sp>
        <p:nvSpPr>
          <p:cNvPr id="217695" name="Rectangle 607"/>
          <p:cNvSpPr>
            <a:spLocks noChangeArrowheads="1"/>
          </p:cNvSpPr>
          <p:nvPr/>
        </p:nvSpPr>
        <p:spPr bwMode="auto">
          <a:xfrm>
            <a:off x="333375" y="2954338"/>
            <a:ext cx="4651375" cy="206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FF0000"/>
                </a:solidFill>
                <a:latin typeface="Comic Sans MS" pitchFamily="66" charset="0"/>
              </a:rPr>
              <a:t>Client-server model</a:t>
            </a:r>
            <a:endParaRPr lang="en-US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>
                <a:latin typeface="Comic Sans MS" pitchFamily="66" charset="0"/>
              </a:rPr>
              <a:t>client host requests, receives service from always-on server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>
                <a:latin typeface="Comic Sans MS" pitchFamily="66" charset="0"/>
              </a:rPr>
              <a:t>e.g. Web browser/server; email client/server</a:t>
            </a:r>
          </a:p>
        </p:txBody>
      </p:sp>
      <p:sp>
        <p:nvSpPr>
          <p:cNvPr id="217696" name="Rectangle 608"/>
          <p:cNvSpPr>
            <a:spLocks noChangeArrowheads="1"/>
          </p:cNvSpPr>
          <p:nvPr/>
        </p:nvSpPr>
        <p:spPr bwMode="auto">
          <a:xfrm>
            <a:off x="355600" y="4660900"/>
            <a:ext cx="4651375" cy="181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457200" indent="-4572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sz="2800" dirty="0">
                <a:solidFill>
                  <a:srgbClr val="FF0000"/>
                </a:solidFill>
                <a:latin typeface="Comic Sans MS" pitchFamily="66" charset="0"/>
              </a:rPr>
              <a:t>Peer-to-peer model:</a:t>
            </a:r>
            <a:endParaRPr lang="en-US" dirty="0">
              <a:latin typeface="Comic Sans MS" pitchFamily="66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 minimal (or no) use of dedicated servers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e.g. Skype,  </a:t>
            </a:r>
            <a:r>
              <a:rPr lang="en-US" sz="2000" dirty="0" err="1">
                <a:latin typeface="Comic Sans MS" pitchFamily="66" charset="0"/>
              </a:rPr>
              <a:t>BitTorrenth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355" name="Picture 53" descr="underline_base">
            <a:extLst>
              <a:ext uri="{FF2B5EF4-FFF2-40B4-BE49-F238E27FC236}">
                <a16:creationId xmlns:a16="http://schemas.microsoft.com/office/drawing/2014/main" id="{06FA817D-B015-4FE4-87DE-B636F866A14D}"/>
              </a:ext>
            </a:extLst>
          </p:cNvPr>
          <p:cNvPicPr>
            <a:picLocks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1037431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2176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695" grpId="0"/>
      <p:bldP spid="21769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0181B5AA-D560-4396-ADB9-68576A26A2D5}" type="slidenum">
              <a:rPr lang="en-US"/>
              <a:pPr/>
              <a:t>17</a:t>
            </a:fld>
            <a:endParaRPr lang="en-US"/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Network edge: reliable data transfer service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Goal:</a:t>
            </a:r>
            <a:r>
              <a:rPr lang="en-US" sz="2400" dirty="0">
                <a:latin typeface="Gill Sans MT" panose="020B0502020104020203" pitchFamily="34" charset="0"/>
              </a:rPr>
              <a:t> data transfer between end systems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Gill Sans MT" panose="020B0502020104020203" pitchFamily="34" charset="0"/>
              </a:rPr>
              <a:t>handshaking:</a:t>
            </a:r>
            <a:r>
              <a:rPr lang="en-US" sz="2400" dirty="0">
                <a:latin typeface="Gill Sans MT" panose="020B0502020104020203" pitchFamily="34" charset="0"/>
              </a:rPr>
              <a:t> setup (prepare for) data transfer ahead of time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Hello, initial establishment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i="1" dirty="0">
                <a:solidFill>
                  <a:srgbClr val="FF0000"/>
                </a:solidFill>
                <a:latin typeface="Gill Sans MT" panose="020B0502020104020203" pitchFamily="34" charset="0"/>
              </a:rPr>
              <a:t>set up “state”</a:t>
            </a:r>
            <a:r>
              <a:rPr lang="en-US" sz="2000" dirty="0">
                <a:latin typeface="Gill Sans MT" panose="020B0502020104020203" pitchFamily="34" charset="0"/>
              </a:rPr>
              <a:t> in two communicating hosts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TCP - Transmission Control Protocol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Internet’s reliable data transfer service</a:t>
            </a:r>
          </a:p>
          <a:p>
            <a:pPr lvl="1"/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1126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600200"/>
            <a:ext cx="41910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TCP service</a:t>
            </a:r>
            <a:r>
              <a:rPr lang="en-US" sz="2400" u="sng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  <a:r>
              <a:rPr lang="en-US" sz="2400" dirty="0">
                <a:latin typeface="Gill Sans MT" panose="020B0502020104020203" pitchFamily="34" charset="0"/>
              </a:rPr>
              <a:t>[RFC 793]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Gill Sans MT" panose="020B0502020104020203" pitchFamily="34" charset="0"/>
              </a:rPr>
              <a:t>reliable, in-order</a:t>
            </a:r>
            <a:r>
              <a:rPr lang="en-US" sz="2400" dirty="0">
                <a:latin typeface="Gill Sans MT" panose="020B0502020104020203" pitchFamily="34" charset="0"/>
              </a:rPr>
              <a:t> byte-stream data transfer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loss: acknowledgements and retransmissions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Gill Sans MT" panose="020B0502020104020203" pitchFamily="34" charset="0"/>
              </a:rPr>
              <a:t>flow control: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sender won’t overwhelm receiver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latin typeface="Gill Sans MT" panose="020B0502020104020203" pitchFamily="34" charset="0"/>
              </a:rPr>
              <a:t>congestion control: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senders “slow down sending rate” when network congested</a:t>
            </a:r>
          </a:p>
        </p:txBody>
      </p:sp>
      <p:pic>
        <p:nvPicPr>
          <p:cNvPr id="7" name="Picture 53" descr="underline_base">
            <a:extLst>
              <a:ext uri="{FF2B5EF4-FFF2-40B4-BE49-F238E27FC236}">
                <a16:creationId xmlns:a16="http://schemas.microsoft.com/office/drawing/2014/main" id="{27415FC4-0669-4B07-B52E-8E5A00B3AAD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2" y="986589"/>
            <a:ext cx="7128962" cy="223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C47D1C1F-AC27-463C-9302-CA5A3F77FA37}" type="slidenum">
              <a:rPr lang="en-US"/>
              <a:pPr/>
              <a:t>18</a:t>
            </a:fld>
            <a:endParaRPr lang="en-US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Network edge: best effort (unreliable) transfer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600200"/>
            <a:ext cx="40386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Goal:</a:t>
            </a:r>
            <a:r>
              <a:rPr lang="en-US" sz="2400" dirty="0">
                <a:latin typeface="Gill Sans MT" panose="020B0502020104020203" pitchFamily="34" charset="0"/>
              </a:rPr>
              <a:t> data transfer between end systems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same as before!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UDP</a:t>
            </a:r>
            <a:r>
              <a:rPr lang="en-US" sz="2400" dirty="0">
                <a:latin typeface="Gill Sans MT" panose="020B0502020104020203" pitchFamily="34" charset="0"/>
              </a:rPr>
              <a:t> - User Datagram Protocol [RFC 768]: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connectionless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unreliable data transfer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no flow control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no congestion control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029200" y="1600200"/>
            <a:ext cx="38862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App’s using TCP:</a:t>
            </a:r>
            <a:r>
              <a:rPr lang="en-US" sz="2400" i="1" dirty="0">
                <a:latin typeface="Gill Sans MT" panose="020B0502020104020203" pitchFamily="34" charset="0"/>
              </a:rPr>
              <a:t>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HTTP (Web), FTP (file transfer), Telnet (remote login), SMTP (email)</a:t>
            </a:r>
          </a:p>
          <a:p>
            <a:pPr>
              <a:buFont typeface="Wingdings" pitchFamily="2" charset="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en-US" u="sng" dirty="0">
                <a:solidFill>
                  <a:srgbClr val="FF0000"/>
                </a:solidFill>
                <a:latin typeface="Gill Sans MT" panose="020B0502020104020203" pitchFamily="34" charset="0"/>
              </a:rPr>
              <a:t>App’s using UDP:</a:t>
            </a:r>
            <a:endParaRPr lang="en-US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streaming media, teleconferencing, DNS, Internet telephony</a:t>
            </a:r>
          </a:p>
        </p:txBody>
      </p:sp>
      <p:pic>
        <p:nvPicPr>
          <p:cNvPr id="7" name="Picture 53" descr="underline_base">
            <a:extLst>
              <a:ext uri="{FF2B5EF4-FFF2-40B4-BE49-F238E27FC236}">
                <a16:creationId xmlns:a16="http://schemas.microsoft.com/office/drawing/2014/main" id="{3F6028AD-A5EC-496A-8B4A-45D5965DB2F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58778"/>
            <a:ext cx="7022432" cy="15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6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A6A100B8-01B8-427E-8EE3-34F2B1F44AD1}" type="slidenum">
              <a:rPr lang="en-US"/>
              <a:pPr/>
              <a:t>19</a:t>
            </a:fld>
            <a:endParaRPr lang="en-US"/>
          </a:p>
        </p:txBody>
      </p:sp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382000" cy="1143000"/>
          </a:xfrm>
        </p:spPr>
        <p:txBody>
          <a:bodyPr/>
          <a:lstStyle/>
          <a:p>
            <a:r>
              <a:rPr lang="en-US" sz="3200" dirty="0">
                <a:latin typeface="Gill Sans MT" panose="020B0502020104020203" pitchFamily="34" charset="0"/>
              </a:rPr>
              <a:t>Access networks and physical media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22118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42900" y="1347788"/>
            <a:ext cx="4684713" cy="501015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Q: How to connect end systems to edge router?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residential access nets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institutional access networks (school, company)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mobile access networks</a:t>
            </a:r>
            <a:endParaRPr 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Keep in mind: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bandwidth (bits per second) of access network?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shared or dedicated?</a:t>
            </a:r>
          </a:p>
        </p:txBody>
      </p:sp>
      <p:grpSp>
        <p:nvGrpSpPr>
          <p:cNvPr id="662" name="Group 2">
            <a:extLst>
              <a:ext uri="{FF2B5EF4-FFF2-40B4-BE49-F238E27FC236}">
                <a16:creationId xmlns:a16="http://schemas.microsoft.com/office/drawing/2014/main" id="{A9C5994E-0C68-41F7-AD96-225E352A69C1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546225"/>
            <a:ext cx="3551237" cy="4449763"/>
            <a:chOff x="5202238" y="1546225"/>
            <a:chExt cx="3551237" cy="4450443"/>
          </a:xfrm>
        </p:grpSpPr>
        <p:sp>
          <p:nvSpPr>
            <p:cNvPr id="663" name="Freeform 665">
              <a:extLst>
                <a:ext uri="{FF2B5EF4-FFF2-40B4-BE49-F238E27FC236}">
                  <a16:creationId xmlns:a16="http://schemas.microsoft.com/office/drawing/2014/main" id="{072B27E4-82E8-4F28-A9F6-461B265A6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4" name="Group 666">
              <a:extLst>
                <a:ext uri="{FF2B5EF4-FFF2-40B4-BE49-F238E27FC236}">
                  <a16:creationId xmlns:a16="http://schemas.microsoft.com/office/drawing/2014/main" id="{C130C738-B7C6-439A-B2E5-D20EE52E3F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1229" name="Rectangle 667">
                <a:extLst>
                  <a:ext uri="{FF2B5EF4-FFF2-40B4-BE49-F238E27FC236}">
                    <a16:creationId xmlns:a16="http://schemas.microsoft.com/office/drawing/2014/main" id="{85B9F9DA-38BA-4FCB-9BB4-AF4CCBBF1A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230" name="AutoShape 668">
                <a:extLst>
                  <a:ext uri="{FF2B5EF4-FFF2-40B4-BE49-F238E27FC236}">
                    <a16:creationId xmlns:a16="http://schemas.microsoft.com/office/drawing/2014/main" id="{45BE1247-4870-4D03-B269-E09575219D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665" name="Freeform 669">
              <a:extLst>
                <a:ext uri="{FF2B5EF4-FFF2-40B4-BE49-F238E27FC236}">
                  <a16:creationId xmlns:a16="http://schemas.microsoft.com/office/drawing/2014/main" id="{A18D5D14-EA68-4ECF-BCC9-372995404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Line 670">
              <a:extLst>
                <a:ext uri="{FF2B5EF4-FFF2-40B4-BE49-F238E27FC236}">
                  <a16:creationId xmlns:a16="http://schemas.microsoft.com/office/drawing/2014/main" id="{1A092A41-ADAC-4E78-B8DA-0B699647C6B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7" name="Line 671">
              <a:extLst>
                <a:ext uri="{FF2B5EF4-FFF2-40B4-BE49-F238E27FC236}">
                  <a16:creationId xmlns:a16="http://schemas.microsoft.com/office/drawing/2014/main" id="{6A48D10B-81E3-4C8C-B88E-826A3401D50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8" name="Line 672">
              <a:extLst>
                <a:ext uri="{FF2B5EF4-FFF2-40B4-BE49-F238E27FC236}">
                  <a16:creationId xmlns:a16="http://schemas.microsoft.com/office/drawing/2014/main" id="{80CEB314-0433-4913-AC6B-315C363715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9" name="Line 674">
              <a:extLst>
                <a:ext uri="{FF2B5EF4-FFF2-40B4-BE49-F238E27FC236}">
                  <a16:creationId xmlns:a16="http://schemas.microsoft.com/office/drawing/2014/main" id="{6EE0CB69-8414-4A26-A891-C455BDE030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0" name="Line 675">
              <a:extLst>
                <a:ext uri="{FF2B5EF4-FFF2-40B4-BE49-F238E27FC236}">
                  <a16:creationId xmlns:a16="http://schemas.microsoft.com/office/drawing/2014/main" id="{1208EA5E-8778-4C2F-8428-7DB17064D6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1" name="Line 678">
              <a:extLst>
                <a:ext uri="{FF2B5EF4-FFF2-40B4-BE49-F238E27FC236}">
                  <a16:creationId xmlns:a16="http://schemas.microsoft.com/office/drawing/2014/main" id="{661515E6-60B3-4B6C-BD16-D3813F26F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2" name="Line 679">
              <a:extLst>
                <a:ext uri="{FF2B5EF4-FFF2-40B4-BE49-F238E27FC236}">
                  <a16:creationId xmlns:a16="http://schemas.microsoft.com/office/drawing/2014/main" id="{CA6CC63A-C693-4CC7-8BBF-E5BD012C3F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3" name="Line 680">
              <a:extLst>
                <a:ext uri="{FF2B5EF4-FFF2-40B4-BE49-F238E27FC236}">
                  <a16:creationId xmlns:a16="http://schemas.microsoft.com/office/drawing/2014/main" id="{517CEF83-B1B5-4F68-8909-8509A12F68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4" name="Line 682">
              <a:extLst>
                <a:ext uri="{FF2B5EF4-FFF2-40B4-BE49-F238E27FC236}">
                  <a16:creationId xmlns:a16="http://schemas.microsoft.com/office/drawing/2014/main" id="{EA97725D-EF31-4634-A511-EE9F52B673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5" name="Line 683">
              <a:extLst>
                <a:ext uri="{FF2B5EF4-FFF2-40B4-BE49-F238E27FC236}">
                  <a16:creationId xmlns:a16="http://schemas.microsoft.com/office/drawing/2014/main" id="{F14EB0F6-A3F2-406F-A3FB-1F38F48695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76" name="Picture 684" descr="access_point_stylized_small">
              <a:extLst>
                <a:ext uri="{FF2B5EF4-FFF2-40B4-BE49-F238E27FC236}">
                  <a16:creationId xmlns:a16="http://schemas.microsoft.com/office/drawing/2014/main" id="{DE6417B9-20DC-49DA-A010-D4A00A4FD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7" name="Line 685">
              <a:extLst>
                <a:ext uri="{FF2B5EF4-FFF2-40B4-BE49-F238E27FC236}">
                  <a16:creationId xmlns:a16="http://schemas.microsoft.com/office/drawing/2014/main" id="{D8022070-7A83-4796-BDF5-FF9C7A0CD22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8" name="Line 686">
              <a:extLst>
                <a:ext uri="{FF2B5EF4-FFF2-40B4-BE49-F238E27FC236}">
                  <a16:creationId xmlns:a16="http://schemas.microsoft.com/office/drawing/2014/main" id="{9513C885-EABB-4881-9019-6C76F98292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679" name="Picture 708" descr="access_point_stylized_small">
              <a:extLst>
                <a:ext uri="{FF2B5EF4-FFF2-40B4-BE49-F238E27FC236}">
                  <a16:creationId xmlns:a16="http://schemas.microsoft.com/office/drawing/2014/main" id="{827B2B1E-8F3C-47ED-8E43-E51696BDDA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0" name="Freeform 709">
              <a:extLst>
                <a:ext uri="{FF2B5EF4-FFF2-40B4-BE49-F238E27FC236}">
                  <a16:creationId xmlns:a16="http://schemas.microsoft.com/office/drawing/2014/main" id="{716BEF2E-FE7B-4616-8420-3BD7FFEBB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5163" y="3530600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1" name="Freeform 710">
              <a:extLst>
                <a:ext uri="{FF2B5EF4-FFF2-40B4-BE49-F238E27FC236}">
                  <a16:creationId xmlns:a16="http://schemas.microsoft.com/office/drawing/2014/main" id="{9A4FD44B-F503-414C-8036-6E2660F96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5013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2" name="Line 711">
              <a:extLst>
                <a:ext uri="{FF2B5EF4-FFF2-40B4-BE49-F238E27FC236}">
                  <a16:creationId xmlns:a16="http://schemas.microsoft.com/office/drawing/2014/main" id="{AECFAF20-FF87-418B-9745-BA5B92147D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3" name="Line 712">
              <a:extLst>
                <a:ext uri="{FF2B5EF4-FFF2-40B4-BE49-F238E27FC236}">
                  <a16:creationId xmlns:a16="http://schemas.microsoft.com/office/drawing/2014/main" id="{2CAFFCC0-7BB5-4B29-907F-D735119FDB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4" name="Line 713">
              <a:extLst>
                <a:ext uri="{FF2B5EF4-FFF2-40B4-BE49-F238E27FC236}">
                  <a16:creationId xmlns:a16="http://schemas.microsoft.com/office/drawing/2014/main" id="{34515DF6-F096-49EF-9A85-AB6C9734AC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5" name="Line 714">
              <a:extLst>
                <a:ext uri="{FF2B5EF4-FFF2-40B4-BE49-F238E27FC236}">
                  <a16:creationId xmlns:a16="http://schemas.microsoft.com/office/drawing/2014/main" id="{5D6DC7EB-33F8-469F-B72A-C7341A6982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6" name="Line 715">
              <a:extLst>
                <a:ext uri="{FF2B5EF4-FFF2-40B4-BE49-F238E27FC236}">
                  <a16:creationId xmlns:a16="http://schemas.microsoft.com/office/drawing/2014/main" id="{2C6498ED-3BF0-4A7D-B14A-2A2F00E994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7" name="Line 716">
              <a:extLst>
                <a:ext uri="{FF2B5EF4-FFF2-40B4-BE49-F238E27FC236}">
                  <a16:creationId xmlns:a16="http://schemas.microsoft.com/office/drawing/2014/main" id="{F22B03B8-1A7E-4A4F-87B9-827F336FB3B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8" name="Line 717">
              <a:extLst>
                <a:ext uri="{FF2B5EF4-FFF2-40B4-BE49-F238E27FC236}">
                  <a16:creationId xmlns:a16="http://schemas.microsoft.com/office/drawing/2014/main" id="{7A626A97-7E88-45A3-B914-9D3FFBA86A7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9" name="Line 718">
              <a:extLst>
                <a:ext uri="{FF2B5EF4-FFF2-40B4-BE49-F238E27FC236}">
                  <a16:creationId xmlns:a16="http://schemas.microsoft.com/office/drawing/2014/main" id="{B2F762EA-CF4C-4885-814E-2873A26AD5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0" name="Line 719">
              <a:extLst>
                <a:ext uri="{FF2B5EF4-FFF2-40B4-BE49-F238E27FC236}">
                  <a16:creationId xmlns:a16="http://schemas.microsoft.com/office/drawing/2014/main" id="{E1E6A5B5-E42C-4028-A1B0-864ED8B9D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1" name="Line 720">
              <a:extLst>
                <a:ext uri="{FF2B5EF4-FFF2-40B4-BE49-F238E27FC236}">
                  <a16:creationId xmlns:a16="http://schemas.microsoft.com/office/drawing/2014/main" id="{741AF985-FBAF-4B84-A66B-7F4C5B828C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2" name="Line 721">
              <a:extLst>
                <a:ext uri="{FF2B5EF4-FFF2-40B4-BE49-F238E27FC236}">
                  <a16:creationId xmlns:a16="http://schemas.microsoft.com/office/drawing/2014/main" id="{202F5AAB-27F0-4670-AC51-50D71B9A13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3" name="Line 722">
              <a:extLst>
                <a:ext uri="{FF2B5EF4-FFF2-40B4-BE49-F238E27FC236}">
                  <a16:creationId xmlns:a16="http://schemas.microsoft.com/office/drawing/2014/main" id="{77759932-F625-4C87-A1CD-E58CAEE090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4" name="Line 723">
              <a:extLst>
                <a:ext uri="{FF2B5EF4-FFF2-40B4-BE49-F238E27FC236}">
                  <a16:creationId xmlns:a16="http://schemas.microsoft.com/office/drawing/2014/main" id="{0746EBAA-271D-429C-A5D9-80326D0DFA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5" name="Line 724">
              <a:extLst>
                <a:ext uri="{FF2B5EF4-FFF2-40B4-BE49-F238E27FC236}">
                  <a16:creationId xmlns:a16="http://schemas.microsoft.com/office/drawing/2014/main" id="{D0D863CA-CCA2-4EFD-A2C5-DD7084B8D95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" name="Line 725">
              <a:extLst>
                <a:ext uri="{FF2B5EF4-FFF2-40B4-BE49-F238E27FC236}">
                  <a16:creationId xmlns:a16="http://schemas.microsoft.com/office/drawing/2014/main" id="{FAFF82E6-C218-41C1-B468-900BBD1674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7" name="Line 726">
              <a:extLst>
                <a:ext uri="{FF2B5EF4-FFF2-40B4-BE49-F238E27FC236}">
                  <a16:creationId xmlns:a16="http://schemas.microsoft.com/office/drawing/2014/main" id="{16894D06-D50D-40C7-AA64-68AD90B1463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8" name="Line 727">
              <a:extLst>
                <a:ext uri="{FF2B5EF4-FFF2-40B4-BE49-F238E27FC236}">
                  <a16:creationId xmlns:a16="http://schemas.microsoft.com/office/drawing/2014/main" id="{2E745482-3EB4-4679-A1B9-5A57584FC0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9" name="Line 728">
              <a:extLst>
                <a:ext uri="{FF2B5EF4-FFF2-40B4-BE49-F238E27FC236}">
                  <a16:creationId xmlns:a16="http://schemas.microsoft.com/office/drawing/2014/main" id="{D24E8D38-1966-4AAB-A1E4-AF9AF1FB70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0" name="Oval 407">
              <a:extLst>
                <a:ext uri="{FF2B5EF4-FFF2-40B4-BE49-F238E27FC236}">
                  <a16:creationId xmlns:a16="http://schemas.microsoft.com/office/drawing/2014/main" id="{F45D42C0-91FA-4128-97D9-12D1C43D43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01" name="Rectangle 410">
              <a:extLst>
                <a:ext uri="{FF2B5EF4-FFF2-40B4-BE49-F238E27FC236}">
                  <a16:creationId xmlns:a16="http://schemas.microsoft.com/office/drawing/2014/main" id="{7F85C09E-24C6-4A1F-900B-35BD87886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02" name="Oval 411">
              <a:extLst>
                <a:ext uri="{FF2B5EF4-FFF2-40B4-BE49-F238E27FC236}">
                  <a16:creationId xmlns:a16="http://schemas.microsoft.com/office/drawing/2014/main" id="{0191F746-0F7F-4BA5-BE51-9BDDE0AEC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703" name="Group 732">
              <a:extLst>
                <a:ext uri="{FF2B5EF4-FFF2-40B4-BE49-F238E27FC236}">
                  <a16:creationId xmlns:a16="http://schemas.microsoft.com/office/drawing/2014/main" id="{EBA4E492-B907-4C01-9D57-CCDE9504B4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1227" name="Freeform 733">
                <a:extLst>
                  <a:ext uri="{FF2B5EF4-FFF2-40B4-BE49-F238E27FC236}">
                    <a16:creationId xmlns:a16="http://schemas.microsoft.com/office/drawing/2014/main" id="{EF26BDE7-A522-4CF3-91D4-AC8D77DD72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8" name="Freeform 734">
                <a:extLst>
                  <a:ext uri="{FF2B5EF4-FFF2-40B4-BE49-F238E27FC236}">
                    <a16:creationId xmlns:a16="http://schemas.microsoft.com/office/drawing/2014/main" id="{CB3A58D0-4F16-412F-AF96-B8F8497FF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04" name="Line 735">
              <a:extLst>
                <a:ext uri="{FF2B5EF4-FFF2-40B4-BE49-F238E27FC236}">
                  <a16:creationId xmlns:a16="http://schemas.microsoft.com/office/drawing/2014/main" id="{515CBAB8-E340-49CF-8774-1E9F32B37C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5" name="Line 736">
              <a:extLst>
                <a:ext uri="{FF2B5EF4-FFF2-40B4-BE49-F238E27FC236}">
                  <a16:creationId xmlns:a16="http://schemas.microsoft.com/office/drawing/2014/main" id="{5D4BED00-B234-4ACE-BE6F-21A3A7183B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06" name="Group 737">
              <a:extLst>
                <a:ext uri="{FF2B5EF4-FFF2-40B4-BE49-F238E27FC236}">
                  <a16:creationId xmlns:a16="http://schemas.microsoft.com/office/drawing/2014/main" id="{7FDA3B86-BE61-4B34-A2B8-4E99A54C46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219" name="Oval 407">
                <a:extLst>
                  <a:ext uri="{FF2B5EF4-FFF2-40B4-BE49-F238E27FC236}">
                    <a16:creationId xmlns:a16="http://schemas.microsoft.com/office/drawing/2014/main" id="{DFD0E7EF-D1DA-46A9-864E-7C0571038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0" name="Rectangle 410">
                <a:extLst>
                  <a:ext uri="{FF2B5EF4-FFF2-40B4-BE49-F238E27FC236}">
                    <a16:creationId xmlns:a16="http://schemas.microsoft.com/office/drawing/2014/main" id="{72B62FE5-A9C9-4228-8D84-F48011D7AF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21" name="Oval 411">
                <a:extLst>
                  <a:ext uri="{FF2B5EF4-FFF2-40B4-BE49-F238E27FC236}">
                    <a16:creationId xmlns:a16="http://schemas.microsoft.com/office/drawing/2014/main" id="{3A8D3632-41B3-4425-AFC0-7733AFE73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22" name="Group 741">
                <a:extLst>
                  <a:ext uri="{FF2B5EF4-FFF2-40B4-BE49-F238E27FC236}">
                    <a16:creationId xmlns:a16="http://schemas.microsoft.com/office/drawing/2014/main" id="{43640D4F-83F8-4419-AFB1-A5B809A35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25" name="Freeform 742">
                  <a:extLst>
                    <a:ext uri="{FF2B5EF4-FFF2-40B4-BE49-F238E27FC236}">
                      <a16:creationId xmlns:a16="http://schemas.microsoft.com/office/drawing/2014/main" id="{A36660A7-C13E-471C-AA56-23B645AFA10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26" name="Freeform 743">
                  <a:extLst>
                    <a:ext uri="{FF2B5EF4-FFF2-40B4-BE49-F238E27FC236}">
                      <a16:creationId xmlns:a16="http://schemas.microsoft.com/office/drawing/2014/main" id="{4E851776-6BE8-41B2-8E36-053E63F19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23" name="Line 744">
                <a:extLst>
                  <a:ext uri="{FF2B5EF4-FFF2-40B4-BE49-F238E27FC236}">
                    <a16:creationId xmlns:a16="http://schemas.microsoft.com/office/drawing/2014/main" id="{D8163104-7288-4484-B3AC-B5FA6C65D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24" name="Line 745">
                <a:extLst>
                  <a:ext uri="{FF2B5EF4-FFF2-40B4-BE49-F238E27FC236}">
                    <a16:creationId xmlns:a16="http://schemas.microsoft.com/office/drawing/2014/main" id="{7EF6AC82-6EDD-4F51-A8D3-E17B17D9E4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7" name="Group 746">
              <a:extLst>
                <a:ext uri="{FF2B5EF4-FFF2-40B4-BE49-F238E27FC236}">
                  <a16:creationId xmlns:a16="http://schemas.microsoft.com/office/drawing/2014/main" id="{513F4539-DF76-4E7C-9AF3-5B5524B2F5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211" name="Oval 407">
                <a:extLst>
                  <a:ext uri="{FF2B5EF4-FFF2-40B4-BE49-F238E27FC236}">
                    <a16:creationId xmlns:a16="http://schemas.microsoft.com/office/drawing/2014/main" id="{003E8D7E-29AC-4702-A920-2D5CC0577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2" name="Rectangle 410">
                <a:extLst>
                  <a:ext uri="{FF2B5EF4-FFF2-40B4-BE49-F238E27FC236}">
                    <a16:creationId xmlns:a16="http://schemas.microsoft.com/office/drawing/2014/main" id="{18A4E04C-9863-4B0C-882A-5A8D4C0E7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13" name="Oval 411">
                <a:extLst>
                  <a:ext uri="{FF2B5EF4-FFF2-40B4-BE49-F238E27FC236}">
                    <a16:creationId xmlns:a16="http://schemas.microsoft.com/office/drawing/2014/main" id="{69AE20B3-D845-43EE-B653-1FC79650AF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14" name="Group 750">
                <a:extLst>
                  <a:ext uri="{FF2B5EF4-FFF2-40B4-BE49-F238E27FC236}">
                    <a16:creationId xmlns:a16="http://schemas.microsoft.com/office/drawing/2014/main" id="{E0354802-11FB-42BD-BD67-7031C2B421D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17" name="Freeform 751">
                  <a:extLst>
                    <a:ext uri="{FF2B5EF4-FFF2-40B4-BE49-F238E27FC236}">
                      <a16:creationId xmlns:a16="http://schemas.microsoft.com/office/drawing/2014/main" id="{0281176C-D2DC-43EC-9A00-6A43DD9B66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8" name="Freeform 752">
                  <a:extLst>
                    <a:ext uri="{FF2B5EF4-FFF2-40B4-BE49-F238E27FC236}">
                      <a16:creationId xmlns:a16="http://schemas.microsoft.com/office/drawing/2014/main" id="{20D54D4E-71E1-4DB3-B39A-07369A70ADB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15" name="Line 753">
                <a:extLst>
                  <a:ext uri="{FF2B5EF4-FFF2-40B4-BE49-F238E27FC236}">
                    <a16:creationId xmlns:a16="http://schemas.microsoft.com/office/drawing/2014/main" id="{3C65809F-833D-4657-941C-79B7D6E9F6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16" name="Line 754">
                <a:extLst>
                  <a:ext uri="{FF2B5EF4-FFF2-40B4-BE49-F238E27FC236}">
                    <a16:creationId xmlns:a16="http://schemas.microsoft.com/office/drawing/2014/main" id="{30FD5FF6-2820-4F29-9F33-41243D2DCE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8" name="Group 755">
              <a:extLst>
                <a:ext uri="{FF2B5EF4-FFF2-40B4-BE49-F238E27FC236}">
                  <a16:creationId xmlns:a16="http://schemas.microsoft.com/office/drawing/2014/main" id="{6338419D-1D64-4C36-BC3E-F99CB53703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1203" name="Oval 407">
                <a:extLst>
                  <a:ext uri="{FF2B5EF4-FFF2-40B4-BE49-F238E27FC236}">
                    <a16:creationId xmlns:a16="http://schemas.microsoft.com/office/drawing/2014/main" id="{24332FA6-F9A5-45B2-9D00-1EB730AC98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4" name="Rectangle 410">
                <a:extLst>
                  <a:ext uri="{FF2B5EF4-FFF2-40B4-BE49-F238E27FC236}">
                    <a16:creationId xmlns:a16="http://schemas.microsoft.com/office/drawing/2014/main" id="{0A76D3E3-F0C4-4225-BEE2-10E17C9246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205" name="Oval 411">
                <a:extLst>
                  <a:ext uri="{FF2B5EF4-FFF2-40B4-BE49-F238E27FC236}">
                    <a16:creationId xmlns:a16="http://schemas.microsoft.com/office/drawing/2014/main" id="{AFC11469-75AE-4FCB-BA7A-F97D52E32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206" name="Group 759">
                <a:extLst>
                  <a:ext uri="{FF2B5EF4-FFF2-40B4-BE49-F238E27FC236}">
                    <a16:creationId xmlns:a16="http://schemas.microsoft.com/office/drawing/2014/main" id="{2CF34E5A-30B0-4BC5-8CFC-EDEE9B2180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09" name="Freeform 760">
                  <a:extLst>
                    <a:ext uri="{FF2B5EF4-FFF2-40B4-BE49-F238E27FC236}">
                      <a16:creationId xmlns:a16="http://schemas.microsoft.com/office/drawing/2014/main" id="{91787DC7-02BE-4C1F-9FD5-F808791217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10" name="Freeform 761">
                  <a:extLst>
                    <a:ext uri="{FF2B5EF4-FFF2-40B4-BE49-F238E27FC236}">
                      <a16:creationId xmlns:a16="http://schemas.microsoft.com/office/drawing/2014/main" id="{C3FB7C70-23AE-47A5-B48F-0558C1663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207" name="Line 762">
                <a:extLst>
                  <a:ext uri="{FF2B5EF4-FFF2-40B4-BE49-F238E27FC236}">
                    <a16:creationId xmlns:a16="http://schemas.microsoft.com/office/drawing/2014/main" id="{C15B2A39-9931-44A4-BEE1-AA1F31C73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" name="Line 763">
                <a:extLst>
                  <a:ext uri="{FF2B5EF4-FFF2-40B4-BE49-F238E27FC236}">
                    <a16:creationId xmlns:a16="http://schemas.microsoft.com/office/drawing/2014/main" id="{E29731A3-8F68-4BAE-A3D4-31DB9437BF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9" name="Group 764">
              <a:extLst>
                <a:ext uri="{FF2B5EF4-FFF2-40B4-BE49-F238E27FC236}">
                  <a16:creationId xmlns:a16="http://schemas.microsoft.com/office/drawing/2014/main" id="{77D5AAEE-6265-47B5-A012-00605055AF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195" name="Oval 407">
                <a:extLst>
                  <a:ext uri="{FF2B5EF4-FFF2-40B4-BE49-F238E27FC236}">
                    <a16:creationId xmlns:a16="http://schemas.microsoft.com/office/drawing/2014/main" id="{9F74A0F8-8A59-49CA-9323-E93D7C6862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6" name="Rectangle 410">
                <a:extLst>
                  <a:ext uri="{FF2B5EF4-FFF2-40B4-BE49-F238E27FC236}">
                    <a16:creationId xmlns:a16="http://schemas.microsoft.com/office/drawing/2014/main" id="{96A9C50C-6BE7-4F05-B1E6-3318BD179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97" name="Oval 411">
                <a:extLst>
                  <a:ext uri="{FF2B5EF4-FFF2-40B4-BE49-F238E27FC236}">
                    <a16:creationId xmlns:a16="http://schemas.microsoft.com/office/drawing/2014/main" id="{D2538F24-173A-4BFF-9C09-76AA252FD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98" name="Group 768">
                <a:extLst>
                  <a:ext uri="{FF2B5EF4-FFF2-40B4-BE49-F238E27FC236}">
                    <a16:creationId xmlns:a16="http://schemas.microsoft.com/office/drawing/2014/main" id="{FD3EAE70-C283-44C0-A8AF-FD7E2182CD2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201" name="Freeform 769">
                  <a:extLst>
                    <a:ext uri="{FF2B5EF4-FFF2-40B4-BE49-F238E27FC236}">
                      <a16:creationId xmlns:a16="http://schemas.microsoft.com/office/drawing/2014/main" id="{404E9DE8-2E00-46B8-99B7-B057BBB20B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2" name="Freeform 770">
                  <a:extLst>
                    <a:ext uri="{FF2B5EF4-FFF2-40B4-BE49-F238E27FC236}">
                      <a16:creationId xmlns:a16="http://schemas.microsoft.com/office/drawing/2014/main" id="{F3E9D250-FFB6-48CF-A38F-48AE0E9068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99" name="Line 771">
                <a:extLst>
                  <a:ext uri="{FF2B5EF4-FFF2-40B4-BE49-F238E27FC236}">
                    <a16:creationId xmlns:a16="http://schemas.microsoft.com/office/drawing/2014/main" id="{07584243-39C9-4F68-9EBD-BA33EB2C56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0" name="Line 772">
                <a:extLst>
                  <a:ext uri="{FF2B5EF4-FFF2-40B4-BE49-F238E27FC236}">
                    <a16:creationId xmlns:a16="http://schemas.microsoft.com/office/drawing/2014/main" id="{82ACDC70-BC1B-4445-8D59-F97B242AE6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0" name="Line 782">
              <a:extLst>
                <a:ext uri="{FF2B5EF4-FFF2-40B4-BE49-F238E27FC236}">
                  <a16:creationId xmlns:a16="http://schemas.microsoft.com/office/drawing/2014/main" id="{5DD85A9A-8F81-4DB5-86F6-0B1071E49C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11" name="Group 801">
              <a:extLst>
                <a:ext uri="{FF2B5EF4-FFF2-40B4-BE49-F238E27FC236}">
                  <a16:creationId xmlns:a16="http://schemas.microsoft.com/office/drawing/2014/main" id="{0E5E596C-A6CB-4FF6-B541-7572384557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187" name="Oval 407">
                <a:extLst>
                  <a:ext uri="{FF2B5EF4-FFF2-40B4-BE49-F238E27FC236}">
                    <a16:creationId xmlns:a16="http://schemas.microsoft.com/office/drawing/2014/main" id="{E8B89C0E-1ACD-412F-A55C-4D6C14D42E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8" name="Rectangle 410">
                <a:extLst>
                  <a:ext uri="{FF2B5EF4-FFF2-40B4-BE49-F238E27FC236}">
                    <a16:creationId xmlns:a16="http://schemas.microsoft.com/office/drawing/2014/main" id="{625E7E21-33B0-4E05-A060-FEB57A44AE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9" name="Oval 411">
                <a:extLst>
                  <a:ext uri="{FF2B5EF4-FFF2-40B4-BE49-F238E27FC236}">
                    <a16:creationId xmlns:a16="http://schemas.microsoft.com/office/drawing/2014/main" id="{6C9EE266-9A16-434B-8654-2900F1AF8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90" name="Group 805">
                <a:extLst>
                  <a:ext uri="{FF2B5EF4-FFF2-40B4-BE49-F238E27FC236}">
                    <a16:creationId xmlns:a16="http://schemas.microsoft.com/office/drawing/2014/main" id="{D75CE3E5-08B6-4F51-AB8F-B934F1B43D9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93" name="Freeform 806">
                  <a:extLst>
                    <a:ext uri="{FF2B5EF4-FFF2-40B4-BE49-F238E27FC236}">
                      <a16:creationId xmlns:a16="http://schemas.microsoft.com/office/drawing/2014/main" id="{1874E3F1-BD50-4E3B-BDA3-94F1E40823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94" name="Freeform 807">
                  <a:extLst>
                    <a:ext uri="{FF2B5EF4-FFF2-40B4-BE49-F238E27FC236}">
                      <a16:creationId xmlns:a16="http://schemas.microsoft.com/office/drawing/2014/main" id="{A3FBD4A3-B958-47DE-B480-1EA3FC87FE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91" name="Line 808">
                <a:extLst>
                  <a:ext uri="{FF2B5EF4-FFF2-40B4-BE49-F238E27FC236}">
                    <a16:creationId xmlns:a16="http://schemas.microsoft.com/office/drawing/2014/main" id="{9FE5ED28-1559-4AFC-A4AF-7701D9FEA7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92" name="Line 809">
                <a:extLst>
                  <a:ext uri="{FF2B5EF4-FFF2-40B4-BE49-F238E27FC236}">
                    <a16:creationId xmlns:a16="http://schemas.microsoft.com/office/drawing/2014/main" id="{C878F5E0-B836-46E6-8C50-3F80821B8F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2" name="Group 810">
              <a:extLst>
                <a:ext uri="{FF2B5EF4-FFF2-40B4-BE49-F238E27FC236}">
                  <a16:creationId xmlns:a16="http://schemas.microsoft.com/office/drawing/2014/main" id="{CEE27EFE-7729-45D4-85CA-5C8DDFDBF1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179" name="Oval 407">
                <a:extLst>
                  <a:ext uri="{FF2B5EF4-FFF2-40B4-BE49-F238E27FC236}">
                    <a16:creationId xmlns:a16="http://schemas.microsoft.com/office/drawing/2014/main" id="{86B6C4A6-6930-4479-9E4D-721A340C39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0" name="Rectangle 410">
                <a:extLst>
                  <a:ext uri="{FF2B5EF4-FFF2-40B4-BE49-F238E27FC236}">
                    <a16:creationId xmlns:a16="http://schemas.microsoft.com/office/drawing/2014/main" id="{A6A16435-5015-4159-AF55-CCF6759076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81" name="Oval 411">
                <a:extLst>
                  <a:ext uri="{FF2B5EF4-FFF2-40B4-BE49-F238E27FC236}">
                    <a16:creationId xmlns:a16="http://schemas.microsoft.com/office/drawing/2014/main" id="{2451B6DC-ECB8-41F6-8BFE-1D8D60BD79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82" name="Group 814">
                <a:extLst>
                  <a:ext uri="{FF2B5EF4-FFF2-40B4-BE49-F238E27FC236}">
                    <a16:creationId xmlns:a16="http://schemas.microsoft.com/office/drawing/2014/main" id="{D65DD1F3-2D66-4FA2-81B1-0B9A9F62CC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85" name="Freeform 815">
                  <a:extLst>
                    <a:ext uri="{FF2B5EF4-FFF2-40B4-BE49-F238E27FC236}">
                      <a16:creationId xmlns:a16="http://schemas.microsoft.com/office/drawing/2014/main" id="{2B3FBC1C-51F8-4CC7-8803-E275938D9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86" name="Freeform 816">
                  <a:extLst>
                    <a:ext uri="{FF2B5EF4-FFF2-40B4-BE49-F238E27FC236}">
                      <a16:creationId xmlns:a16="http://schemas.microsoft.com/office/drawing/2014/main" id="{60F342A5-430B-4894-84C8-C2D539CD49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83" name="Line 817">
                <a:extLst>
                  <a:ext uri="{FF2B5EF4-FFF2-40B4-BE49-F238E27FC236}">
                    <a16:creationId xmlns:a16="http://schemas.microsoft.com/office/drawing/2014/main" id="{66E441F7-4DC3-40C2-9F20-A4E42A856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84" name="Line 818">
                <a:extLst>
                  <a:ext uri="{FF2B5EF4-FFF2-40B4-BE49-F238E27FC236}">
                    <a16:creationId xmlns:a16="http://schemas.microsoft.com/office/drawing/2014/main" id="{5DF42A08-6F75-448D-A204-6F0D9D228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3" name="Group 819">
              <a:extLst>
                <a:ext uri="{FF2B5EF4-FFF2-40B4-BE49-F238E27FC236}">
                  <a16:creationId xmlns:a16="http://schemas.microsoft.com/office/drawing/2014/main" id="{22D16003-AAC4-43DC-990E-650DC975AB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171" name="Oval 407">
                <a:extLst>
                  <a:ext uri="{FF2B5EF4-FFF2-40B4-BE49-F238E27FC236}">
                    <a16:creationId xmlns:a16="http://schemas.microsoft.com/office/drawing/2014/main" id="{8839115C-1ED6-45C7-9979-B588507FF7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2" name="Rectangle 410">
                <a:extLst>
                  <a:ext uri="{FF2B5EF4-FFF2-40B4-BE49-F238E27FC236}">
                    <a16:creationId xmlns:a16="http://schemas.microsoft.com/office/drawing/2014/main" id="{9B9AA517-54BE-4EBC-AD78-03D0B3C55D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73" name="Oval 411">
                <a:extLst>
                  <a:ext uri="{FF2B5EF4-FFF2-40B4-BE49-F238E27FC236}">
                    <a16:creationId xmlns:a16="http://schemas.microsoft.com/office/drawing/2014/main" id="{B7E08DA4-2C1A-466E-9EEB-9B6B1C61C8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74" name="Group 823">
                <a:extLst>
                  <a:ext uri="{FF2B5EF4-FFF2-40B4-BE49-F238E27FC236}">
                    <a16:creationId xmlns:a16="http://schemas.microsoft.com/office/drawing/2014/main" id="{F786861C-E682-46B6-80DC-6A23EE8146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77" name="Freeform 824">
                  <a:extLst>
                    <a:ext uri="{FF2B5EF4-FFF2-40B4-BE49-F238E27FC236}">
                      <a16:creationId xmlns:a16="http://schemas.microsoft.com/office/drawing/2014/main" id="{870D17B7-EC55-488A-B49E-93BFB58C1F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8" name="Freeform 825">
                  <a:extLst>
                    <a:ext uri="{FF2B5EF4-FFF2-40B4-BE49-F238E27FC236}">
                      <a16:creationId xmlns:a16="http://schemas.microsoft.com/office/drawing/2014/main" id="{E0E1A931-4957-4D7D-956E-393AF854BE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75" name="Line 826">
                <a:extLst>
                  <a:ext uri="{FF2B5EF4-FFF2-40B4-BE49-F238E27FC236}">
                    <a16:creationId xmlns:a16="http://schemas.microsoft.com/office/drawing/2014/main" id="{787594C4-CD7E-41C1-BB1F-ACCB215DBB5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76" name="Line 827">
                <a:extLst>
                  <a:ext uri="{FF2B5EF4-FFF2-40B4-BE49-F238E27FC236}">
                    <a16:creationId xmlns:a16="http://schemas.microsoft.com/office/drawing/2014/main" id="{8FC5A53A-C8EC-4004-ADF0-BFAC27AD83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4" name="Group 828">
              <a:extLst>
                <a:ext uri="{FF2B5EF4-FFF2-40B4-BE49-F238E27FC236}">
                  <a16:creationId xmlns:a16="http://schemas.microsoft.com/office/drawing/2014/main" id="{8A1AB3B6-1E67-45F1-A95D-07E69773A5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163" name="Oval 407">
                <a:extLst>
                  <a:ext uri="{FF2B5EF4-FFF2-40B4-BE49-F238E27FC236}">
                    <a16:creationId xmlns:a16="http://schemas.microsoft.com/office/drawing/2014/main" id="{2B33EF62-7744-4342-8715-A75B8F47A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4" name="Rectangle 410">
                <a:extLst>
                  <a:ext uri="{FF2B5EF4-FFF2-40B4-BE49-F238E27FC236}">
                    <a16:creationId xmlns:a16="http://schemas.microsoft.com/office/drawing/2014/main" id="{61CEA9FB-22C6-480B-8F0F-F56BB681F6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65" name="Oval 411">
                <a:extLst>
                  <a:ext uri="{FF2B5EF4-FFF2-40B4-BE49-F238E27FC236}">
                    <a16:creationId xmlns:a16="http://schemas.microsoft.com/office/drawing/2014/main" id="{1CEB6800-032F-4705-BD56-498B55889C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66" name="Group 832">
                <a:extLst>
                  <a:ext uri="{FF2B5EF4-FFF2-40B4-BE49-F238E27FC236}">
                    <a16:creationId xmlns:a16="http://schemas.microsoft.com/office/drawing/2014/main" id="{B3AE6483-55B2-4F91-A873-E7F462F092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69" name="Freeform 833">
                  <a:extLst>
                    <a:ext uri="{FF2B5EF4-FFF2-40B4-BE49-F238E27FC236}">
                      <a16:creationId xmlns:a16="http://schemas.microsoft.com/office/drawing/2014/main" id="{0C6BC3AB-F377-4BC1-AB0F-CA4C068C6D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70" name="Freeform 834">
                  <a:extLst>
                    <a:ext uri="{FF2B5EF4-FFF2-40B4-BE49-F238E27FC236}">
                      <a16:creationId xmlns:a16="http://schemas.microsoft.com/office/drawing/2014/main" id="{B0808F1F-D528-4F80-9D02-11FBC15E41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67" name="Line 835">
                <a:extLst>
                  <a:ext uri="{FF2B5EF4-FFF2-40B4-BE49-F238E27FC236}">
                    <a16:creationId xmlns:a16="http://schemas.microsoft.com/office/drawing/2014/main" id="{E7F2104D-C4BC-4D5D-A43F-F6E2DA5448E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8" name="Line 836">
                <a:extLst>
                  <a:ext uri="{FF2B5EF4-FFF2-40B4-BE49-F238E27FC236}">
                    <a16:creationId xmlns:a16="http://schemas.microsoft.com/office/drawing/2014/main" id="{819F13AE-DE43-491B-807B-048C1F1BBA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5" name="Group 837">
              <a:extLst>
                <a:ext uri="{FF2B5EF4-FFF2-40B4-BE49-F238E27FC236}">
                  <a16:creationId xmlns:a16="http://schemas.microsoft.com/office/drawing/2014/main" id="{6628F2E4-FCA7-4B1D-B0A5-D2952B1DC8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24563" y="1744663"/>
              <a:ext cx="517525" cy="508000"/>
              <a:chOff x="2922" y="1424"/>
              <a:chExt cx="326" cy="320"/>
            </a:xfrm>
          </p:grpSpPr>
          <p:sp>
            <p:nvSpPr>
              <p:cNvPr id="1155" name="Oval 838">
                <a:extLst>
                  <a:ext uri="{FF2B5EF4-FFF2-40B4-BE49-F238E27FC236}">
                    <a16:creationId xmlns:a16="http://schemas.microsoft.com/office/drawing/2014/main" id="{B32ED348-F42D-4436-8749-0B7E243F2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2" y="1445"/>
                <a:ext cx="326" cy="289"/>
              </a:xfrm>
              <a:prstGeom prst="ellipse">
                <a:avLst/>
              </a:prstGeom>
              <a:noFill/>
              <a:ln w="1905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156" name="Group 839">
                <a:extLst>
                  <a:ext uri="{FF2B5EF4-FFF2-40B4-BE49-F238E27FC236}">
                    <a16:creationId xmlns:a16="http://schemas.microsoft.com/office/drawing/2014/main" id="{27510031-3D6A-4785-AE38-A7C7B0B500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49" y="1424"/>
                <a:ext cx="265" cy="280"/>
                <a:chOff x="2949" y="1424"/>
                <a:chExt cx="265" cy="280"/>
              </a:xfrm>
            </p:grpSpPr>
            <p:sp>
              <p:nvSpPr>
                <p:cNvPr id="1158" name="Oval 840">
                  <a:extLst>
                    <a:ext uri="{FF2B5EF4-FFF2-40B4-BE49-F238E27FC236}">
                      <a16:creationId xmlns:a16="http://schemas.microsoft.com/office/drawing/2014/main" id="{4DA2F0C7-125A-407E-A409-BE90CCAE82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30" y="1545"/>
                  <a:ext cx="107" cy="92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59" name="Oval 841">
                  <a:extLst>
                    <a:ext uri="{FF2B5EF4-FFF2-40B4-BE49-F238E27FC236}">
                      <a16:creationId xmlns:a16="http://schemas.microsoft.com/office/drawing/2014/main" id="{61BBD3F9-F4C5-41D1-BC64-CE2D82A9F8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06" y="1525"/>
                  <a:ext cx="154" cy="131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60" name="Oval 842">
                  <a:extLst>
                    <a:ext uri="{FF2B5EF4-FFF2-40B4-BE49-F238E27FC236}">
                      <a16:creationId xmlns:a16="http://schemas.microsoft.com/office/drawing/2014/main" id="{6963CBE9-4115-429B-AFB9-15A39F76F6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83" y="1501"/>
                  <a:ext cx="203" cy="179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61" name="Oval 843">
                  <a:extLst>
                    <a:ext uri="{FF2B5EF4-FFF2-40B4-BE49-F238E27FC236}">
                      <a16:creationId xmlns:a16="http://schemas.microsoft.com/office/drawing/2014/main" id="{1A6D53DA-E415-47C9-AE3E-22AD7B6BC8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49" y="1476"/>
                  <a:ext cx="265" cy="228"/>
                </a:xfrm>
                <a:prstGeom prst="ellipse">
                  <a:avLst/>
                </a:prstGeom>
                <a:noFill/>
                <a:ln w="1905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162" name="Freeform 844">
                  <a:extLst>
                    <a:ext uri="{FF2B5EF4-FFF2-40B4-BE49-F238E27FC236}">
                      <a16:creationId xmlns:a16="http://schemas.microsoft.com/office/drawing/2014/main" id="{475C2D0C-987E-4CEE-89BA-CD771B69A6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2987" y="1424"/>
                  <a:ext cx="205" cy="143"/>
                </a:xfrm>
                <a:custGeom>
                  <a:avLst/>
                  <a:gdLst>
                    <a:gd name="T0" fmla="*/ 0 w 1180"/>
                    <a:gd name="T1" fmla="*/ 0 h 956"/>
                    <a:gd name="T2" fmla="*/ 0 w 1180"/>
                    <a:gd name="T3" fmla="*/ 0 h 956"/>
                    <a:gd name="T4" fmla="*/ 0 w 1180"/>
                    <a:gd name="T5" fmla="*/ 0 h 956"/>
                    <a:gd name="T6" fmla="*/ 0 w 1180"/>
                    <a:gd name="T7" fmla="*/ 0 h 956"/>
                    <a:gd name="T8" fmla="*/ 0 w 1180"/>
                    <a:gd name="T9" fmla="*/ 0 h 956"/>
                    <a:gd name="T10" fmla="*/ 0 w 1180"/>
                    <a:gd name="T11" fmla="*/ 0 h 956"/>
                    <a:gd name="T12" fmla="*/ 0 w 1180"/>
                    <a:gd name="T13" fmla="*/ 0 h 956"/>
                    <a:gd name="T14" fmla="*/ 0 w 1180"/>
                    <a:gd name="T15" fmla="*/ 0 h 956"/>
                    <a:gd name="T16" fmla="*/ 0 w 1180"/>
                    <a:gd name="T17" fmla="*/ 0 h 956"/>
                    <a:gd name="T18" fmla="*/ 0 w 1180"/>
                    <a:gd name="T19" fmla="*/ 0 h 95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180"/>
                    <a:gd name="T31" fmla="*/ 0 h 956"/>
                    <a:gd name="T32" fmla="*/ 1180 w 1180"/>
                    <a:gd name="T33" fmla="*/ 956 h 95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180" h="956">
                      <a:moveTo>
                        <a:pt x="499" y="7"/>
                      </a:moveTo>
                      <a:lnTo>
                        <a:pt x="0" y="780"/>
                      </a:lnTo>
                      <a:lnTo>
                        <a:pt x="134" y="885"/>
                      </a:lnTo>
                      <a:lnTo>
                        <a:pt x="366" y="920"/>
                      </a:lnTo>
                      <a:lnTo>
                        <a:pt x="534" y="956"/>
                      </a:lnTo>
                      <a:lnTo>
                        <a:pt x="829" y="949"/>
                      </a:lnTo>
                      <a:lnTo>
                        <a:pt x="1096" y="850"/>
                      </a:lnTo>
                      <a:lnTo>
                        <a:pt x="1180" y="801"/>
                      </a:lnTo>
                      <a:lnTo>
                        <a:pt x="668" y="0"/>
                      </a:lnTo>
                      <a:lnTo>
                        <a:pt x="499" y="7"/>
                      </a:lnTo>
                      <a:close/>
                    </a:path>
                  </a:pathLst>
                </a:custGeom>
                <a:solidFill>
                  <a:srgbClr val="33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cmpd="sng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57" name="Freeform 845">
                <a:extLst>
                  <a:ext uri="{FF2B5EF4-FFF2-40B4-BE49-F238E27FC236}">
                    <a16:creationId xmlns:a16="http://schemas.microsoft.com/office/drawing/2014/main" id="{773F5446-E8E9-4EAF-ABAA-3C240E402C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5" y="1615"/>
                <a:ext cx="178" cy="129"/>
              </a:xfrm>
              <a:custGeom>
                <a:avLst/>
                <a:gdLst>
                  <a:gd name="T0" fmla="*/ 0 w 1180"/>
                  <a:gd name="T1" fmla="*/ 0 h 956"/>
                  <a:gd name="T2" fmla="*/ 0 w 1180"/>
                  <a:gd name="T3" fmla="*/ 0 h 956"/>
                  <a:gd name="T4" fmla="*/ 0 w 1180"/>
                  <a:gd name="T5" fmla="*/ 0 h 956"/>
                  <a:gd name="T6" fmla="*/ 0 w 1180"/>
                  <a:gd name="T7" fmla="*/ 0 h 956"/>
                  <a:gd name="T8" fmla="*/ 0 w 1180"/>
                  <a:gd name="T9" fmla="*/ 0 h 956"/>
                  <a:gd name="T10" fmla="*/ 0 w 1180"/>
                  <a:gd name="T11" fmla="*/ 0 h 956"/>
                  <a:gd name="T12" fmla="*/ 0 w 1180"/>
                  <a:gd name="T13" fmla="*/ 0 h 956"/>
                  <a:gd name="T14" fmla="*/ 0 w 1180"/>
                  <a:gd name="T15" fmla="*/ 0 h 956"/>
                  <a:gd name="T16" fmla="*/ 0 w 1180"/>
                  <a:gd name="T17" fmla="*/ 0 h 956"/>
                  <a:gd name="T18" fmla="*/ 0 w 1180"/>
                  <a:gd name="T19" fmla="*/ 0 h 95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180"/>
                  <a:gd name="T31" fmla="*/ 0 h 956"/>
                  <a:gd name="T32" fmla="*/ 1180 w 1180"/>
                  <a:gd name="T33" fmla="*/ 956 h 95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180" h="956">
                    <a:moveTo>
                      <a:pt x="499" y="7"/>
                    </a:moveTo>
                    <a:lnTo>
                      <a:pt x="0" y="780"/>
                    </a:lnTo>
                    <a:lnTo>
                      <a:pt x="134" y="885"/>
                    </a:lnTo>
                    <a:lnTo>
                      <a:pt x="366" y="920"/>
                    </a:lnTo>
                    <a:lnTo>
                      <a:pt x="534" y="956"/>
                    </a:lnTo>
                    <a:lnTo>
                      <a:pt x="829" y="949"/>
                    </a:lnTo>
                    <a:lnTo>
                      <a:pt x="1096" y="850"/>
                    </a:lnTo>
                    <a:lnTo>
                      <a:pt x="1180" y="801"/>
                    </a:lnTo>
                    <a:lnTo>
                      <a:pt x="668" y="0"/>
                    </a:lnTo>
                    <a:lnTo>
                      <a:pt x="499" y="7"/>
                    </a:lnTo>
                    <a:close/>
                  </a:path>
                </a:pathLst>
              </a:cu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cmpd="sng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6" name="Group 846">
              <a:extLst>
                <a:ext uri="{FF2B5EF4-FFF2-40B4-BE49-F238E27FC236}">
                  <a16:creationId xmlns:a16="http://schemas.microsoft.com/office/drawing/2014/main" id="{2A0DDC0F-8BEA-466F-AE30-CDF39BF6AE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1139" name="Line 270">
                <a:extLst>
                  <a:ext uri="{FF2B5EF4-FFF2-40B4-BE49-F238E27FC236}">
                    <a16:creationId xmlns:a16="http://schemas.microsoft.com/office/drawing/2014/main" id="{B836C56F-E2DF-4362-98D6-0FA0D0260F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0" name="Line 271">
                <a:extLst>
                  <a:ext uri="{FF2B5EF4-FFF2-40B4-BE49-F238E27FC236}">
                    <a16:creationId xmlns:a16="http://schemas.microsoft.com/office/drawing/2014/main" id="{C1BB6A08-E811-4056-8F10-3C15A22AA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1" name="Line 272">
                <a:extLst>
                  <a:ext uri="{FF2B5EF4-FFF2-40B4-BE49-F238E27FC236}">
                    <a16:creationId xmlns:a16="http://schemas.microsoft.com/office/drawing/2014/main" id="{96A3D60E-5913-4959-A3EE-58C564F56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2" name="Line 273">
                <a:extLst>
                  <a:ext uri="{FF2B5EF4-FFF2-40B4-BE49-F238E27FC236}">
                    <a16:creationId xmlns:a16="http://schemas.microsoft.com/office/drawing/2014/main" id="{5A07598B-6615-4DDB-8697-97C485CC8F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3" name="Line 274">
                <a:extLst>
                  <a:ext uri="{FF2B5EF4-FFF2-40B4-BE49-F238E27FC236}">
                    <a16:creationId xmlns:a16="http://schemas.microsoft.com/office/drawing/2014/main" id="{ECE0484E-101A-4DBC-87DF-72B01F1231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4" name="Line 275">
                <a:extLst>
                  <a:ext uri="{FF2B5EF4-FFF2-40B4-BE49-F238E27FC236}">
                    <a16:creationId xmlns:a16="http://schemas.microsoft.com/office/drawing/2014/main" id="{16563C3A-4A1C-4CE1-8666-209C37952C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5" name="Line 276">
                <a:extLst>
                  <a:ext uri="{FF2B5EF4-FFF2-40B4-BE49-F238E27FC236}">
                    <a16:creationId xmlns:a16="http://schemas.microsoft.com/office/drawing/2014/main" id="{82928997-F8BA-499E-9C6B-A7388E6468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6" name="Line 277">
                <a:extLst>
                  <a:ext uri="{FF2B5EF4-FFF2-40B4-BE49-F238E27FC236}">
                    <a16:creationId xmlns:a16="http://schemas.microsoft.com/office/drawing/2014/main" id="{2CE96FB8-3771-4B73-99C8-4EF3F2152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7" name="Line 278">
                <a:extLst>
                  <a:ext uri="{FF2B5EF4-FFF2-40B4-BE49-F238E27FC236}">
                    <a16:creationId xmlns:a16="http://schemas.microsoft.com/office/drawing/2014/main" id="{78054D70-57AD-4E73-A307-67E7FB1CB1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8" name="Line 279">
                <a:extLst>
                  <a:ext uri="{FF2B5EF4-FFF2-40B4-BE49-F238E27FC236}">
                    <a16:creationId xmlns:a16="http://schemas.microsoft.com/office/drawing/2014/main" id="{D7836C86-433A-45BB-91AF-ECD4327882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49" name="Line 280">
                <a:extLst>
                  <a:ext uri="{FF2B5EF4-FFF2-40B4-BE49-F238E27FC236}">
                    <a16:creationId xmlns:a16="http://schemas.microsoft.com/office/drawing/2014/main" id="{82A6CBFC-F91D-4863-A24D-C96CB0F21D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0" name="Line 281">
                <a:extLst>
                  <a:ext uri="{FF2B5EF4-FFF2-40B4-BE49-F238E27FC236}">
                    <a16:creationId xmlns:a16="http://schemas.microsoft.com/office/drawing/2014/main" id="{5827FBF8-6870-4B8C-9456-A6491B046B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1" name="Line 282">
                <a:extLst>
                  <a:ext uri="{FF2B5EF4-FFF2-40B4-BE49-F238E27FC236}">
                    <a16:creationId xmlns:a16="http://schemas.microsoft.com/office/drawing/2014/main" id="{E8EAAEB0-A9EC-4DBD-A2AD-C450C619A0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2" name="Line 283">
                <a:extLst>
                  <a:ext uri="{FF2B5EF4-FFF2-40B4-BE49-F238E27FC236}">
                    <a16:creationId xmlns:a16="http://schemas.microsoft.com/office/drawing/2014/main" id="{5DDC91AD-2172-46E3-878B-01A923A7A84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3" name="Line 284">
                <a:extLst>
                  <a:ext uri="{FF2B5EF4-FFF2-40B4-BE49-F238E27FC236}">
                    <a16:creationId xmlns:a16="http://schemas.microsoft.com/office/drawing/2014/main" id="{4C2EC657-6802-4F76-B9BB-016677FC8C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54" name="Oval 862">
                <a:extLst>
                  <a:ext uri="{FF2B5EF4-FFF2-40B4-BE49-F238E27FC236}">
                    <a16:creationId xmlns:a16="http://schemas.microsoft.com/office/drawing/2014/main" id="{F8BAE046-C474-449B-B86B-E56B04ED33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17" name="Group 863">
              <a:extLst>
                <a:ext uri="{FF2B5EF4-FFF2-40B4-BE49-F238E27FC236}">
                  <a16:creationId xmlns:a16="http://schemas.microsoft.com/office/drawing/2014/main" id="{18030F88-2C9C-4FB6-802F-5C800092F9F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18125" y="1997075"/>
              <a:ext cx="519113" cy="128588"/>
              <a:chOff x="2199" y="955"/>
              <a:chExt cx="2547" cy="506"/>
            </a:xfrm>
          </p:grpSpPr>
          <p:sp>
            <p:nvSpPr>
              <p:cNvPr id="1133" name="Freeform 864">
                <a:extLst>
                  <a:ext uri="{FF2B5EF4-FFF2-40B4-BE49-F238E27FC236}">
                    <a16:creationId xmlns:a16="http://schemas.microsoft.com/office/drawing/2014/main" id="{EB9C4C9D-250C-4B22-AA95-657F90DE2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4" name="Freeform 865">
                <a:extLst>
                  <a:ext uri="{FF2B5EF4-FFF2-40B4-BE49-F238E27FC236}">
                    <a16:creationId xmlns:a16="http://schemas.microsoft.com/office/drawing/2014/main" id="{BD88417D-5C4E-4443-98B5-57B028601F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5" name="Freeform 866">
                <a:extLst>
                  <a:ext uri="{FF2B5EF4-FFF2-40B4-BE49-F238E27FC236}">
                    <a16:creationId xmlns:a16="http://schemas.microsoft.com/office/drawing/2014/main" id="{21488440-3F65-498C-9BDF-30FABDABC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Freeform 867">
                <a:extLst>
                  <a:ext uri="{FF2B5EF4-FFF2-40B4-BE49-F238E27FC236}">
                    <a16:creationId xmlns:a16="http://schemas.microsoft.com/office/drawing/2014/main" id="{9D3A4EA2-EFFC-4A37-8006-06A7A2C7C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7" name="Freeform 868">
                <a:extLst>
                  <a:ext uri="{FF2B5EF4-FFF2-40B4-BE49-F238E27FC236}">
                    <a16:creationId xmlns:a16="http://schemas.microsoft.com/office/drawing/2014/main" id="{36C85E4C-1E3B-4EB5-93B8-2DC2B746B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8" name="Freeform 869">
                <a:extLst>
                  <a:ext uri="{FF2B5EF4-FFF2-40B4-BE49-F238E27FC236}">
                    <a16:creationId xmlns:a16="http://schemas.microsoft.com/office/drawing/2014/main" id="{973069E8-0AD3-41F4-8A57-55F09BFB7F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8" name="Group 870">
              <a:extLst>
                <a:ext uri="{FF2B5EF4-FFF2-40B4-BE49-F238E27FC236}">
                  <a16:creationId xmlns:a16="http://schemas.microsoft.com/office/drawing/2014/main" id="{4EBC2946-F0FD-4220-AAEF-790641FE2BE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4788" y="1662113"/>
              <a:ext cx="477837" cy="107950"/>
              <a:chOff x="2199" y="955"/>
              <a:chExt cx="2547" cy="506"/>
            </a:xfrm>
          </p:grpSpPr>
          <p:sp>
            <p:nvSpPr>
              <p:cNvPr id="1127" name="Freeform 871">
                <a:extLst>
                  <a:ext uri="{FF2B5EF4-FFF2-40B4-BE49-F238E27FC236}">
                    <a16:creationId xmlns:a16="http://schemas.microsoft.com/office/drawing/2014/main" id="{862F60B6-BCA1-485B-8C69-25D1446D0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Freeform 872">
                <a:extLst>
                  <a:ext uri="{FF2B5EF4-FFF2-40B4-BE49-F238E27FC236}">
                    <a16:creationId xmlns:a16="http://schemas.microsoft.com/office/drawing/2014/main" id="{09982B77-BFAF-443D-AAA4-742ED2A1B5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9" name="Freeform 873">
                <a:extLst>
                  <a:ext uri="{FF2B5EF4-FFF2-40B4-BE49-F238E27FC236}">
                    <a16:creationId xmlns:a16="http://schemas.microsoft.com/office/drawing/2014/main" id="{0C465B7B-9C07-4A3F-9F2E-96D91C9C17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0" name="Freeform 874">
                <a:extLst>
                  <a:ext uri="{FF2B5EF4-FFF2-40B4-BE49-F238E27FC236}">
                    <a16:creationId xmlns:a16="http://schemas.microsoft.com/office/drawing/2014/main" id="{22649DD5-1F17-44AC-A74D-46D5973E9D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1" name="Freeform 875">
                <a:extLst>
                  <a:ext uri="{FF2B5EF4-FFF2-40B4-BE49-F238E27FC236}">
                    <a16:creationId xmlns:a16="http://schemas.microsoft.com/office/drawing/2014/main" id="{69F6EE70-7B82-42F6-9080-9275A105D1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2" name="Freeform 876">
                <a:extLst>
                  <a:ext uri="{FF2B5EF4-FFF2-40B4-BE49-F238E27FC236}">
                    <a16:creationId xmlns:a16="http://schemas.microsoft.com/office/drawing/2014/main" id="{873B5CFE-A110-42A1-B977-998608A9D0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19" name="Line 877">
              <a:extLst>
                <a:ext uri="{FF2B5EF4-FFF2-40B4-BE49-F238E27FC236}">
                  <a16:creationId xmlns:a16="http://schemas.microsoft.com/office/drawing/2014/main" id="{3FCF3DDC-3E56-489B-964D-F3B2841ADC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626100" y="2027238"/>
              <a:ext cx="39688" cy="635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0" name="Group 885">
              <a:extLst>
                <a:ext uri="{FF2B5EF4-FFF2-40B4-BE49-F238E27FC236}">
                  <a16:creationId xmlns:a16="http://schemas.microsoft.com/office/drawing/2014/main" id="{B9DDFA00-2846-4CC3-9A33-56C470E8D8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92738" y="3527425"/>
              <a:ext cx="519112" cy="128588"/>
              <a:chOff x="2199" y="955"/>
              <a:chExt cx="2547" cy="506"/>
            </a:xfrm>
          </p:grpSpPr>
          <p:sp>
            <p:nvSpPr>
              <p:cNvPr id="1121" name="Freeform 886">
                <a:extLst>
                  <a:ext uri="{FF2B5EF4-FFF2-40B4-BE49-F238E27FC236}">
                    <a16:creationId xmlns:a16="http://schemas.microsoft.com/office/drawing/2014/main" id="{3096EC35-57D3-47DE-B38D-E252C1489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2" name="Freeform 887">
                <a:extLst>
                  <a:ext uri="{FF2B5EF4-FFF2-40B4-BE49-F238E27FC236}">
                    <a16:creationId xmlns:a16="http://schemas.microsoft.com/office/drawing/2014/main" id="{D9D799DE-EDB3-4096-8504-6E102DCAC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3" name="Freeform 888">
                <a:extLst>
                  <a:ext uri="{FF2B5EF4-FFF2-40B4-BE49-F238E27FC236}">
                    <a16:creationId xmlns:a16="http://schemas.microsoft.com/office/drawing/2014/main" id="{C0A07439-5239-457A-812C-5EA40B951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4" name="Freeform 889">
                <a:extLst>
                  <a:ext uri="{FF2B5EF4-FFF2-40B4-BE49-F238E27FC236}">
                    <a16:creationId xmlns:a16="http://schemas.microsoft.com/office/drawing/2014/main" id="{E93A50C6-7148-4EA5-B863-96631B998B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5" name="Freeform 890">
                <a:extLst>
                  <a:ext uri="{FF2B5EF4-FFF2-40B4-BE49-F238E27FC236}">
                    <a16:creationId xmlns:a16="http://schemas.microsoft.com/office/drawing/2014/main" id="{50E04815-4367-422B-960E-C62CE9A0E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6" name="Freeform 891">
                <a:extLst>
                  <a:ext uri="{FF2B5EF4-FFF2-40B4-BE49-F238E27FC236}">
                    <a16:creationId xmlns:a16="http://schemas.microsoft.com/office/drawing/2014/main" id="{3C5588AE-5506-4753-B3F0-D15A12B71C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21" name="Line 892">
              <a:extLst>
                <a:ext uri="{FF2B5EF4-FFF2-40B4-BE49-F238E27FC236}">
                  <a16:creationId xmlns:a16="http://schemas.microsoft.com/office/drawing/2014/main" id="{E3AF0DED-D38C-45D6-9F17-67A4E24D56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26113" y="3127375"/>
              <a:ext cx="20637" cy="5556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22" name="Group 893">
              <a:extLst>
                <a:ext uri="{FF2B5EF4-FFF2-40B4-BE49-F238E27FC236}">
                  <a16:creationId xmlns:a16="http://schemas.microsoft.com/office/drawing/2014/main" id="{F19498D2-63A7-48E0-8287-28BA40B57B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07225" y="5005388"/>
              <a:ext cx="519113" cy="128587"/>
              <a:chOff x="2199" y="955"/>
              <a:chExt cx="2547" cy="506"/>
            </a:xfrm>
          </p:grpSpPr>
          <p:sp>
            <p:nvSpPr>
              <p:cNvPr id="1115" name="Freeform 894">
                <a:extLst>
                  <a:ext uri="{FF2B5EF4-FFF2-40B4-BE49-F238E27FC236}">
                    <a16:creationId xmlns:a16="http://schemas.microsoft.com/office/drawing/2014/main" id="{A2C0E5D4-9F78-47D8-96E0-29773995E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6" name="Freeform 895">
                <a:extLst>
                  <a:ext uri="{FF2B5EF4-FFF2-40B4-BE49-F238E27FC236}">
                    <a16:creationId xmlns:a16="http://schemas.microsoft.com/office/drawing/2014/main" id="{5200F4AD-57D6-4011-8F18-A1EB2A08DB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7" name="Freeform 896">
                <a:extLst>
                  <a:ext uri="{FF2B5EF4-FFF2-40B4-BE49-F238E27FC236}">
                    <a16:creationId xmlns:a16="http://schemas.microsoft.com/office/drawing/2014/main" id="{53E5AA37-AD57-40AC-9950-0E4B9C32BC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8" name="Freeform 897">
                <a:extLst>
                  <a:ext uri="{FF2B5EF4-FFF2-40B4-BE49-F238E27FC236}">
                    <a16:creationId xmlns:a16="http://schemas.microsoft.com/office/drawing/2014/main" id="{1EFE0E46-CAD8-46ED-AC7C-8D895C5F0F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9" name="Freeform 898">
                <a:extLst>
                  <a:ext uri="{FF2B5EF4-FFF2-40B4-BE49-F238E27FC236}">
                    <a16:creationId xmlns:a16="http://schemas.microsoft.com/office/drawing/2014/main" id="{DEF48703-F4FF-4B9E-A53E-0A0D07E1F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Freeform 899">
                <a:extLst>
                  <a:ext uri="{FF2B5EF4-FFF2-40B4-BE49-F238E27FC236}">
                    <a16:creationId xmlns:a16="http://schemas.microsoft.com/office/drawing/2014/main" id="{AF12F111-327A-4A81-8EFB-4508F16A97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3" name="Group 900">
              <a:extLst>
                <a:ext uri="{FF2B5EF4-FFF2-40B4-BE49-F238E27FC236}">
                  <a16:creationId xmlns:a16="http://schemas.microsoft.com/office/drawing/2014/main" id="{0D356DB7-AD5D-441F-8C35-7A3D609BA5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45350" y="5429250"/>
              <a:ext cx="519113" cy="128588"/>
              <a:chOff x="2199" y="955"/>
              <a:chExt cx="2547" cy="506"/>
            </a:xfrm>
          </p:grpSpPr>
          <p:sp>
            <p:nvSpPr>
              <p:cNvPr id="1109" name="Freeform 901">
                <a:extLst>
                  <a:ext uri="{FF2B5EF4-FFF2-40B4-BE49-F238E27FC236}">
                    <a16:creationId xmlns:a16="http://schemas.microsoft.com/office/drawing/2014/main" id="{18957AA6-899B-434C-860B-1AE385682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0" name="Freeform 902">
                <a:extLst>
                  <a:ext uri="{FF2B5EF4-FFF2-40B4-BE49-F238E27FC236}">
                    <a16:creationId xmlns:a16="http://schemas.microsoft.com/office/drawing/2014/main" id="{37E4054E-FE5D-469E-91CC-46A3A60979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1" name="Freeform 903">
                <a:extLst>
                  <a:ext uri="{FF2B5EF4-FFF2-40B4-BE49-F238E27FC236}">
                    <a16:creationId xmlns:a16="http://schemas.microsoft.com/office/drawing/2014/main" id="{7173E5F6-75D5-474A-B380-0444EE89AD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Freeform 904">
                <a:extLst>
                  <a:ext uri="{FF2B5EF4-FFF2-40B4-BE49-F238E27FC236}">
                    <a16:creationId xmlns:a16="http://schemas.microsoft.com/office/drawing/2014/main" id="{899395B0-7B5E-4D82-A53D-AB4BA455DE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3" name="Freeform 905">
                <a:extLst>
                  <a:ext uri="{FF2B5EF4-FFF2-40B4-BE49-F238E27FC236}">
                    <a16:creationId xmlns:a16="http://schemas.microsoft.com/office/drawing/2014/main" id="{82167FB1-9A23-4D72-B179-30D62F334F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4" name="Freeform 906">
                <a:extLst>
                  <a:ext uri="{FF2B5EF4-FFF2-40B4-BE49-F238E27FC236}">
                    <a16:creationId xmlns:a16="http://schemas.microsoft.com/office/drawing/2014/main" id="{2DADA498-9539-4912-8119-55761518C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4" name="Group 907">
              <a:extLst>
                <a:ext uri="{FF2B5EF4-FFF2-40B4-BE49-F238E27FC236}">
                  <a16:creationId xmlns:a16="http://schemas.microsoft.com/office/drawing/2014/main" id="{6F68DE0A-08EE-40C7-B950-C50A46B56B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21488" y="5408613"/>
              <a:ext cx="519112" cy="128587"/>
              <a:chOff x="2199" y="955"/>
              <a:chExt cx="2547" cy="506"/>
            </a:xfrm>
          </p:grpSpPr>
          <p:sp>
            <p:nvSpPr>
              <p:cNvPr id="1103" name="Freeform 908">
                <a:extLst>
                  <a:ext uri="{FF2B5EF4-FFF2-40B4-BE49-F238E27FC236}">
                    <a16:creationId xmlns:a16="http://schemas.microsoft.com/office/drawing/2014/main" id="{3F17EB4F-71BC-45CC-8860-2DD60E9C41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Freeform 909">
                <a:extLst>
                  <a:ext uri="{FF2B5EF4-FFF2-40B4-BE49-F238E27FC236}">
                    <a16:creationId xmlns:a16="http://schemas.microsoft.com/office/drawing/2014/main" id="{43B7A7BA-CFB2-4156-B5E5-F45A225FD5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5" name="Freeform 910">
                <a:extLst>
                  <a:ext uri="{FF2B5EF4-FFF2-40B4-BE49-F238E27FC236}">
                    <a16:creationId xmlns:a16="http://schemas.microsoft.com/office/drawing/2014/main" id="{00A2CD1F-46D3-4D6D-96D8-813869D6E1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6" name="Freeform 911">
                <a:extLst>
                  <a:ext uri="{FF2B5EF4-FFF2-40B4-BE49-F238E27FC236}">
                    <a16:creationId xmlns:a16="http://schemas.microsoft.com/office/drawing/2014/main" id="{1A5E7E62-ED5A-45B6-AFD5-FF752C18D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7" name="Freeform 912">
                <a:extLst>
                  <a:ext uri="{FF2B5EF4-FFF2-40B4-BE49-F238E27FC236}">
                    <a16:creationId xmlns:a16="http://schemas.microsoft.com/office/drawing/2014/main" id="{507AD1CC-F432-49B7-AF95-7BF176BBE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8" name="Freeform 913">
                <a:extLst>
                  <a:ext uri="{FF2B5EF4-FFF2-40B4-BE49-F238E27FC236}">
                    <a16:creationId xmlns:a16="http://schemas.microsoft.com/office/drawing/2014/main" id="{C19309BE-00A7-46D2-815F-07078D59D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25" name="Picture 915" descr="access_point_stylized_small">
              <a:extLst>
                <a:ext uri="{FF2B5EF4-FFF2-40B4-BE49-F238E27FC236}">
                  <a16:creationId xmlns:a16="http://schemas.microsoft.com/office/drawing/2014/main" id="{A5D02256-0A7D-47D8-AA0D-DD49F48F4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6" name="Line 918">
              <a:extLst>
                <a:ext uri="{FF2B5EF4-FFF2-40B4-BE49-F238E27FC236}">
                  <a16:creationId xmlns:a16="http://schemas.microsoft.com/office/drawing/2014/main" id="{F5150671-C337-43E7-ACF3-A92614AD631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27" name="Group 919">
              <a:extLst>
                <a:ext uri="{FF2B5EF4-FFF2-40B4-BE49-F238E27FC236}">
                  <a16:creationId xmlns:a16="http://schemas.microsoft.com/office/drawing/2014/main" id="{C36564EE-ACA7-4705-832B-532299D9E08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1101" name="Picture 920" descr="desktop_computer_stylized_medium">
                <a:extLst>
                  <a:ext uri="{FF2B5EF4-FFF2-40B4-BE49-F238E27FC236}">
                    <a16:creationId xmlns:a16="http://schemas.microsoft.com/office/drawing/2014/main" id="{3AF6AF05-402F-4D27-8598-446F591AD6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2" name="Freeform 921">
                <a:extLst>
                  <a:ext uri="{FF2B5EF4-FFF2-40B4-BE49-F238E27FC236}">
                    <a16:creationId xmlns:a16="http://schemas.microsoft.com/office/drawing/2014/main" id="{A3D35960-78FA-4059-AC42-5D63F43814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28" name="Group 922">
              <a:extLst>
                <a:ext uri="{FF2B5EF4-FFF2-40B4-BE49-F238E27FC236}">
                  <a16:creationId xmlns:a16="http://schemas.microsoft.com/office/drawing/2014/main" id="{F2F71412-9395-472D-8B7F-ADE0470685A6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1099" name="Picture 923" descr="desktop_computer_stylized_medium">
                <a:extLst>
                  <a:ext uri="{FF2B5EF4-FFF2-40B4-BE49-F238E27FC236}">
                    <a16:creationId xmlns:a16="http://schemas.microsoft.com/office/drawing/2014/main" id="{339B3459-07D6-4CF2-926C-4E86AB6AF9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0" name="Freeform 924">
                <a:extLst>
                  <a:ext uri="{FF2B5EF4-FFF2-40B4-BE49-F238E27FC236}">
                    <a16:creationId xmlns:a16="http://schemas.microsoft.com/office/drawing/2014/main" id="{00862F45-35B5-4F60-B15C-1EC6CD2446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29" name="Group 925">
              <a:extLst>
                <a:ext uri="{FF2B5EF4-FFF2-40B4-BE49-F238E27FC236}">
                  <a16:creationId xmlns:a16="http://schemas.microsoft.com/office/drawing/2014/main" id="{7E984632-EB24-4418-92AB-1EDB65390CFB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1097" name="Picture 926" descr="desktop_computer_stylized_medium">
                <a:extLst>
                  <a:ext uri="{FF2B5EF4-FFF2-40B4-BE49-F238E27FC236}">
                    <a16:creationId xmlns:a16="http://schemas.microsoft.com/office/drawing/2014/main" id="{892F46E3-1885-43EE-BC0A-B4A6E672A48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8" name="Freeform 927">
                <a:extLst>
                  <a:ext uri="{FF2B5EF4-FFF2-40B4-BE49-F238E27FC236}">
                    <a16:creationId xmlns:a16="http://schemas.microsoft.com/office/drawing/2014/main" id="{8CA7C3AD-ABF2-4F99-ADEE-954D1E0E29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30" name="Group 928">
              <a:extLst>
                <a:ext uri="{FF2B5EF4-FFF2-40B4-BE49-F238E27FC236}">
                  <a16:creationId xmlns:a16="http://schemas.microsoft.com/office/drawing/2014/main" id="{C7D9D028-0A9F-402E-8FF2-9B5A50AFA7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1095" name="Picture 929" descr="desktop_computer_stylized_medium">
                <a:extLst>
                  <a:ext uri="{FF2B5EF4-FFF2-40B4-BE49-F238E27FC236}">
                    <a16:creationId xmlns:a16="http://schemas.microsoft.com/office/drawing/2014/main" id="{AA8335D1-AD34-4131-8873-318CAE470A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96" name="Freeform 930">
                <a:extLst>
                  <a:ext uri="{FF2B5EF4-FFF2-40B4-BE49-F238E27FC236}">
                    <a16:creationId xmlns:a16="http://schemas.microsoft.com/office/drawing/2014/main" id="{482E707E-FB68-46FD-A6BD-C4281B90A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731" name="Group 932">
              <a:extLst>
                <a:ext uri="{FF2B5EF4-FFF2-40B4-BE49-F238E27FC236}">
                  <a16:creationId xmlns:a16="http://schemas.microsoft.com/office/drawing/2014/main" id="{AF9B92F8-ABF2-43B7-8371-B7A800802E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8163" y="1558925"/>
              <a:ext cx="415925" cy="373063"/>
              <a:chOff x="2756" y="1866"/>
              <a:chExt cx="462" cy="463"/>
            </a:xfrm>
          </p:grpSpPr>
          <p:pic>
            <p:nvPicPr>
              <p:cNvPr id="1093" name="Picture 933" descr="iphone_stylized_small">
                <a:extLst>
                  <a:ext uri="{FF2B5EF4-FFF2-40B4-BE49-F238E27FC236}">
                    <a16:creationId xmlns:a16="http://schemas.microsoft.com/office/drawing/2014/main" id="{0B913E8C-DBE6-4F89-9CCF-6B5F7A8F95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4" name="Picture 934" descr="antenna_radiation_stylized">
                <a:extLst>
                  <a:ext uri="{FF2B5EF4-FFF2-40B4-BE49-F238E27FC236}">
                    <a16:creationId xmlns:a16="http://schemas.microsoft.com/office/drawing/2014/main" id="{F511FAC1-C260-466C-99DE-B9E5E6D214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6" y="1866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32" name="Picture 936" descr="access_point_stylized_small">
              <a:extLst>
                <a:ext uri="{FF2B5EF4-FFF2-40B4-BE49-F238E27FC236}">
                  <a16:creationId xmlns:a16="http://schemas.microsoft.com/office/drawing/2014/main" id="{826E7AF1-4755-45E1-918A-ACE4AEB816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33" name="Group 938">
              <a:extLst>
                <a:ext uri="{FF2B5EF4-FFF2-40B4-BE49-F238E27FC236}">
                  <a16:creationId xmlns:a16="http://schemas.microsoft.com/office/drawing/2014/main" id="{45C462E8-860D-4737-BF09-B546C231E5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1061" name="Freeform 939">
                <a:extLst>
                  <a:ext uri="{FF2B5EF4-FFF2-40B4-BE49-F238E27FC236}">
                    <a16:creationId xmlns:a16="http://schemas.microsoft.com/office/drawing/2014/main" id="{4389E40F-E545-44D8-81A4-037F39DC2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2" name="Rectangle 940">
                <a:extLst>
                  <a:ext uri="{FF2B5EF4-FFF2-40B4-BE49-F238E27FC236}">
                    <a16:creationId xmlns:a16="http://schemas.microsoft.com/office/drawing/2014/main" id="{55811755-A894-4A1F-A454-6481DE8454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63" name="Freeform 941">
                <a:extLst>
                  <a:ext uri="{FF2B5EF4-FFF2-40B4-BE49-F238E27FC236}">
                    <a16:creationId xmlns:a16="http://schemas.microsoft.com/office/drawing/2014/main" id="{BC5E4E30-1884-4A79-9979-4A4CCFE3DE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4" name="Freeform 942">
                <a:extLst>
                  <a:ext uri="{FF2B5EF4-FFF2-40B4-BE49-F238E27FC236}">
                    <a16:creationId xmlns:a16="http://schemas.microsoft.com/office/drawing/2014/main" id="{91D06A36-E915-4661-A1D6-6818700C9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5" name="Rectangle 943">
                <a:extLst>
                  <a:ext uri="{FF2B5EF4-FFF2-40B4-BE49-F238E27FC236}">
                    <a16:creationId xmlns:a16="http://schemas.microsoft.com/office/drawing/2014/main" id="{FF3C447A-B658-4BCA-8B47-ADB2E610CA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66" name="Group 944">
                <a:extLst>
                  <a:ext uri="{FF2B5EF4-FFF2-40B4-BE49-F238E27FC236}">
                    <a16:creationId xmlns:a16="http://schemas.microsoft.com/office/drawing/2014/main" id="{4C92B1FA-1224-44D9-8218-75B002C0C9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91" name="AutoShape 945">
                  <a:extLst>
                    <a:ext uri="{FF2B5EF4-FFF2-40B4-BE49-F238E27FC236}">
                      <a16:creationId xmlns:a16="http://schemas.microsoft.com/office/drawing/2014/main" id="{59896E11-B73E-4649-B175-F35E423F14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92" name="AutoShape 946">
                  <a:extLst>
                    <a:ext uri="{FF2B5EF4-FFF2-40B4-BE49-F238E27FC236}">
                      <a16:creationId xmlns:a16="http://schemas.microsoft.com/office/drawing/2014/main" id="{E399FEED-298B-4511-91AA-E34B796868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67" name="Rectangle 947">
                <a:extLst>
                  <a:ext uri="{FF2B5EF4-FFF2-40B4-BE49-F238E27FC236}">
                    <a16:creationId xmlns:a16="http://schemas.microsoft.com/office/drawing/2014/main" id="{60DC6154-B8BB-4917-91DC-242330C8B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68" name="Group 948">
                <a:extLst>
                  <a:ext uri="{FF2B5EF4-FFF2-40B4-BE49-F238E27FC236}">
                    <a16:creationId xmlns:a16="http://schemas.microsoft.com/office/drawing/2014/main" id="{4DE4074A-9B7A-4E10-96F0-0B4B18B506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89" name="AutoShape 949">
                  <a:extLst>
                    <a:ext uri="{FF2B5EF4-FFF2-40B4-BE49-F238E27FC236}">
                      <a16:creationId xmlns:a16="http://schemas.microsoft.com/office/drawing/2014/main" id="{C395BD96-502D-4435-A87F-4856C8A296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90" name="AutoShape 950">
                  <a:extLst>
                    <a:ext uri="{FF2B5EF4-FFF2-40B4-BE49-F238E27FC236}">
                      <a16:creationId xmlns:a16="http://schemas.microsoft.com/office/drawing/2014/main" id="{2AC47089-5DE6-4BD4-BFA3-7B24771C13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69" name="Rectangle 951">
                <a:extLst>
                  <a:ext uri="{FF2B5EF4-FFF2-40B4-BE49-F238E27FC236}">
                    <a16:creationId xmlns:a16="http://schemas.microsoft.com/office/drawing/2014/main" id="{F213B4DF-0E0F-42F8-8EF0-AA9355BA4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0" name="Rectangle 952">
                <a:extLst>
                  <a:ext uri="{FF2B5EF4-FFF2-40B4-BE49-F238E27FC236}">
                    <a16:creationId xmlns:a16="http://schemas.microsoft.com/office/drawing/2014/main" id="{F64F07C4-3BB7-4656-80B1-2D11F5DC33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71" name="Group 953">
                <a:extLst>
                  <a:ext uri="{FF2B5EF4-FFF2-40B4-BE49-F238E27FC236}">
                    <a16:creationId xmlns:a16="http://schemas.microsoft.com/office/drawing/2014/main" id="{7A2393B2-DF48-42CC-8249-BC0AB45396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87" name="AutoShape 954">
                  <a:extLst>
                    <a:ext uri="{FF2B5EF4-FFF2-40B4-BE49-F238E27FC236}">
                      <a16:creationId xmlns:a16="http://schemas.microsoft.com/office/drawing/2014/main" id="{BB457436-C628-47E1-93E1-9D3E105B97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88" name="AutoShape 955">
                  <a:extLst>
                    <a:ext uri="{FF2B5EF4-FFF2-40B4-BE49-F238E27FC236}">
                      <a16:creationId xmlns:a16="http://schemas.microsoft.com/office/drawing/2014/main" id="{24E89308-9C60-493B-B214-1D1D030D42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72" name="Freeform 956">
                <a:extLst>
                  <a:ext uri="{FF2B5EF4-FFF2-40B4-BE49-F238E27FC236}">
                    <a16:creationId xmlns:a16="http://schemas.microsoft.com/office/drawing/2014/main" id="{89450F97-A92C-44AD-ABFB-6B34041C4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73" name="Group 957">
                <a:extLst>
                  <a:ext uri="{FF2B5EF4-FFF2-40B4-BE49-F238E27FC236}">
                    <a16:creationId xmlns:a16="http://schemas.microsoft.com/office/drawing/2014/main" id="{17EE2EC6-8287-4A4F-9AC3-33AC257D2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85" name="AutoShape 958">
                  <a:extLst>
                    <a:ext uri="{FF2B5EF4-FFF2-40B4-BE49-F238E27FC236}">
                      <a16:creationId xmlns:a16="http://schemas.microsoft.com/office/drawing/2014/main" id="{F89AC671-56BD-4FA5-AF9A-575FAC371F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86" name="AutoShape 959">
                  <a:extLst>
                    <a:ext uri="{FF2B5EF4-FFF2-40B4-BE49-F238E27FC236}">
                      <a16:creationId xmlns:a16="http://schemas.microsoft.com/office/drawing/2014/main" id="{A7FC1B4B-972B-4C53-9D29-BD64DB6CAD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74" name="Rectangle 960">
                <a:extLst>
                  <a:ext uri="{FF2B5EF4-FFF2-40B4-BE49-F238E27FC236}">
                    <a16:creationId xmlns:a16="http://schemas.microsoft.com/office/drawing/2014/main" id="{3710733E-40CF-482C-8BC8-60B6A5FAD0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5" name="Freeform 961">
                <a:extLst>
                  <a:ext uri="{FF2B5EF4-FFF2-40B4-BE49-F238E27FC236}">
                    <a16:creationId xmlns:a16="http://schemas.microsoft.com/office/drawing/2014/main" id="{6D688441-D686-4F7F-B1D3-F2651BC726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6" name="Freeform 962">
                <a:extLst>
                  <a:ext uri="{FF2B5EF4-FFF2-40B4-BE49-F238E27FC236}">
                    <a16:creationId xmlns:a16="http://schemas.microsoft.com/office/drawing/2014/main" id="{FD020A3C-C9DB-4C38-A70E-4BCA6B11A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7" name="Oval 963">
                <a:extLst>
                  <a:ext uri="{FF2B5EF4-FFF2-40B4-BE49-F238E27FC236}">
                    <a16:creationId xmlns:a16="http://schemas.microsoft.com/office/drawing/2014/main" id="{A20CA7BE-DAF5-43F0-863D-904D71AAEA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78" name="Freeform 964">
                <a:extLst>
                  <a:ext uri="{FF2B5EF4-FFF2-40B4-BE49-F238E27FC236}">
                    <a16:creationId xmlns:a16="http://schemas.microsoft.com/office/drawing/2014/main" id="{48C5A007-3DCE-475E-98F5-F33E97A57A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79" name="AutoShape 965">
                <a:extLst>
                  <a:ext uri="{FF2B5EF4-FFF2-40B4-BE49-F238E27FC236}">
                    <a16:creationId xmlns:a16="http://schemas.microsoft.com/office/drawing/2014/main" id="{8C5C1BF5-56DF-46F2-B170-E3661917AA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80" name="AutoShape 966">
                <a:extLst>
                  <a:ext uri="{FF2B5EF4-FFF2-40B4-BE49-F238E27FC236}">
                    <a16:creationId xmlns:a16="http://schemas.microsoft.com/office/drawing/2014/main" id="{87F81BB3-84D8-486C-9EC5-3814AF7892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81" name="Oval 967">
                <a:extLst>
                  <a:ext uri="{FF2B5EF4-FFF2-40B4-BE49-F238E27FC236}">
                    <a16:creationId xmlns:a16="http://schemas.microsoft.com/office/drawing/2014/main" id="{F6AAABE4-9A28-4004-8495-E2643F2FF1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82" name="Oval 968">
                <a:extLst>
                  <a:ext uri="{FF2B5EF4-FFF2-40B4-BE49-F238E27FC236}">
                    <a16:creationId xmlns:a16="http://schemas.microsoft.com/office/drawing/2014/main" id="{48FCD609-950A-4958-94F3-BE51BD59A2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83" name="Oval 969">
                <a:extLst>
                  <a:ext uri="{FF2B5EF4-FFF2-40B4-BE49-F238E27FC236}">
                    <a16:creationId xmlns:a16="http://schemas.microsoft.com/office/drawing/2014/main" id="{E7C7AA22-47D6-4418-A68E-6AB7AEAA44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84" name="Rectangle 970">
                <a:extLst>
                  <a:ext uri="{FF2B5EF4-FFF2-40B4-BE49-F238E27FC236}">
                    <a16:creationId xmlns:a16="http://schemas.microsoft.com/office/drawing/2014/main" id="{0C0ED88F-5AC2-413C-BE3A-73F0873D77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34" name="Group 971">
              <a:extLst>
                <a:ext uri="{FF2B5EF4-FFF2-40B4-BE49-F238E27FC236}">
                  <a16:creationId xmlns:a16="http://schemas.microsoft.com/office/drawing/2014/main" id="{ADD5DEF3-75C3-44FD-A099-3849BE71AD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1029" name="Freeform 972">
                <a:extLst>
                  <a:ext uri="{FF2B5EF4-FFF2-40B4-BE49-F238E27FC236}">
                    <a16:creationId xmlns:a16="http://schemas.microsoft.com/office/drawing/2014/main" id="{F80AF083-4433-4CBA-ADC3-05672C7C8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Rectangle 973">
                <a:extLst>
                  <a:ext uri="{FF2B5EF4-FFF2-40B4-BE49-F238E27FC236}">
                    <a16:creationId xmlns:a16="http://schemas.microsoft.com/office/drawing/2014/main" id="{7F369D5F-091E-404F-A883-E89688803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1" name="Freeform 974">
                <a:extLst>
                  <a:ext uri="{FF2B5EF4-FFF2-40B4-BE49-F238E27FC236}">
                    <a16:creationId xmlns:a16="http://schemas.microsoft.com/office/drawing/2014/main" id="{5548E93F-74BF-4E17-B002-2B92E0C554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975">
                <a:extLst>
                  <a:ext uri="{FF2B5EF4-FFF2-40B4-BE49-F238E27FC236}">
                    <a16:creationId xmlns:a16="http://schemas.microsoft.com/office/drawing/2014/main" id="{72CA5799-484D-4323-A5E5-C7FFC50DDE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Rectangle 976">
                <a:extLst>
                  <a:ext uri="{FF2B5EF4-FFF2-40B4-BE49-F238E27FC236}">
                    <a16:creationId xmlns:a16="http://schemas.microsoft.com/office/drawing/2014/main" id="{C7C73ABC-4127-4DAF-BF3A-18C52AEA47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34" name="Group 977">
                <a:extLst>
                  <a:ext uri="{FF2B5EF4-FFF2-40B4-BE49-F238E27FC236}">
                    <a16:creationId xmlns:a16="http://schemas.microsoft.com/office/drawing/2014/main" id="{F30C675F-86DA-4485-894C-7F5851B0D02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059" name="AutoShape 978">
                  <a:extLst>
                    <a:ext uri="{FF2B5EF4-FFF2-40B4-BE49-F238E27FC236}">
                      <a16:creationId xmlns:a16="http://schemas.microsoft.com/office/drawing/2014/main" id="{9AFBAF1B-779A-4505-9EC1-872B289C2A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60" name="AutoShape 979">
                  <a:extLst>
                    <a:ext uri="{FF2B5EF4-FFF2-40B4-BE49-F238E27FC236}">
                      <a16:creationId xmlns:a16="http://schemas.microsoft.com/office/drawing/2014/main" id="{68E8E1A1-0251-46BE-80C2-EA5C897642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35" name="Rectangle 980">
                <a:extLst>
                  <a:ext uri="{FF2B5EF4-FFF2-40B4-BE49-F238E27FC236}">
                    <a16:creationId xmlns:a16="http://schemas.microsoft.com/office/drawing/2014/main" id="{56F989CC-FAD0-4988-856F-149624FA59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36" name="Group 981">
                <a:extLst>
                  <a:ext uri="{FF2B5EF4-FFF2-40B4-BE49-F238E27FC236}">
                    <a16:creationId xmlns:a16="http://schemas.microsoft.com/office/drawing/2014/main" id="{0539AD06-DFB0-408A-9118-68C176123B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057" name="AutoShape 982">
                  <a:extLst>
                    <a:ext uri="{FF2B5EF4-FFF2-40B4-BE49-F238E27FC236}">
                      <a16:creationId xmlns:a16="http://schemas.microsoft.com/office/drawing/2014/main" id="{DE0F8C2D-6398-441E-A221-E2E5CD1515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58" name="AutoShape 983">
                  <a:extLst>
                    <a:ext uri="{FF2B5EF4-FFF2-40B4-BE49-F238E27FC236}">
                      <a16:creationId xmlns:a16="http://schemas.microsoft.com/office/drawing/2014/main" id="{076C82C0-A611-4071-B105-A3FE7F86F3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37" name="Rectangle 984">
                <a:extLst>
                  <a:ext uri="{FF2B5EF4-FFF2-40B4-BE49-F238E27FC236}">
                    <a16:creationId xmlns:a16="http://schemas.microsoft.com/office/drawing/2014/main" id="{C2818B4B-9747-42DA-BFB6-4C85251BB6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38" name="Rectangle 985">
                <a:extLst>
                  <a:ext uri="{FF2B5EF4-FFF2-40B4-BE49-F238E27FC236}">
                    <a16:creationId xmlns:a16="http://schemas.microsoft.com/office/drawing/2014/main" id="{DFE47B47-8E0A-4198-BC1F-7A3FB8C40F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1039" name="Group 986">
                <a:extLst>
                  <a:ext uri="{FF2B5EF4-FFF2-40B4-BE49-F238E27FC236}">
                    <a16:creationId xmlns:a16="http://schemas.microsoft.com/office/drawing/2014/main" id="{30DF13D4-E700-44E6-8248-F17B82C685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055" name="AutoShape 987">
                  <a:extLst>
                    <a:ext uri="{FF2B5EF4-FFF2-40B4-BE49-F238E27FC236}">
                      <a16:creationId xmlns:a16="http://schemas.microsoft.com/office/drawing/2014/main" id="{FC9DB53E-B0FD-4C68-B845-C8D307896B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56" name="AutoShape 988">
                  <a:extLst>
                    <a:ext uri="{FF2B5EF4-FFF2-40B4-BE49-F238E27FC236}">
                      <a16:creationId xmlns:a16="http://schemas.microsoft.com/office/drawing/2014/main" id="{1AE6C83E-1CC1-4233-9E4F-FC8475FDFA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40" name="Freeform 989">
                <a:extLst>
                  <a:ext uri="{FF2B5EF4-FFF2-40B4-BE49-F238E27FC236}">
                    <a16:creationId xmlns:a16="http://schemas.microsoft.com/office/drawing/2014/main" id="{123ACE97-95A3-4D93-B1DB-200388F309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41" name="Group 990">
                <a:extLst>
                  <a:ext uri="{FF2B5EF4-FFF2-40B4-BE49-F238E27FC236}">
                    <a16:creationId xmlns:a16="http://schemas.microsoft.com/office/drawing/2014/main" id="{9ED9FCAF-D34B-4A31-81D2-CECA57B685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053" name="AutoShape 991">
                  <a:extLst>
                    <a:ext uri="{FF2B5EF4-FFF2-40B4-BE49-F238E27FC236}">
                      <a16:creationId xmlns:a16="http://schemas.microsoft.com/office/drawing/2014/main" id="{9E2C8CD2-F39B-4D94-A369-8B3D5D4A87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1054" name="AutoShape 992">
                  <a:extLst>
                    <a:ext uri="{FF2B5EF4-FFF2-40B4-BE49-F238E27FC236}">
                      <a16:creationId xmlns:a16="http://schemas.microsoft.com/office/drawing/2014/main" id="{1598C14C-62A9-4315-9B52-41392CF313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1042" name="Rectangle 993">
                <a:extLst>
                  <a:ext uri="{FF2B5EF4-FFF2-40B4-BE49-F238E27FC236}">
                    <a16:creationId xmlns:a16="http://schemas.microsoft.com/office/drawing/2014/main" id="{987E80E3-A349-4C18-9581-146514C6D2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3" name="Freeform 994">
                <a:extLst>
                  <a:ext uri="{FF2B5EF4-FFF2-40B4-BE49-F238E27FC236}">
                    <a16:creationId xmlns:a16="http://schemas.microsoft.com/office/drawing/2014/main" id="{0E23C0D6-5DCE-41E4-B12D-432145E64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995">
                <a:extLst>
                  <a:ext uri="{FF2B5EF4-FFF2-40B4-BE49-F238E27FC236}">
                    <a16:creationId xmlns:a16="http://schemas.microsoft.com/office/drawing/2014/main" id="{BC5A86D8-8FE9-406A-8CC7-E3ECB04E8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Oval 996">
                <a:extLst>
                  <a:ext uri="{FF2B5EF4-FFF2-40B4-BE49-F238E27FC236}">
                    <a16:creationId xmlns:a16="http://schemas.microsoft.com/office/drawing/2014/main" id="{0A34A7B2-A781-4368-B645-B719F73D94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6" name="Freeform 997">
                <a:extLst>
                  <a:ext uri="{FF2B5EF4-FFF2-40B4-BE49-F238E27FC236}">
                    <a16:creationId xmlns:a16="http://schemas.microsoft.com/office/drawing/2014/main" id="{5BB24E32-7CCD-4482-B3A8-5B0E45A380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AutoShape 998">
                <a:extLst>
                  <a:ext uri="{FF2B5EF4-FFF2-40B4-BE49-F238E27FC236}">
                    <a16:creationId xmlns:a16="http://schemas.microsoft.com/office/drawing/2014/main" id="{381EE9D4-9BB8-4850-8674-6F93F54B0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8" name="AutoShape 999">
                <a:extLst>
                  <a:ext uri="{FF2B5EF4-FFF2-40B4-BE49-F238E27FC236}">
                    <a16:creationId xmlns:a16="http://schemas.microsoft.com/office/drawing/2014/main" id="{8CC2CDE6-73B4-4BC1-9B71-C9361647B8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49" name="Oval 1000">
                <a:extLst>
                  <a:ext uri="{FF2B5EF4-FFF2-40B4-BE49-F238E27FC236}">
                    <a16:creationId xmlns:a16="http://schemas.microsoft.com/office/drawing/2014/main" id="{76946AA0-2497-4E47-8E85-0F89AF1F4C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50" name="Oval 1001">
                <a:extLst>
                  <a:ext uri="{FF2B5EF4-FFF2-40B4-BE49-F238E27FC236}">
                    <a16:creationId xmlns:a16="http://schemas.microsoft.com/office/drawing/2014/main" id="{4DF8675D-6014-4581-935F-C2E885246A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51" name="Oval 1002">
                <a:extLst>
                  <a:ext uri="{FF2B5EF4-FFF2-40B4-BE49-F238E27FC236}">
                    <a16:creationId xmlns:a16="http://schemas.microsoft.com/office/drawing/2014/main" id="{4D63B814-E86D-4E11-B17F-DB9EC7C3EF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052" name="Rectangle 1003">
                <a:extLst>
                  <a:ext uri="{FF2B5EF4-FFF2-40B4-BE49-F238E27FC236}">
                    <a16:creationId xmlns:a16="http://schemas.microsoft.com/office/drawing/2014/main" id="{B9A1F378-26F2-44C8-B7C1-45B9D67B97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735" name="Group 1004">
              <a:extLst>
                <a:ext uri="{FF2B5EF4-FFF2-40B4-BE49-F238E27FC236}">
                  <a16:creationId xmlns:a16="http://schemas.microsoft.com/office/drawing/2014/main" id="{93406819-7C52-4A1C-851F-DD557382E0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02250" y="2043113"/>
              <a:ext cx="534988" cy="407987"/>
              <a:chOff x="877" y="1008"/>
              <a:chExt cx="2747" cy="2591"/>
            </a:xfrm>
          </p:grpSpPr>
          <p:pic>
            <p:nvPicPr>
              <p:cNvPr id="1006" name="Picture 1005" descr="antenna_stylized">
                <a:extLst>
                  <a:ext uri="{FF2B5EF4-FFF2-40B4-BE49-F238E27FC236}">
                    <a16:creationId xmlns:a16="http://schemas.microsoft.com/office/drawing/2014/main" id="{4E1B278B-70A4-41ED-BFBC-FCA6A47C7B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7" name="Picture 1006" descr="laptop_keyboard">
                <a:extLst>
                  <a:ext uri="{FF2B5EF4-FFF2-40B4-BE49-F238E27FC236}">
                    <a16:creationId xmlns:a16="http://schemas.microsoft.com/office/drawing/2014/main" id="{B1190EF3-ED84-4093-BDC6-C25110DC52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08" name="Freeform 1007">
                <a:extLst>
                  <a:ext uri="{FF2B5EF4-FFF2-40B4-BE49-F238E27FC236}">
                    <a16:creationId xmlns:a16="http://schemas.microsoft.com/office/drawing/2014/main" id="{83DA0CD6-E34D-488B-BC3B-BED27F75A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009" name="Picture 1008" descr="screen">
                <a:extLst>
                  <a:ext uri="{FF2B5EF4-FFF2-40B4-BE49-F238E27FC236}">
                    <a16:creationId xmlns:a16="http://schemas.microsoft.com/office/drawing/2014/main" id="{738D7764-5740-4575-9D44-32F2E2574B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0" name="Freeform 1009">
                <a:extLst>
                  <a:ext uri="{FF2B5EF4-FFF2-40B4-BE49-F238E27FC236}">
                    <a16:creationId xmlns:a16="http://schemas.microsoft.com/office/drawing/2014/main" id="{DBFE0FF6-E239-44FF-911D-8C4834E432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Freeform 1010">
                <a:extLst>
                  <a:ext uri="{FF2B5EF4-FFF2-40B4-BE49-F238E27FC236}">
                    <a16:creationId xmlns:a16="http://schemas.microsoft.com/office/drawing/2014/main" id="{1A9D8ACC-2F92-45A6-A300-F2EABE558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Freeform 1011">
                <a:extLst>
                  <a:ext uri="{FF2B5EF4-FFF2-40B4-BE49-F238E27FC236}">
                    <a16:creationId xmlns:a16="http://schemas.microsoft.com/office/drawing/2014/main" id="{076FB293-0C04-46F1-BD36-ECBC9C762B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Freeform 1012">
                <a:extLst>
                  <a:ext uri="{FF2B5EF4-FFF2-40B4-BE49-F238E27FC236}">
                    <a16:creationId xmlns:a16="http://schemas.microsoft.com/office/drawing/2014/main" id="{F6CCF655-6456-4B6F-AA5A-7DE0A4614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Freeform 1013">
                <a:extLst>
                  <a:ext uri="{FF2B5EF4-FFF2-40B4-BE49-F238E27FC236}">
                    <a16:creationId xmlns:a16="http://schemas.microsoft.com/office/drawing/2014/main" id="{17546DA5-D542-491D-862D-7059A134A1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Freeform 1014">
                <a:extLst>
                  <a:ext uri="{FF2B5EF4-FFF2-40B4-BE49-F238E27FC236}">
                    <a16:creationId xmlns:a16="http://schemas.microsoft.com/office/drawing/2014/main" id="{D8F16E08-41E8-40A0-949B-C3EDE3B14D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016" name="Group 1015">
                <a:extLst>
                  <a:ext uri="{FF2B5EF4-FFF2-40B4-BE49-F238E27FC236}">
                    <a16:creationId xmlns:a16="http://schemas.microsoft.com/office/drawing/2014/main" id="{0ACDEA86-BEF2-454F-8048-6B31FCBE3D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1023" name="Freeform 1016">
                  <a:extLst>
                    <a:ext uri="{FF2B5EF4-FFF2-40B4-BE49-F238E27FC236}">
                      <a16:creationId xmlns:a16="http://schemas.microsoft.com/office/drawing/2014/main" id="{BAA21E61-0278-4021-9D9E-8B69FA6D11F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4" name="Freeform 1017">
                  <a:extLst>
                    <a:ext uri="{FF2B5EF4-FFF2-40B4-BE49-F238E27FC236}">
                      <a16:creationId xmlns:a16="http://schemas.microsoft.com/office/drawing/2014/main" id="{31BC27FF-4061-4494-9444-FCD8D3479D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5" name="Freeform 1018">
                  <a:extLst>
                    <a:ext uri="{FF2B5EF4-FFF2-40B4-BE49-F238E27FC236}">
                      <a16:creationId xmlns:a16="http://schemas.microsoft.com/office/drawing/2014/main" id="{87492180-725E-429A-A014-6D266DA1C3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6" name="Freeform 1019">
                  <a:extLst>
                    <a:ext uri="{FF2B5EF4-FFF2-40B4-BE49-F238E27FC236}">
                      <a16:creationId xmlns:a16="http://schemas.microsoft.com/office/drawing/2014/main" id="{3E2967F3-77FD-4A23-8EAA-F2C7257123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7" name="Freeform 1020">
                  <a:extLst>
                    <a:ext uri="{FF2B5EF4-FFF2-40B4-BE49-F238E27FC236}">
                      <a16:creationId xmlns:a16="http://schemas.microsoft.com/office/drawing/2014/main" id="{CA7874A0-4B01-45FC-817D-4C06FDA90D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28" name="Freeform 1021">
                  <a:extLst>
                    <a:ext uri="{FF2B5EF4-FFF2-40B4-BE49-F238E27FC236}">
                      <a16:creationId xmlns:a16="http://schemas.microsoft.com/office/drawing/2014/main" id="{B6F95940-394D-4DD5-88A4-7CD150814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17" name="Freeform 1022">
                <a:extLst>
                  <a:ext uri="{FF2B5EF4-FFF2-40B4-BE49-F238E27FC236}">
                    <a16:creationId xmlns:a16="http://schemas.microsoft.com/office/drawing/2014/main" id="{7E8EB0CB-7289-4E58-937F-211F4D39B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8" name="Freeform 1023">
                <a:extLst>
                  <a:ext uri="{FF2B5EF4-FFF2-40B4-BE49-F238E27FC236}">
                    <a16:creationId xmlns:a16="http://schemas.microsoft.com/office/drawing/2014/main" id="{D7404D70-5A7A-49BE-9DB1-F049977E1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9" name="Freeform 1024">
                <a:extLst>
                  <a:ext uri="{FF2B5EF4-FFF2-40B4-BE49-F238E27FC236}">
                    <a16:creationId xmlns:a16="http://schemas.microsoft.com/office/drawing/2014/main" id="{F2A16E19-2F7E-4F0F-AC3D-E0EE525BB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0" name="Freeform 1025">
                <a:extLst>
                  <a:ext uri="{FF2B5EF4-FFF2-40B4-BE49-F238E27FC236}">
                    <a16:creationId xmlns:a16="http://schemas.microsoft.com/office/drawing/2014/main" id="{F06171A1-9FB5-4474-8D29-E6BF764DDA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1026">
                <a:extLst>
                  <a:ext uri="{FF2B5EF4-FFF2-40B4-BE49-F238E27FC236}">
                    <a16:creationId xmlns:a16="http://schemas.microsoft.com/office/drawing/2014/main" id="{8A484D12-5D12-4FF1-8D70-5817D214E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1027">
                <a:extLst>
                  <a:ext uri="{FF2B5EF4-FFF2-40B4-BE49-F238E27FC236}">
                    <a16:creationId xmlns:a16="http://schemas.microsoft.com/office/drawing/2014/main" id="{6112F927-C547-47FF-8D2B-8C06C3CFE375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736" name="Picture 1030" descr="laptop_keyboard">
              <a:extLst>
                <a:ext uri="{FF2B5EF4-FFF2-40B4-BE49-F238E27FC236}">
                  <a16:creationId xmlns:a16="http://schemas.microsoft.com/office/drawing/2014/main" id="{2E633587-50BD-49EF-824C-38CD5ECBE3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7" name="Freeform 1031">
              <a:extLst>
                <a:ext uri="{FF2B5EF4-FFF2-40B4-BE49-F238E27FC236}">
                  <a16:creationId xmlns:a16="http://schemas.microsoft.com/office/drawing/2014/main" id="{A5D34AF8-AE85-4E09-9E86-8CEE11606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38" name="Picture 1032" descr="screen">
              <a:extLst>
                <a:ext uri="{FF2B5EF4-FFF2-40B4-BE49-F238E27FC236}">
                  <a16:creationId xmlns:a16="http://schemas.microsoft.com/office/drawing/2014/main" id="{5801F4D1-7EC5-4688-8C7D-F6E3C93B2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9" name="Freeform 1033">
              <a:extLst>
                <a:ext uri="{FF2B5EF4-FFF2-40B4-BE49-F238E27FC236}">
                  <a16:creationId xmlns:a16="http://schemas.microsoft.com/office/drawing/2014/main" id="{7F35BCAC-9DED-4DF7-A785-3464CD1B5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0" name="Freeform 1034">
              <a:extLst>
                <a:ext uri="{FF2B5EF4-FFF2-40B4-BE49-F238E27FC236}">
                  <a16:creationId xmlns:a16="http://schemas.microsoft.com/office/drawing/2014/main" id="{9F5B124D-F45E-4795-92D4-490B34879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1" name="Freeform 1035">
              <a:extLst>
                <a:ext uri="{FF2B5EF4-FFF2-40B4-BE49-F238E27FC236}">
                  <a16:creationId xmlns:a16="http://schemas.microsoft.com/office/drawing/2014/main" id="{6315B2A0-B856-40DD-8BA0-5343A369F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2" name="Freeform 1036">
              <a:extLst>
                <a:ext uri="{FF2B5EF4-FFF2-40B4-BE49-F238E27FC236}">
                  <a16:creationId xmlns:a16="http://schemas.microsoft.com/office/drawing/2014/main" id="{F309A58B-FFEE-4F1F-883E-CAFBC3E97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3" name="Freeform 1037">
              <a:extLst>
                <a:ext uri="{FF2B5EF4-FFF2-40B4-BE49-F238E27FC236}">
                  <a16:creationId xmlns:a16="http://schemas.microsoft.com/office/drawing/2014/main" id="{840787D1-98E1-4159-82EE-9AB517A0F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4" name="Freeform 1038">
              <a:extLst>
                <a:ext uri="{FF2B5EF4-FFF2-40B4-BE49-F238E27FC236}">
                  <a16:creationId xmlns:a16="http://schemas.microsoft.com/office/drawing/2014/main" id="{84151DE1-B73C-4FD5-B150-5FA34DC33EC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45" name="Group 1039">
              <a:extLst>
                <a:ext uri="{FF2B5EF4-FFF2-40B4-BE49-F238E27FC236}">
                  <a16:creationId xmlns:a16="http://schemas.microsoft.com/office/drawing/2014/main" id="{B3D4F1F4-AC4A-45DF-A3FA-24E8A12358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1000" name="Freeform 1040">
                <a:extLst>
                  <a:ext uri="{FF2B5EF4-FFF2-40B4-BE49-F238E27FC236}">
                    <a16:creationId xmlns:a16="http://schemas.microsoft.com/office/drawing/2014/main" id="{95AAE487-A5D7-4CFD-8ACA-0B6A028333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Freeform 1041">
                <a:extLst>
                  <a:ext uri="{FF2B5EF4-FFF2-40B4-BE49-F238E27FC236}">
                    <a16:creationId xmlns:a16="http://schemas.microsoft.com/office/drawing/2014/main" id="{BFE0BF56-26E2-404A-B821-BDC55D861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Freeform 1042">
                <a:extLst>
                  <a:ext uri="{FF2B5EF4-FFF2-40B4-BE49-F238E27FC236}">
                    <a16:creationId xmlns:a16="http://schemas.microsoft.com/office/drawing/2014/main" id="{1663BF32-9F2D-4DB6-AE51-DC5099C7C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Freeform 1043">
                <a:extLst>
                  <a:ext uri="{FF2B5EF4-FFF2-40B4-BE49-F238E27FC236}">
                    <a16:creationId xmlns:a16="http://schemas.microsoft.com/office/drawing/2014/main" id="{4D426A7E-05AF-49F7-84F8-BA6C31FD3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Freeform 1044">
                <a:extLst>
                  <a:ext uri="{FF2B5EF4-FFF2-40B4-BE49-F238E27FC236}">
                    <a16:creationId xmlns:a16="http://schemas.microsoft.com/office/drawing/2014/main" id="{EBB1FBDA-460B-4776-B299-2F08FF67F7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Freeform 1045">
                <a:extLst>
                  <a:ext uri="{FF2B5EF4-FFF2-40B4-BE49-F238E27FC236}">
                    <a16:creationId xmlns:a16="http://schemas.microsoft.com/office/drawing/2014/main" id="{CE42802A-3943-4D67-BF96-EE4F489A8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46" name="Freeform 1046">
              <a:extLst>
                <a:ext uri="{FF2B5EF4-FFF2-40B4-BE49-F238E27FC236}">
                  <a16:creationId xmlns:a16="http://schemas.microsoft.com/office/drawing/2014/main" id="{A0858B6D-BB59-4CA7-B543-A0380C3DE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7" name="Freeform 1047">
              <a:extLst>
                <a:ext uri="{FF2B5EF4-FFF2-40B4-BE49-F238E27FC236}">
                  <a16:creationId xmlns:a16="http://schemas.microsoft.com/office/drawing/2014/main" id="{F6AFCA6C-7D02-49A5-900D-980EEB3D8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8" name="Freeform 1048">
              <a:extLst>
                <a:ext uri="{FF2B5EF4-FFF2-40B4-BE49-F238E27FC236}">
                  <a16:creationId xmlns:a16="http://schemas.microsoft.com/office/drawing/2014/main" id="{8BC4CBDE-CBB1-44C5-BB7B-172CBF84E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49" name="Freeform 1049">
              <a:extLst>
                <a:ext uri="{FF2B5EF4-FFF2-40B4-BE49-F238E27FC236}">
                  <a16:creationId xmlns:a16="http://schemas.microsoft.com/office/drawing/2014/main" id="{4B78EEC2-4658-4190-8158-2C535A3EC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0" name="Freeform 1050">
              <a:extLst>
                <a:ext uri="{FF2B5EF4-FFF2-40B4-BE49-F238E27FC236}">
                  <a16:creationId xmlns:a16="http://schemas.microsoft.com/office/drawing/2014/main" id="{8D38B67A-FDA8-4601-B100-873F5455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1" name="Freeform 1051">
              <a:extLst>
                <a:ext uri="{FF2B5EF4-FFF2-40B4-BE49-F238E27FC236}">
                  <a16:creationId xmlns:a16="http://schemas.microsoft.com/office/drawing/2014/main" id="{51C90BF0-A8DF-43C3-AE21-EAC996974E9E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52" name="Group 2">
              <a:extLst>
                <a:ext uri="{FF2B5EF4-FFF2-40B4-BE49-F238E27FC236}">
                  <a16:creationId xmlns:a16="http://schemas.microsoft.com/office/drawing/2014/main" id="{9794DC6D-D217-40F7-B7CD-63A543980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978" name="Picture 1054" descr="laptop_keyboard">
                <a:extLst>
                  <a:ext uri="{FF2B5EF4-FFF2-40B4-BE49-F238E27FC236}">
                    <a16:creationId xmlns:a16="http://schemas.microsoft.com/office/drawing/2014/main" id="{9D6BDC5F-F0B3-4FE5-A71B-10119166D98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9" name="Freeform 1055">
                <a:extLst>
                  <a:ext uri="{FF2B5EF4-FFF2-40B4-BE49-F238E27FC236}">
                    <a16:creationId xmlns:a16="http://schemas.microsoft.com/office/drawing/2014/main" id="{EE5E6263-3F6C-4DDA-9501-D493695E91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80" name="Picture 1056" descr="screen">
                <a:extLst>
                  <a:ext uri="{FF2B5EF4-FFF2-40B4-BE49-F238E27FC236}">
                    <a16:creationId xmlns:a16="http://schemas.microsoft.com/office/drawing/2014/main" id="{237780E5-A422-41DF-93AE-086730274D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81" name="Freeform 1057">
                <a:extLst>
                  <a:ext uri="{FF2B5EF4-FFF2-40B4-BE49-F238E27FC236}">
                    <a16:creationId xmlns:a16="http://schemas.microsoft.com/office/drawing/2014/main" id="{076587E5-A1B9-405F-ABB8-DB302DD6CD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Freeform 1058">
                <a:extLst>
                  <a:ext uri="{FF2B5EF4-FFF2-40B4-BE49-F238E27FC236}">
                    <a16:creationId xmlns:a16="http://schemas.microsoft.com/office/drawing/2014/main" id="{6F9C22D5-857D-4806-8C14-7C567421E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Freeform 1059">
                <a:extLst>
                  <a:ext uri="{FF2B5EF4-FFF2-40B4-BE49-F238E27FC236}">
                    <a16:creationId xmlns:a16="http://schemas.microsoft.com/office/drawing/2014/main" id="{9659B4D7-EADB-428F-A623-8D34F202A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Freeform 1060">
                <a:extLst>
                  <a:ext uri="{FF2B5EF4-FFF2-40B4-BE49-F238E27FC236}">
                    <a16:creationId xmlns:a16="http://schemas.microsoft.com/office/drawing/2014/main" id="{64C47B1F-0004-47F1-9CD6-D90C01F01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Freeform 1061">
                <a:extLst>
                  <a:ext uri="{FF2B5EF4-FFF2-40B4-BE49-F238E27FC236}">
                    <a16:creationId xmlns:a16="http://schemas.microsoft.com/office/drawing/2014/main" id="{B92347AA-172A-446B-85B2-7247B1CDC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1062">
                <a:extLst>
                  <a:ext uri="{FF2B5EF4-FFF2-40B4-BE49-F238E27FC236}">
                    <a16:creationId xmlns:a16="http://schemas.microsoft.com/office/drawing/2014/main" id="{195D7094-F20A-4CC6-9AA1-2B2720A3A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87" name="Group 1063">
                <a:extLst>
                  <a:ext uri="{FF2B5EF4-FFF2-40B4-BE49-F238E27FC236}">
                    <a16:creationId xmlns:a16="http://schemas.microsoft.com/office/drawing/2014/main" id="{3C186513-6A12-4616-9928-B061A484F77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994" name="Freeform 1064">
                  <a:extLst>
                    <a:ext uri="{FF2B5EF4-FFF2-40B4-BE49-F238E27FC236}">
                      <a16:creationId xmlns:a16="http://schemas.microsoft.com/office/drawing/2014/main" id="{35C0C481-FD0A-4FF2-80D5-AD42E1A227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5" name="Freeform 1065">
                  <a:extLst>
                    <a:ext uri="{FF2B5EF4-FFF2-40B4-BE49-F238E27FC236}">
                      <a16:creationId xmlns:a16="http://schemas.microsoft.com/office/drawing/2014/main" id="{700BE0B8-5E7B-4938-96C6-670618DA1D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6" name="Freeform 1066">
                  <a:extLst>
                    <a:ext uri="{FF2B5EF4-FFF2-40B4-BE49-F238E27FC236}">
                      <a16:creationId xmlns:a16="http://schemas.microsoft.com/office/drawing/2014/main" id="{F39FBA9D-EFA0-41FA-A461-2DB47034E3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7" name="Freeform 1067">
                  <a:extLst>
                    <a:ext uri="{FF2B5EF4-FFF2-40B4-BE49-F238E27FC236}">
                      <a16:creationId xmlns:a16="http://schemas.microsoft.com/office/drawing/2014/main" id="{44AF187E-E8CE-4EDB-8B93-170A0F8FC5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8" name="Freeform 1068">
                  <a:extLst>
                    <a:ext uri="{FF2B5EF4-FFF2-40B4-BE49-F238E27FC236}">
                      <a16:creationId xmlns:a16="http://schemas.microsoft.com/office/drawing/2014/main" id="{228F74D2-009D-454C-ACBE-139FB66F48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99" name="Freeform 1069">
                  <a:extLst>
                    <a:ext uri="{FF2B5EF4-FFF2-40B4-BE49-F238E27FC236}">
                      <a16:creationId xmlns:a16="http://schemas.microsoft.com/office/drawing/2014/main" id="{D84FB9C5-7B92-48D0-969A-24058A4D964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88" name="Freeform 1070">
                <a:extLst>
                  <a:ext uri="{FF2B5EF4-FFF2-40B4-BE49-F238E27FC236}">
                    <a16:creationId xmlns:a16="http://schemas.microsoft.com/office/drawing/2014/main" id="{7F4C3D4E-B9BA-4156-89F4-4BBB42A769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Freeform 1071">
                <a:extLst>
                  <a:ext uri="{FF2B5EF4-FFF2-40B4-BE49-F238E27FC236}">
                    <a16:creationId xmlns:a16="http://schemas.microsoft.com/office/drawing/2014/main" id="{5913DB5B-6C45-4A0D-8BE5-6091AAA22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Freeform 1072">
                <a:extLst>
                  <a:ext uri="{FF2B5EF4-FFF2-40B4-BE49-F238E27FC236}">
                    <a16:creationId xmlns:a16="http://schemas.microsoft.com/office/drawing/2014/main" id="{EE4BA79B-7D16-4B5D-8586-F1B5B1EA35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Freeform 1073">
                <a:extLst>
                  <a:ext uri="{FF2B5EF4-FFF2-40B4-BE49-F238E27FC236}">
                    <a16:creationId xmlns:a16="http://schemas.microsoft.com/office/drawing/2014/main" id="{5BE8A385-D24B-4603-B3FC-A537B090F5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Freeform 1074">
                <a:extLst>
                  <a:ext uri="{FF2B5EF4-FFF2-40B4-BE49-F238E27FC236}">
                    <a16:creationId xmlns:a16="http://schemas.microsoft.com/office/drawing/2014/main" id="{5F090A89-CE65-43D9-86FA-860005FC9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3" name="Freeform 1075">
                <a:extLst>
                  <a:ext uri="{FF2B5EF4-FFF2-40B4-BE49-F238E27FC236}">
                    <a16:creationId xmlns:a16="http://schemas.microsoft.com/office/drawing/2014/main" id="{648D40F2-2B26-4045-ADCD-8711754AE763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53" name="Group 1076">
              <a:extLst>
                <a:ext uri="{FF2B5EF4-FFF2-40B4-BE49-F238E27FC236}">
                  <a16:creationId xmlns:a16="http://schemas.microsoft.com/office/drawing/2014/main" id="{E19B7B40-4C55-4643-A27E-27AB24EE6734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6156325" y="3300413"/>
              <a:ext cx="342900" cy="334962"/>
              <a:chOff x="2839" y="3501"/>
              <a:chExt cx="755" cy="803"/>
            </a:xfrm>
          </p:grpSpPr>
          <p:pic>
            <p:nvPicPr>
              <p:cNvPr id="976" name="Picture 1077" descr="desktop_computer_stylized_medium">
                <a:extLst>
                  <a:ext uri="{FF2B5EF4-FFF2-40B4-BE49-F238E27FC236}">
                    <a16:creationId xmlns:a16="http://schemas.microsoft.com/office/drawing/2014/main" id="{20792538-A27C-4890-97AA-DFE2DCA04C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7" name="Freeform 1078">
                <a:extLst>
                  <a:ext uri="{FF2B5EF4-FFF2-40B4-BE49-F238E27FC236}">
                    <a16:creationId xmlns:a16="http://schemas.microsoft.com/office/drawing/2014/main" id="{9B0D7CBB-5C18-4B61-A1DA-B07A4E4D5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754" name="Picture 1081" descr="laptop_keyboard">
              <a:extLst>
                <a:ext uri="{FF2B5EF4-FFF2-40B4-BE49-F238E27FC236}">
                  <a16:creationId xmlns:a16="http://schemas.microsoft.com/office/drawing/2014/main" id="{E70EB522-31E4-4307-849D-6C1CD991FC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5" name="Freeform 1082">
              <a:extLst>
                <a:ext uri="{FF2B5EF4-FFF2-40B4-BE49-F238E27FC236}">
                  <a16:creationId xmlns:a16="http://schemas.microsoft.com/office/drawing/2014/main" id="{98A52FF3-5D3E-4C88-B206-B88A52C69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756" name="Picture 1083" descr="screen">
              <a:extLst>
                <a:ext uri="{FF2B5EF4-FFF2-40B4-BE49-F238E27FC236}">
                  <a16:creationId xmlns:a16="http://schemas.microsoft.com/office/drawing/2014/main" id="{15BB9845-430D-42C7-8480-0AA668E5F5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7" name="Freeform 1084">
              <a:extLst>
                <a:ext uri="{FF2B5EF4-FFF2-40B4-BE49-F238E27FC236}">
                  <a16:creationId xmlns:a16="http://schemas.microsoft.com/office/drawing/2014/main" id="{02D7913D-DC84-4F23-8F45-8CC2B97D010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8" name="Freeform 1085">
              <a:extLst>
                <a:ext uri="{FF2B5EF4-FFF2-40B4-BE49-F238E27FC236}">
                  <a16:creationId xmlns:a16="http://schemas.microsoft.com/office/drawing/2014/main" id="{F85F3961-A0CE-410E-A115-D280919A0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59" name="Freeform 1086">
              <a:extLst>
                <a:ext uri="{FF2B5EF4-FFF2-40B4-BE49-F238E27FC236}">
                  <a16:creationId xmlns:a16="http://schemas.microsoft.com/office/drawing/2014/main" id="{6EA99144-30F0-46E5-ADEC-6C0C6C341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0" name="Freeform 1087">
              <a:extLst>
                <a:ext uri="{FF2B5EF4-FFF2-40B4-BE49-F238E27FC236}">
                  <a16:creationId xmlns:a16="http://schemas.microsoft.com/office/drawing/2014/main" id="{3E41EECF-11C4-4A2C-AFDE-2618E8CC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1" name="Freeform 1088">
              <a:extLst>
                <a:ext uri="{FF2B5EF4-FFF2-40B4-BE49-F238E27FC236}">
                  <a16:creationId xmlns:a16="http://schemas.microsoft.com/office/drawing/2014/main" id="{0276ECAA-2482-4954-933E-F0F5C7A30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2" name="Freeform 1089">
              <a:extLst>
                <a:ext uri="{FF2B5EF4-FFF2-40B4-BE49-F238E27FC236}">
                  <a16:creationId xmlns:a16="http://schemas.microsoft.com/office/drawing/2014/main" id="{8965B205-A484-4EE1-8506-B6DCDD159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63" name="Group 1090">
              <a:extLst>
                <a:ext uri="{FF2B5EF4-FFF2-40B4-BE49-F238E27FC236}">
                  <a16:creationId xmlns:a16="http://schemas.microsoft.com/office/drawing/2014/main" id="{EA94D565-60CD-485F-94A0-EE38EB5CC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970" name="Freeform 1091">
                <a:extLst>
                  <a:ext uri="{FF2B5EF4-FFF2-40B4-BE49-F238E27FC236}">
                    <a16:creationId xmlns:a16="http://schemas.microsoft.com/office/drawing/2014/main" id="{327416B4-2E4C-4BE6-A99A-2373A7ABD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1" name="Freeform 1092">
                <a:extLst>
                  <a:ext uri="{FF2B5EF4-FFF2-40B4-BE49-F238E27FC236}">
                    <a16:creationId xmlns:a16="http://schemas.microsoft.com/office/drawing/2014/main" id="{924E3748-54C9-4070-AD36-97C401146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2" name="Freeform 1093">
                <a:extLst>
                  <a:ext uri="{FF2B5EF4-FFF2-40B4-BE49-F238E27FC236}">
                    <a16:creationId xmlns:a16="http://schemas.microsoft.com/office/drawing/2014/main" id="{6C2A3550-ADB5-402A-9CA7-9640FD849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3" name="Freeform 1094">
                <a:extLst>
                  <a:ext uri="{FF2B5EF4-FFF2-40B4-BE49-F238E27FC236}">
                    <a16:creationId xmlns:a16="http://schemas.microsoft.com/office/drawing/2014/main" id="{AF4EEE8D-0DB7-4645-91CA-95192C57B7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4" name="Freeform 1095">
                <a:extLst>
                  <a:ext uri="{FF2B5EF4-FFF2-40B4-BE49-F238E27FC236}">
                    <a16:creationId xmlns:a16="http://schemas.microsoft.com/office/drawing/2014/main" id="{BBD7434A-5702-4041-B022-E1630B4F9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Freeform 1096">
                <a:extLst>
                  <a:ext uri="{FF2B5EF4-FFF2-40B4-BE49-F238E27FC236}">
                    <a16:creationId xmlns:a16="http://schemas.microsoft.com/office/drawing/2014/main" id="{759D200B-F28C-4FA6-B210-75BF9B3A4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764" name="Freeform 1097">
              <a:extLst>
                <a:ext uri="{FF2B5EF4-FFF2-40B4-BE49-F238E27FC236}">
                  <a16:creationId xmlns:a16="http://schemas.microsoft.com/office/drawing/2014/main" id="{ADB0E0BC-3FFD-4433-A0B9-0C4BFFF6B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5" name="Freeform 1098">
              <a:extLst>
                <a:ext uri="{FF2B5EF4-FFF2-40B4-BE49-F238E27FC236}">
                  <a16:creationId xmlns:a16="http://schemas.microsoft.com/office/drawing/2014/main" id="{90F011C9-37B3-4050-8DD6-98DE11D98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6" name="Freeform 1099">
              <a:extLst>
                <a:ext uri="{FF2B5EF4-FFF2-40B4-BE49-F238E27FC236}">
                  <a16:creationId xmlns:a16="http://schemas.microsoft.com/office/drawing/2014/main" id="{3A89348D-B601-4E20-B94E-E82B83E9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7" name="Freeform 1100">
              <a:extLst>
                <a:ext uri="{FF2B5EF4-FFF2-40B4-BE49-F238E27FC236}">
                  <a16:creationId xmlns:a16="http://schemas.microsoft.com/office/drawing/2014/main" id="{91A5BCA9-BFA5-4ED5-A306-1804676C9B5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" name="Freeform 1101">
              <a:extLst>
                <a:ext uri="{FF2B5EF4-FFF2-40B4-BE49-F238E27FC236}">
                  <a16:creationId xmlns:a16="http://schemas.microsoft.com/office/drawing/2014/main" id="{73C00A0E-5A31-4998-8D7F-B74F0E5597A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" name="Freeform 1102">
              <a:extLst>
                <a:ext uri="{FF2B5EF4-FFF2-40B4-BE49-F238E27FC236}">
                  <a16:creationId xmlns:a16="http://schemas.microsoft.com/office/drawing/2014/main" id="{41F1E141-181A-435C-95F1-5BA59C36035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770" name="Group 1103">
              <a:extLst>
                <a:ext uri="{FF2B5EF4-FFF2-40B4-BE49-F238E27FC236}">
                  <a16:creationId xmlns:a16="http://schemas.microsoft.com/office/drawing/2014/main" id="{823E4186-CF79-4A26-9E5B-CAC675F8B3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962" name="Oval 407">
                <a:extLst>
                  <a:ext uri="{FF2B5EF4-FFF2-40B4-BE49-F238E27FC236}">
                    <a16:creationId xmlns:a16="http://schemas.microsoft.com/office/drawing/2014/main" id="{6E7092D8-0348-4975-A352-92849C0FCE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3" name="Rectangle 410">
                <a:extLst>
                  <a:ext uri="{FF2B5EF4-FFF2-40B4-BE49-F238E27FC236}">
                    <a16:creationId xmlns:a16="http://schemas.microsoft.com/office/drawing/2014/main" id="{D7FC0619-FE31-4D95-B81D-8F2AB3251A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64" name="Oval 411">
                <a:extLst>
                  <a:ext uri="{FF2B5EF4-FFF2-40B4-BE49-F238E27FC236}">
                    <a16:creationId xmlns:a16="http://schemas.microsoft.com/office/drawing/2014/main" id="{7F1F23A7-8103-49E0-83D5-C3019E555F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65" name="Group 1107">
                <a:extLst>
                  <a:ext uri="{FF2B5EF4-FFF2-40B4-BE49-F238E27FC236}">
                    <a16:creationId xmlns:a16="http://schemas.microsoft.com/office/drawing/2014/main" id="{1D1A39DF-4758-4644-980E-203E6989D22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968" name="Freeform 1108">
                  <a:extLst>
                    <a:ext uri="{FF2B5EF4-FFF2-40B4-BE49-F238E27FC236}">
                      <a16:creationId xmlns:a16="http://schemas.microsoft.com/office/drawing/2014/main" id="{DC345A75-E968-40A5-B65C-6F1168F1B3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9" name="Freeform 1109">
                  <a:extLst>
                    <a:ext uri="{FF2B5EF4-FFF2-40B4-BE49-F238E27FC236}">
                      <a16:creationId xmlns:a16="http://schemas.microsoft.com/office/drawing/2014/main" id="{C6068E0C-5448-4AE2-9D4F-C1C6445F7B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66" name="Line 1110">
                <a:extLst>
                  <a:ext uri="{FF2B5EF4-FFF2-40B4-BE49-F238E27FC236}">
                    <a16:creationId xmlns:a16="http://schemas.microsoft.com/office/drawing/2014/main" id="{B52C9570-EF54-401B-979A-CB194F40CE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67" name="Line 1111">
                <a:extLst>
                  <a:ext uri="{FF2B5EF4-FFF2-40B4-BE49-F238E27FC236}">
                    <a16:creationId xmlns:a16="http://schemas.microsoft.com/office/drawing/2014/main" id="{C50343B3-CB9D-4C46-9C25-E205D1B05D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1" name="Group 1112">
              <a:extLst>
                <a:ext uri="{FF2B5EF4-FFF2-40B4-BE49-F238E27FC236}">
                  <a16:creationId xmlns:a16="http://schemas.microsoft.com/office/drawing/2014/main" id="{6D193941-6A89-48C2-8147-142FDD0C9B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954" name="Oval 407">
                <a:extLst>
                  <a:ext uri="{FF2B5EF4-FFF2-40B4-BE49-F238E27FC236}">
                    <a16:creationId xmlns:a16="http://schemas.microsoft.com/office/drawing/2014/main" id="{700B6809-9130-4EFE-9C63-F121089B33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5" name="Rectangle 410">
                <a:extLst>
                  <a:ext uri="{FF2B5EF4-FFF2-40B4-BE49-F238E27FC236}">
                    <a16:creationId xmlns:a16="http://schemas.microsoft.com/office/drawing/2014/main" id="{6DE56F22-B97C-4DCA-9F00-CB88413992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56" name="Oval 411">
                <a:extLst>
                  <a:ext uri="{FF2B5EF4-FFF2-40B4-BE49-F238E27FC236}">
                    <a16:creationId xmlns:a16="http://schemas.microsoft.com/office/drawing/2014/main" id="{F3D89A18-78D1-4F4E-A0DD-B9AB0A2044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57" name="Group 1116">
                <a:extLst>
                  <a:ext uri="{FF2B5EF4-FFF2-40B4-BE49-F238E27FC236}">
                    <a16:creationId xmlns:a16="http://schemas.microsoft.com/office/drawing/2014/main" id="{065E1AF5-F120-42F0-B3EE-4BB2A73842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960" name="Freeform 1117">
                  <a:extLst>
                    <a:ext uri="{FF2B5EF4-FFF2-40B4-BE49-F238E27FC236}">
                      <a16:creationId xmlns:a16="http://schemas.microsoft.com/office/drawing/2014/main" id="{86601A19-F7AC-4BEF-8D76-D8EF91D8D0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61" name="Freeform 1118">
                  <a:extLst>
                    <a:ext uri="{FF2B5EF4-FFF2-40B4-BE49-F238E27FC236}">
                      <a16:creationId xmlns:a16="http://schemas.microsoft.com/office/drawing/2014/main" id="{5D4D96D9-A993-4776-AEA3-B87ABE3F05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58" name="Line 1119">
                <a:extLst>
                  <a:ext uri="{FF2B5EF4-FFF2-40B4-BE49-F238E27FC236}">
                    <a16:creationId xmlns:a16="http://schemas.microsoft.com/office/drawing/2014/main" id="{5071F16B-4BD2-4E7A-B10B-E9F828575E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9" name="Line 1120">
                <a:extLst>
                  <a:ext uri="{FF2B5EF4-FFF2-40B4-BE49-F238E27FC236}">
                    <a16:creationId xmlns:a16="http://schemas.microsoft.com/office/drawing/2014/main" id="{70D6AF73-4634-421F-9642-92B4008DD24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2" name="Group 878">
              <a:extLst>
                <a:ext uri="{FF2B5EF4-FFF2-40B4-BE49-F238E27FC236}">
                  <a16:creationId xmlns:a16="http://schemas.microsoft.com/office/drawing/2014/main" id="{5836EC08-5FC6-4B6A-A0C7-EACFD87F934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21325" y="3067050"/>
              <a:ext cx="374650" cy="82550"/>
              <a:chOff x="2199" y="955"/>
              <a:chExt cx="2547" cy="506"/>
            </a:xfrm>
          </p:grpSpPr>
          <p:sp>
            <p:nvSpPr>
              <p:cNvPr id="948" name="Freeform 879">
                <a:extLst>
                  <a:ext uri="{FF2B5EF4-FFF2-40B4-BE49-F238E27FC236}">
                    <a16:creationId xmlns:a16="http://schemas.microsoft.com/office/drawing/2014/main" id="{4582DB19-DFAF-4070-BF51-72CA009FDB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9" name="Freeform 880">
                <a:extLst>
                  <a:ext uri="{FF2B5EF4-FFF2-40B4-BE49-F238E27FC236}">
                    <a16:creationId xmlns:a16="http://schemas.microsoft.com/office/drawing/2014/main" id="{A7549A4E-754F-48C1-8A57-3641E4AD5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0" name="Freeform 881">
                <a:extLst>
                  <a:ext uri="{FF2B5EF4-FFF2-40B4-BE49-F238E27FC236}">
                    <a16:creationId xmlns:a16="http://schemas.microsoft.com/office/drawing/2014/main" id="{2BD9EA82-012A-4346-9FB7-7BE368608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1" name="Freeform 882">
                <a:extLst>
                  <a:ext uri="{FF2B5EF4-FFF2-40B4-BE49-F238E27FC236}">
                    <a16:creationId xmlns:a16="http://schemas.microsoft.com/office/drawing/2014/main" id="{EA785712-C94B-42AF-BD50-5C439C63B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2" name="Freeform 883">
                <a:extLst>
                  <a:ext uri="{FF2B5EF4-FFF2-40B4-BE49-F238E27FC236}">
                    <a16:creationId xmlns:a16="http://schemas.microsoft.com/office/drawing/2014/main" id="{8BE2A72A-0226-48B6-B627-F1AFF9A6F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53" name="Freeform 884">
                <a:extLst>
                  <a:ext uri="{FF2B5EF4-FFF2-40B4-BE49-F238E27FC236}">
                    <a16:creationId xmlns:a16="http://schemas.microsoft.com/office/drawing/2014/main" id="{295C1BFA-0618-4412-806F-AF08F009D2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3" name="Group 1121">
              <a:extLst>
                <a:ext uri="{FF2B5EF4-FFF2-40B4-BE49-F238E27FC236}">
                  <a16:creationId xmlns:a16="http://schemas.microsoft.com/office/drawing/2014/main" id="{AA0B2095-6354-43D7-BA3D-C938942785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940" name="Oval 407">
                <a:extLst>
                  <a:ext uri="{FF2B5EF4-FFF2-40B4-BE49-F238E27FC236}">
                    <a16:creationId xmlns:a16="http://schemas.microsoft.com/office/drawing/2014/main" id="{46A5FC44-0381-498D-A6A4-1595B7CBE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1" name="Rectangle 410">
                <a:extLst>
                  <a:ext uri="{FF2B5EF4-FFF2-40B4-BE49-F238E27FC236}">
                    <a16:creationId xmlns:a16="http://schemas.microsoft.com/office/drawing/2014/main" id="{56C46C7C-F773-4DFE-941D-9AC32DFBE3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42" name="Oval 411">
                <a:extLst>
                  <a:ext uri="{FF2B5EF4-FFF2-40B4-BE49-F238E27FC236}">
                    <a16:creationId xmlns:a16="http://schemas.microsoft.com/office/drawing/2014/main" id="{ED86BAEC-60A4-4065-95E4-09775C865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43" name="Group 1125">
                <a:extLst>
                  <a:ext uri="{FF2B5EF4-FFF2-40B4-BE49-F238E27FC236}">
                    <a16:creationId xmlns:a16="http://schemas.microsoft.com/office/drawing/2014/main" id="{54518718-F8BA-499C-ABF7-5404ECD0D0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46" name="Freeform 1126">
                  <a:extLst>
                    <a:ext uri="{FF2B5EF4-FFF2-40B4-BE49-F238E27FC236}">
                      <a16:creationId xmlns:a16="http://schemas.microsoft.com/office/drawing/2014/main" id="{37CDB4C4-78C4-4CAF-AFDF-61585C3ACD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47" name="Freeform 1127">
                  <a:extLst>
                    <a:ext uri="{FF2B5EF4-FFF2-40B4-BE49-F238E27FC236}">
                      <a16:creationId xmlns:a16="http://schemas.microsoft.com/office/drawing/2014/main" id="{9C6FE4A9-51EA-4A7D-B67B-BA4327CF86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44" name="Line 1128">
                <a:extLst>
                  <a:ext uri="{FF2B5EF4-FFF2-40B4-BE49-F238E27FC236}">
                    <a16:creationId xmlns:a16="http://schemas.microsoft.com/office/drawing/2014/main" id="{9FEA88DF-06E8-4D41-9195-390EDDD977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45" name="Line 1129">
                <a:extLst>
                  <a:ext uri="{FF2B5EF4-FFF2-40B4-BE49-F238E27FC236}">
                    <a16:creationId xmlns:a16="http://schemas.microsoft.com/office/drawing/2014/main" id="{1FBE9838-7716-4EE8-909E-02C3471445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4" name="Group 1130">
              <a:extLst>
                <a:ext uri="{FF2B5EF4-FFF2-40B4-BE49-F238E27FC236}">
                  <a16:creationId xmlns:a16="http://schemas.microsoft.com/office/drawing/2014/main" id="{8ADEC399-C3CA-4851-989C-FD9520137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932" name="Oval 407">
                <a:extLst>
                  <a:ext uri="{FF2B5EF4-FFF2-40B4-BE49-F238E27FC236}">
                    <a16:creationId xmlns:a16="http://schemas.microsoft.com/office/drawing/2014/main" id="{A32F7618-B0A5-4C7B-A30F-1FEA2675E2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3" name="Rectangle 410">
                <a:extLst>
                  <a:ext uri="{FF2B5EF4-FFF2-40B4-BE49-F238E27FC236}">
                    <a16:creationId xmlns:a16="http://schemas.microsoft.com/office/drawing/2014/main" id="{5DB37FFB-E755-4ED8-9588-EA86A736D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34" name="Oval 411">
                <a:extLst>
                  <a:ext uri="{FF2B5EF4-FFF2-40B4-BE49-F238E27FC236}">
                    <a16:creationId xmlns:a16="http://schemas.microsoft.com/office/drawing/2014/main" id="{DD2D838D-D934-4D8C-AA50-92F2E3FE8D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35" name="Group 1134">
                <a:extLst>
                  <a:ext uri="{FF2B5EF4-FFF2-40B4-BE49-F238E27FC236}">
                    <a16:creationId xmlns:a16="http://schemas.microsoft.com/office/drawing/2014/main" id="{2D0C5ECE-A867-40EB-85A9-060101F94D2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8" name="Freeform 1135">
                  <a:extLst>
                    <a:ext uri="{FF2B5EF4-FFF2-40B4-BE49-F238E27FC236}">
                      <a16:creationId xmlns:a16="http://schemas.microsoft.com/office/drawing/2014/main" id="{B10A9B06-C987-4C72-90B9-92F5F44B24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9" name="Freeform 1136">
                  <a:extLst>
                    <a:ext uri="{FF2B5EF4-FFF2-40B4-BE49-F238E27FC236}">
                      <a16:creationId xmlns:a16="http://schemas.microsoft.com/office/drawing/2014/main" id="{C6EDFEC2-ACD7-4C45-A2E6-CBACAADC89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36" name="Line 1137">
                <a:extLst>
                  <a:ext uri="{FF2B5EF4-FFF2-40B4-BE49-F238E27FC236}">
                    <a16:creationId xmlns:a16="http://schemas.microsoft.com/office/drawing/2014/main" id="{29EA47B1-F538-4AF8-998B-E24B64C31A1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Line 1138">
                <a:extLst>
                  <a:ext uri="{FF2B5EF4-FFF2-40B4-BE49-F238E27FC236}">
                    <a16:creationId xmlns:a16="http://schemas.microsoft.com/office/drawing/2014/main" id="{4B61E509-6B8F-4517-A147-4BD1EB11E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5" name="Group 1139">
              <a:extLst>
                <a:ext uri="{FF2B5EF4-FFF2-40B4-BE49-F238E27FC236}">
                  <a16:creationId xmlns:a16="http://schemas.microsoft.com/office/drawing/2014/main" id="{6C77931E-14BB-4644-A336-5ADA01353E9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924" name="Oval 407">
                <a:extLst>
                  <a:ext uri="{FF2B5EF4-FFF2-40B4-BE49-F238E27FC236}">
                    <a16:creationId xmlns:a16="http://schemas.microsoft.com/office/drawing/2014/main" id="{EB3017D3-B688-439C-AB17-2143DC1753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5" name="Rectangle 410">
                <a:extLst>
                  <a:ext uri="{FF2B5EF4-FFF2-40B4-BE49-F238E27FC236}">
                    <a16:creationId xmlns:a16="http://schemas.microsoft.com/office/drawing/2014/main" id="{7127D15F-0245-4CCD-986A-5D95E921C3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26" name="Oval 411">
                <a:extLst>
                  <a:ext uri="{FF2B5EF4-FFF2-40B4-BE49-F238E27FC236}">
                    <a16:creationId xmlns:a16="http://schemas.microsoft.com/office/drawing/2014/main" id="{7E28E39B-374E-4142-B7D8-3A2A72B432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927" name="Group 1143">
                <a:extLst>
                  <a:ext uri="{FF2B5EF4-FFF2-40B4-BE49-F238E27FC236}">
                    <a16:creationId xmlns:a16="http://schemas.microsoft.com/office/drawing/2014/main" id="{C614A52F-4DF9-45A6-B2FD-8FE8487C9D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930" name="Freeform 1144">
                  <a:extLst>
                    <a:ext uri="{FF2B5EF4-FFF2-40B4-BE49-F238E27FC236}">
                      <a16:creationId xmlns:a16="http://schemas.microsoft.com/office/drawing/2014/main" id="{26756173-996E-4409-9623-E8A5D9F1D0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31" name="Freeform 1145">
                  <a:extLst>
                    <a:ext uri="{FF2B5EF4-FFF2-40B4-BE49-F238E27FC236}">
                      <a16:creationId xmlns:a16="http://schemas.microsoft.com/office/drawing/2014/main" id="{1CE5828C-4254-4828-858A-574C01EA4F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28" name="Line 1146">
                <a:extLst>
                  <a:ext uri="{FF2B5EF4-FFF2-40B4-BE49-F238E27FC236}">
                    <a16:creationId xmlns:a16="http://schemas.microsoft.com/office/drawing/2014/main" id="{A900AD2B-F9E8-4076-AABE-452C58058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9" name="Line 1147">
                <a:extLst>
                  <a:ext uri="{FF2B5EF4-FFF2-40B4-BE49-F238E27FC236}">
                    <a16:creationId xmlns:a16="http://schemas.microsoft.com/office/drawing/2014/main" id="{D3AA848F-A575-4BA5-A692-9FBFAE8C10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76" name="Group 3">
              <a:extLst>
                <a:ext uri="{FF2B5EF4-FFF2-40B4-BE49-F238E27FC236}">
                  <a16:creationId xmlns:a16="http://schemas.microsoft.com/office/drawing/2014/main" id="{9FA8EA56-CE0D-45C8-8A69-67654DC30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922" name="Picture 555">
                <a:extLst>
                  <a:ext uri="{FF2B5EF4-FFF2-40B4-BE49-F238E27FC236}">
                    <a16:creationId xmlns:a16="http://schemas.microsoft.com/office/drawing/2014/main" id="{149CEF26-825C-43B1-A7BB-5832E8B3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23" name="Picture 1115" descr="antenna_stylized">
                <a:extLst>
                  <a:ext uri="{FF2B5EF4-FFF2-40B4-BE49-F238E27FC236}">
                    <a16:creationId xmlns:a16="http://schemas.microsoft.com/office/drawing/2014/main" id="{889AE3C8-E136-4D1B-8446-417D5B1711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777" name="Picture 603" descr="car_icon_small">
              <a:extLst>
                <a:ext uri="{FF2B5EF4-FFF2-40B4-BE49-F238E27FC236}">
                  <a16:creationId xmlns:a16="http://schemas.microsoft.com/office/drawing/2014/main" id="{9DBEA6E1-9674-4575-9C98-A4D8CC010A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8" name="Picture 814">
              <a:extLst>
                <a:ext uri="{FF2B5EF4-FFF2-40B4-BE49-F238E27FC236}">
                  <a16:creationId xmlns:a16="http://schemas.microsoft.com/office/drawing/2014/main" id="{6B9C4D0F-0B78-445B-88FD-D139AA8DE2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79" name="Picture 1017" descr="antenna_stylized">
              <a:extLst>
                <a:ext uri="{FF2B5EF4-FFF2-40B4-BE49-F238E27FC236}">
                  <a16:creationId xmlns:a16="http://schemas.microsoft.com/office/drawing/2014/main" id="{9D0D10F1-4727-4F35-A3B7-07442D8F80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80" name="Picture 1017" descr="antenna_stylized">
              <a:extLst>
                <a:ext uri="{FF2B5EF4-FFF2-40B4-BE49-F238E27FC236}">
                  <a16:creationId xmlns:a16="http://schemas.microsoft.com/office/drawing/2014/main" id="{F878BBF6-0F0D-4E73-98D6-91C0155BB3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81" name="Group 870">
              <a:extLst>
                <a:ext uri="{FF2B5EF4-FFF2-40B4-BE49-F238E27FC236}">
                  <a16:creationId xmlns:a16="http://schemas.microsoft.com/office/drawing/2014/main" id="{1B6B7C57-4490-4CA4-800F-8269BFC39C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88000" y="1546225"/>
              <a:ext cx="477838" cy="107950"/>
              <a:chOff x="2199" y="955"/>
              <a:chExt cx="2547" cy="506"/>
            </a:xfrm>
          </p:grpSpPr>
          <p:sp>
            <p:nvSpPr>
              <p:cNvPr id="916" name="Freeform 871">
                <a:extLst>
                  <a:ext uri="{FF2B5EF4-FFF2-40B4-BE49-F238E27FC236}">
                    <a16:creationId xmlns:a16="http://schemas.microsoft.com/office/drawing/2014/main" id="{46B2D19D-3169-4587-AA3E-EF760040B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7" name="Freeform 872">
                <a:extLst>
                  <a:ext uri="{FF2B5EF4-FFF2-40B4-BE49-F238E27FC236}">
                    <a16:creationId xmlns:a16="http://schemas.microsoft.com/office/drawing/2014/main" id="{70A265D6-443B-4993-B57D-9BFEA041B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8" name="Freeform 873">
                <a:extLst>
                  <a:ext uri="{FF2B5EF4-FFF2-40B4-BE49-F238E27FC236}">
                    <a16:creationId xmlns:a16="http://schemas.microsoft.com/office/drawing/2014/main" id="{216E131C-D407-45BE-B42E-6742A093BE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9" name="Freeform 874">
                <a:extLst>
                  <a:ext uri="{FF2B5EF4-FFF2-40B4-BE49-F238E27FC236}">
                    <a16:creationId xmlns:a16="http://schemas.microsoft.com/office/drawing/2014/main" id="{093380C1-0025-4534-B62B-59923A77F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Freeform 875">
                <a:extLst>
                  <a:ext uri="{FF2B5EF4-FFF2-40B4-BE49-F238E27FC236}">
                    <a16:creationId xmlns:a16="http://schemas.microsoft.com/office/drawing/2014/main" id="{41953C56-BB88-46EC-AF0B-333EC5DB19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1" name="Freeform 876">
                <a:extLst>
                  <a:ext uri="{FF2B5EF4-FFF2-40B4-BE49-F238E27FC236}">
                    <a16:creationId xmlns:a16="http://schemas.microsoft.com/office/drawing/2014/main" id="{D89CF80C-4356-47CB-B389-C84DA18A6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2" name="Group 870">
              <a:extLst>
                <a:ext uri="{FF2B5EF4-FFF2-40B4-BE49-F238E27FC236}">
                  <a16:creationId xmlns:a16="http://schemas.microsoft.com/office/drawing/2014/main" id="{63191489-FA29-4313-AA70-D2353A2CED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81763" y="1935163"/>
              <a:ext cx="479425" cy="107950"/>
              <a:chOff x="2199" y="955"/>
              <a:chExt cx="2547" cy="506"/>
            </a:xfrm>
          </p:grpSpPr>
          <p:sp>
            <p:nvSpPr>
              <p:cNvPr id="910" name="Freeform 871">
                <a:extLst>
                  <a:ext uri="{FF2B5EF4-FFF2-40B4-BE49-F238E27FC236}">
                    <a16:creationId xmlns:a16="http://schemas.microsoft.com/office/drawing/2014/main" id="{223D910D-9BCB-40F0-AEA0-6D9CD77606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" name="Freeform 872">
                <a:extLst>
                  <a:ext uri="{FF2B5EF4-FFF2-40B4-BE49-F238E27FC236}">
                    <a16:creationId xmlns:a16="http://schemas.microsoft.com/office/drawing/2014/main" id="{54C5D00C-3C1B-4D69-9696-91B690D64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" name="Freeform 873">
                <a:extLst>
                  <a:ext uri="{FF2B5EF4-FFF2-40B4-BE49-F238E27FC236}">
                    <a16:creationId xmlns:a16="http://schemas.microsoft.com/office/drawing/2014/main" id="{B94AE37B-8D29-4FBA-B294-3D3051074F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3" name="Freeform 874">
                <a:extLst>
                  <a:ext uri="{FF2B5EF4-FFF2-40B4-BE49-F238E27FC236}">
                    <a16:creationId xmlns:a16="http://schemas.microsoft.com/office/drawing/2014/main" id="{19207C9C-BB76-4367-ABA8-F1A3B7A3EF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4" name="Freeform 875">
                <a:extLst>
                  <a:ext uri="{FF2B5EF4-FFF2-40B4-BE49-F238E27FC236}">
                    <a16:creationId xmlns:a16="http://schemas.microsoft.com/office/drawing/2014/main" id="{14828361-0EB2-43D2-AB61-63896CC814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5" name="Freeform 876">
                <a:extLst>
                  <a:ext uri="{FF2B5EF4-FFF2-40B4-BE49-F238E27FC236}">
                    <a16:creationId xmlns:a16="http://schemas.microsoft.com/office/drawing/2014/main" id="{9AA01311-4DD1-4915-888F-2246A35E6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3" name="Group 878">
              <a:extLst>
                <a:ext uri="{FF2B5EF4-FFF2-40B4-BE49-F238E27FC236}">
                  <a16:creationId xmlns:a16="http://schemas.microsoft.com/office/drawing/2014/main" id="{2DB9F9A3-927D-4E44-A0DB-BFCA32E3829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5663" y="3106738"/>
              <a:ext cx="373062" cy="82550"/>
              <a:chOff x="2199" y="955"/>
              <a:chExt cx="2547" cy="506"/>
            </a:xfrm>
          </p:grpSpPr>
          <p:sp>
            <p:nvSpPr>
              <p:cNvPr id="904" name="Freeform 879">
                <a:extLst>
                  <a:ext uri="{FF2B5EF4-FFF2-40B4-BE49-F238E27FC236}">
                    <a16:creationId xmlns:a16="http://schemas.microsoft.com/office/drawing/2014/main" id="{02F2DAB6-CA73-437F-8C18-5DB6707B76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9" y="1166"/>
                <a:ext cx="260" cy="281"/>
              </a:xfrm>
              <a:custGeom>
                <a:avLst/>
                <a:gdLst>
                  <a:gd name="T0" fmla="*/ 260 w 260"/>
                  <a:gd name="T1" fmla="*/ 0 h 281"/>
                  <a:gd name="T2" fmla="*/ 42 w 260"/>
                  <a:gd name="T3" fmla="*/ 112 h 281"/>
                  <a:gd name="T4" fmla="*/ 35 w 260"/>
                  <a:gd name="T5" fmla="*/ 211 h 281"/>
                  <a:gd name="T6" fmla="*/ 253 w 260"/>
                  <a:gd name="T7" fmla="*/ 281 h 281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60"/>
                  <a:gd name="T13" fmla="*/ 0 h 281"/>
                  <a:gd name="T14" fmla="*/ 260 w 260"/>
                  <a:gd name="T15" fmla="*/ 281 h 281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60" h="281">
                    <a:moveTo>
                      <a:pt x="260" y="0"/>
                    </a:moveTo>
                    <a:cubicBezTo>
                      <a:pt x="224" y="19"/>
                      <a:pt x="79" y="77"/>
                      <a:pt x="42" y="112"/>
                    </a:cubicBezTo>
                    <a:cubicBezTo>
                      <a:pt x="5" y="143"/>
                      <a:pt x="0" y="183"/>
                      <a:pt x="35" y="211"/>
                    </a:cubicBezTo>
                    <a:cubicBezTo>
                      <a:pt x="70" y="239"/>
                      <a:pt x="208" y="266"/>
                      <a:pt x="253" y="281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Freeform 880">
                <a:extLst>
                  <a:ext uri="{FF2B5EF4-FFF2-40B4-BE49-F238E27FC236}">
                    <a16:creationId xmlns:a16="http://schemas.microsoft.com/office/drawing/2014/main" id="{039D5163-FB56-4A49-8E60-E523B41B63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040"/>
                <a:ext cx="900" cy="421"/>
              </a:xfrm>
              <a:custGeom>
                <a:avLst/>
                <a:gdLst>
                  <a:gd name="T0" fmla="*/ 531 w 900"/>
                  <a:gd name="T1" fmla="*/ 0 h 421"/>
                  <a:gd name="T2" fmla="*/ 279 w 900"/>
                  <a:gd name="T3" fmla="*/ 77 h 421"/>
                  <a:gd name="T4" fmla="*/ 68 w 900"/>
                  <a:gd name="T5" fmla="*/ 182 h 421"/>
                  <a:gd name="T6" fmla="*/ 33 w 900"/>
                  <a:gd name="T7" fmla="*/ 323 h 421"/>
                  <a:gd name="T8" fmla="*/ 328 w 900"/>
                  <a:gd name="T9" fmla="*/ 400 h 421"/>
                  <a:gd name="T10" fmla="*/ 812 w 900"/>
                  <a:gd name="T11" fmla="*/ 421 h 421"/>
                  <a:gd name="T12" fmla="*/ 855 w 900"/>
                  <a:gd name="T13" fmla="*/ 400 h 42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900"/>
                  <a:gd name="T22" fmla="*/ 0 h 421"/>
                  <a:gd name="T23" fmla="*/ 900 w 900"/>
                  <a:gd name="T24" fmla="*/ 421 h 421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900" h="421">
                    <a:moveTo>
                      <a:pt x="531" y="0"/>
                    </a:moveTo>
                    <a:cubicBezTo>
                      <a:pt x="489" y="13"/>
                      <a:pt x="356" y="47"/>
                      <a:pt x="279" y="77"/>
                    </a:cubicBezTo>
                    <a:cubicBezTo>
                      <a:pt x="202" y="107"/>
                      <a:pt x="109" y="141"/>
                      <a:pt x="68" y="182"/>
                    </a:cubicBezTo>
                    <a:cubicBezTo>
                      <a:pt x="31" y="213"/>
                      <a:pt x="0" y="292"/>
                      <a:pt x="33" y="323"/>
                    </a:cubicBezTo>
                    <a:cubicBezTo>
                      <a:pt x="76" y="359"/>
                      <a:pt x="198" y="384"/>
                      <a:pt x="328" y="400"/>
                    </a:cubicBezTo>
                    <a:cubicBezTo>
                      <a:pt x="458" y="416"/>
                      <a:pt x="724" y="421"/>
                      <a:pt x="812" y="421"/>
                    </a:cubicBezTo>
                    <a:cubicBezTo>
                      <a:pt x="900" y="421"/>
                      <a:pt x="846" y="404"/>
                      <a:pt x="855" y="40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6" name="Freeform 881">
                <a:extLst>
                  <a:ext uri="{FF2B5EF4-FFF2-40B4-BE49-F238E27FC236}">
                    <a16:creationId xmlns:a16="http://schemas.microsoft.com/office/drawing/2014/main" id="{92E35A69-B34D-46E3-91D1-C82744F76F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" y="1068"/>
                <a:ext cx="428" cy="269"/>
              </a:xfrm>
              <a:custGeom>
                <a:avLst/>
                <a:gdLst>
                  <a:gd name="T0" fmla="*/ 428 w 428"/>
                  <a:gd name="T1" fmla="*/ 0 h 269"/>
                  <a:gd name="T2" fmla="*/ 217 w 428"/>
                  <a:gd name="T3" fmla="*/ 35 h 269"/>
                  <a:gd name="T4" fmla="*/ 21 w 428"/>
                  <a:gd name="T5" fmla="*/ 140 h 269"/>
                  <a:gd name="T6" fmla="*/ 91 w 428"/>
                  <a:gd name="T7" fmla="*/ 246 h 269"/>
                  <a:gd name="T8" fmla="*/ 231 w 428"/>
                  <a:gd name="T9" fmla="*/ 267 h 269"/>
                  <a:gd name="T10" fmla="*/ 414 w 428"/>
                  <a:gd name="T11" fmla="*/ 260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28"/>
                  <a:gd name="T19" fmla="*/ 0 h 269"/>
                  <a:gd name="T20" fmla="*/ 428 w 428"/>
                  <a:gd name="T21" fmla="*/ 269 h 26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28" h="269">
                    <a:moveTo>
                      <a:pt x="428" y="0"/>
                    </a:moveTo>
                    <a:cubicBezTo>
                      <a:pt x="428" y="0"/>
                      <a:pt x="217" y="35"/>
                      <a:pt x="217" y="35"/>
                    </a:cubicBezTo>
                    <a:cubicBezTo>
                      <a:pt x="217" y="35"/>
                      <a:pt x="42" y="105"/>
                      <a:pt x="21" y="140"/>
                    </a:cubicBezTo>
                    <a:cubicBezTo>
                      <a:pt x="0" y="175"/>
                      <a:pt x="14" y="217"/>
                      <a:pt x="91" y="246"/>
                    </a:cubicBezTo>
                    <a:cubicBezTo>
                      <a:pt x="126" y="267"/>
                      <a:pt x="177" y="265"/>
                      <a:pt x="231" y="267"/>
                    </a:cubicBezTo>
                    <a:cubicBezTo>
                      <a:pt x="285" y="269"/>
                      <a:pt x="376" y="262"/>
                      <a:pt x="414" y="26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7" name="Freeform 882">
                <a:extLst>
                  <a:ext uri="{FF2B5EF4-FFF2-40B4-BE49-F238E27FC236}">
                    <a16:creationId xmlns:a16="http://schemas.microsoft.com/office/drawing/2014/main" id="{ACA0F9A5-9DEF-417F-BE3B-DA1CB1DD14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54" y="1075"/>
                <a:ext cx="377" cy="239"/>
              </a:xfrm>
              <a:custGeom>
                <a:avLst/>
                <a:gdLst>
                  <a:gd name="T0" fmla="*/ 42 w 377"/>
                  <a:gd name="T1" fmla="*/ 239 h 239"/>
                  <a:gd name="T2" fmla="*/ 335 w 377"/>
                  <a:gd name="T3" fmla="*/ 146 h 239"/>
                  <a:gd name="T4" fmla="*/ 342 w 377"/>
                  <a:gd name="T5" fmla="*/ 47 h 239"/>
                  <a:gd name="T6" fmla="*/ 0 w 377"/>
                  <a:gd name="T7" fmla="*/ 0 h 23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77"/>
                  <a:gd name="T13" fmla="*/ 0 h 239"/>
                  <a:gd name="T14" fmla="*/ 377 w 377"/>
                  <a:gd name="T15" fmla="*/ 239 h 23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77" h="239">
                    <a:moveTo>
                      <a:pt x="42" y="239"/>
                    </a:moveTo>
                    <a:cubicBezTo>
                      <a:pt x="89" y="224"/>
                      <a:pt x="285" y="178"/>
                      <a:pt x="335" y="146"/>
                    </a:cubicBezTo>
                    <a:cubicBezTo>
                      <a:pt x="372" y="115"/>
                      <a:pt x="377" y="75"/>
                      <a:pt x="342" y="47"/>
                    </a:cubicBezTo>
                    <a:cubicBezTo>
                      <a:pt x="286" y="23"/>
                      <a:pt x="71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8" name="Freeform 883">
                <a:extLst>
                  <a:ext uri="{FF2B5EF4-FFF2-40B4-BE49-F238E27FC236}">
                    <a16:creationId xmlns:a16="http://schemas.microsoft.com/office/drawing/2014/main" id="{0E848A8A-4F92-4202-9978-6D4C2CB4A2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6" y="997"/>
                <a:ext cx="660" cy="336"/>
              </a:xfrm>
              <a:custGeom>
                <a:avLst/>
                <a:gdLst>
                  <a:gd name="T0" fmla="*/ 463 w 646"/>
                  <a:gd name="T1" fmla="*/ 1466 h 300"/>
                  <a:gd name="T2" fmla="*/ 659 w 646"/>
                  <a:gd name="T3" fmla="*/ 1238 h 300"/>
                  <a:gd name="T4" fmla="*/ 819 w 646"/>
                  <a:gd name="T5" fmla="*/ 934 h 300"/>
                  <a:gd name="T6" fmla="*/ 846 w 646"/>
                  <a:gd name="T7" fmla="*/ 523 h 300"/>
                  <a:gd name="T8" fmla="*/ 620 w 646"/>
                  <a:gd name="T9" fmla="*/ 293 h 300"/>
                  <a:gd name="T10" fmla="*/ 0 w 646"/>
                  <a:gd name="T11" fmla="*/ 0 h 3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46"/>
                  <a:gd name="T19" fmla="*/ 0 h 300"/>
                  <a:gd name="T20" fmla="*/ 646 w 646"/>
                  <a:gd name="T21" fmla="*/ 300 h 3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46" h="300">
                    <a:moveTo>
                      <a:pt x="343" y="300"/>
                    </a:moveTo>
                    <a:cubicBezTo>
                      <a:pt x="367" y="292"/>
                      <a:pt x="443" y="272"/>
                      <a:pt x="487" y="254"/>
                    </a:cubicBezTo>
                    <a:cubicBezTo>
                      <a:pt x="531" y="236"/>
                      <a:pt x="584" y="216"/>
                      <a:pt x="607" y="191"/>
                    </a:cubicBezTo>
                    <a:cubicBezTo>
                      <a:pt x="628" y="173"/>
                      <a:pt x="646" y="125"/>
                      <a:pt x="627" y="107"/>
                    </a:cubicBezTo>
                    <a:cubicBezTo>
                      <a:pt x="603" y="85"/>
                      <a:pt x="563" y="79"/>
                      <a:pt x="459" y="61"/>
                    </a:cubicBezTo>
                    <a:cubicBezTo>
                      <a:pt x="355" y="43"/>
                      <a:pt x="76" y="10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9" name="Freeform 884">
                <a:extLst>
                  <a:ext uri="{FF2B5EF4-FFF2-40B4-BE49-F238E27FC236}">
                    <a16:creationId xmlns:a16="http://schemas.microsoft.com/office/drawing/2014/main" id="{B71C89A9-F4E8-4798-B710-F4907C678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16" y="955"/>
                <a:ext cx="630" cy="397"/>
              </a:xfrm>
              <a:custGeom>
                <a:avLst/>
                <a:gdLst>
                  <a:gd name="T0" fmla="*/ 320 w 630"/>
                  <a:gd name="T1" fmla="*/ 397 h 397"/>
                  <a:gd name="T2" fmla="*/ 468 w 630"/>
                  <a:gd name="T3" fmla="*/ 345 h 397"/>
                  <a:gd name="T4" fmla="*/ 590 w 630"/>
                  <a:gd name="T5" fmla="*/ 275 h 397"/>
                  <a:gd name="T6" fmla="*/ 611 w 630"/>
                  <a:gd name="T7" fmla="*/ 181 h 397"/>
                  <a:gd name="T8" fmla="*/ 439 w 630"/>
                  <a:gd name="T9" fmla="*/ 129 h 397"/>
                  <a:gd name="T10" fmla="*/ 0 w 630"/>
                  <a:gd name="T11" fmla="*/ 0 h 39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630"/>
                  <a:gd name="T19" fmla="*/ 0 h 397"/>
                  <a:gd name="T20" fmla="*/ 630 w 630"/>
                  <a:gd name="T21" fmla="*/ 397 h 397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630" h="397">
                    <a:moveTo>
                      <a:pt x="320" y="397"/>
                    </a:moveTo>
                    <a:cubicBezTo>
                      <a:pt x="345" y="388"/>
                      <a:pt x="423" y="366"/>
                      <a:pt x="468" y="345"/>
                    </a:cubicBezTo>
                    <a:cubicBezTo>
                      <a:pt x="513" y="325"/>
                      <a:pt x="567" y="303"/>
                      <a:pt x="590" y="275"/>
                    </a:cubicBezTo>
                    <a:cubicBezTo>
                      <a:pt x="612" y="255"/>
                      <a:pt x="630" y="201"/>
                      <a:pt x="611" y="181"/>
                    </a:cubicBezTo>
                    <a:cubicBezTo>
                      <a:pt x="586" y="156"/>
                      <a:pt x="541" y="159"/>
                      <a:pt x="439" y="129"/>
                    </a:cubicBezTo>
                    <a:cubicBezTo>
                      <a:pt x="337" y="99"/>
                      <a:pt x="91" y="27"/>
                      <a:pt x="0" y="0"/>
                    </a:cubicBezTo>
                  </a:path>
                </a:pathLst>
              </a:custGeom>
              <a:noFill/>
              <a:ln w="19050" cmpd="sng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84" name="Group 347">
              <a:extLst>
                <a:ext uri="{FF2B5EF4-FFF2-40B4-BE49-F238E27FC236}">
                  <a16:creationId xmlns:a16="http://schemas.microsoft.com/office/drawing/2014/main" id="{2B895AE0-31C4-4480-B26E-0C71BC5F5E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95" name="Oval 894">
                <a:extLst>
                  <a:ext uri="{FF2B5EF4-FFF2-40B4-BE49-F238E27FC236}">
                    <a16:creationId xmlns:a16="http://schemas.microsoft.com/office/drawing/2014/main" id="{04C94356-C634-4B62-A18B-3631D959C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6" name="Rectangle 895">
                <a:extLst>
                  <a:ext uri="{FF2B5EF4-FFF2-40B4-BE49-F238E27FC236}">
                    <a16:creationId xmlns:a16="http://schemas.microsoft.com/office/drawing/2014/main" id="{15D859BC-D35B-4D34-857E-B1C16A91B3FC}"/>
                  </a:ext>
                </a:extLst>
              </p:cNvPr>
              <p:cNvSpPr/>
              <p:nvPr/>
            </p:nvSpPr>
            <p:spPr bwMode="auto">
              <a:xfrm>
                <a:off x="1872116" y="1739848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97" name="Oval 896">
                <a:extLst>
                  <a:ext uri="{FF2B5EF4-FFF2-40B4-BE49-F238E27FC236}">
                    <a16:creationId xmlns:a16="http://schemas.microsoft.com/office/drawing/2014/main" id="{0A2266F5-FA7B-433B-B901-38FA367820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8" name="Freeform 490">
                <a:extLst>
                  <a:ext uri="{FF2B5EF4-FFF2-40B4-BE49-F238E27FC236}">
                    <a16:creationId xmlns:a16="http://schemas.microsoft.com/office/drawing/2014/main" id="{B46A3A19-F3CF-4F35-A0B2-DB1153E5A38F}"/>
                  </a:ext>
                </a:extLst>
              </p:cNvPr>
              <p:cNvSpPr/>
              <p:nvPr/>
            </p:nvSpPr>
            <p:spPr bwMode="auto">
              <a:xfrm>
                <a:off x="2159736" y="1672794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99" name="Freeform 491">
                <a:extLst>
                  <a:ext uri="{FF2B5EF4-FFF2-40B4-BE49-F238E27FC236}">
                    <a16:creationId xmlns:a16="http://schemas.microsoft.com/office/drawing/2014/main" id="{366224C6-B30C-4361-B74A-A9E03A33C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00" name="Freeform 492">
                <a:extLst>
                  <a:ext uri="{FF2B5EF4-FFF2-40B4-BE49-F238E27FC236}">
                    <a16:creationId xmlns:a16="http://schemas.microsoft.com/office/drawing/2014/main" id="{F371A15B-2589-41AC-94F1-A82392CFBC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01" name="Freeform 493">
                <a:extLst>
                  <a:ext uri="{FF2B5EF4-FFF2-40B4-BE49-F238E27FC236}">
                    <a16:creationId xmlns:a16="http://schemas.microsoft.com/office/drawing/2014/main" id="{63F6BFA6-69CA-4189-ABF4-35F0F750D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02" name="Straight Connector 901">
                <a:extLst>
                  <a:ext uri="{FF2B5EF4-FFF2-40B4-BE49-F238E27FC236}">
                    <a16:creationId xmlns:a16="http://schemas.microsoft.com/office/drawing/2014/main" id="{D3381774-CCFA-42BB-BDEC-7D336BB2DF21}"/>
                  </a:ext>
                </a:extLst>
              </p:cNvPr>
              <p:cNvCxnSpPr>
                <a:cxnSpLocks noChangeShapeType="1"/>
                <a:endCxn id="89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03" name="Straight Connector 902">
                <a:extLst>
                  <a:ext uri="{FF2B5EF4-FFF2-40B4-BE49-F238E27FC236}">
                    <a16:creationId xmlns:a16="http://schemas.microsoft.com/office/drawing/2014/main" id="{08024F45-1828-4C45-9504-A8BF29F97FA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5" name="Group 347">
              <a:extLst>
                <a:ext uri="{FF2B5EF4-FFF2-40B4-BE49-F238E27FC236}">
                  <a16:creationId xmlns:a16="http://schemas.microsoft.com/office/drawing/2014/main" id="{65FA80AC-166D-4D5B-96F9-B200708C4B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86" name="Oval 885">
                <a:extLst>
                  <a:ext uri="{FF2B5EF4-FFF2-40B4-BE49-F238E27FC236}">
                    <a16:creationId xmlns:a16="http://schemas.microsoft.com/office/drawing/2014/main" id="{6F242819-DBC6-4603-B573-8F99E57D13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7" name="Rectangle 886">
                <a:extLst>
                  <a:ext uri="{FF2B5EF4-FFF2-40B4-BE49-F238E27FC236}">
                    <a16:creationId xmlns:a16="http://schemas.microsoft.com/office/drawing/2014/main" id="{179B513A-A25B-4034-8D70-0555335A99BF}"/>
                  </a:ext>
                </a:extLst>
              </p:cNvPr>
              <p:cNvSpPr/>
              <p:nvPr/>
            </p:nvSpPr>
            <p:spPr bwMode="auto">
              <a:xfrm>
                <a:off x="1872532" y="1737736"/>
                <a:ext cx="1126060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88" name="Oval 887">
                <a:extLst>
                  <a:ext uri="{FF2B5EF4-FFF2-40B4-BE49-F238E27FC236}">
                    <a16:creationId xmlns:a16="http://schemas.microsoft.com/office/drawing/2014/main" id="{0149F362-F1AE-465F-AA0A-6688423A7F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9" name="Freeform 572">
                <a:extLst>
                  <a:ext uri="{FF2B5EF4-FFF2-40B4-BE49-F238E27FC236}">
                    <a16:creationId xmlns:a16="http://schemas.microsoft.com/office/drawing/2014/main" id="{7FE1B125-CCE6-43EE-9383-FF7AFAA1A54E}"/>
                  </a:ext>
                </a:extLst>
              </p:cNvPr>
              <p:cNvSpPr/>
              <p:nvPr/>
            </p:nvSpPr>
            <p:spPr bwMode="auto">
              <a:xfrm>
                <a:off x="2160152" y="1673261"/>
                <a:ext cx="548106" cy="15989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90" name="Freeform 573">
                <a:extLst>
                  <a:ext uri="{FF2B5EF4-FFF2-40B4-BE49-F238E27FC236}">
                    <a16:creationId xmlns:a16="http://schemas.microsoft.com/office/drawing/2014/main" id="{F1210143-CA88-4238-B435-CE83AB59E0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91" name="Freeform 574">
                <a:extLst>
                  <a:ext uri="{FF2B5EF4-FFF2-40B4-BE49-F238E27FC236}">
                    <a16:creationId xmlns:a16="http://schemas.microsoft.com/office/drawing/2014/main" id="{2A35C2F3-5955-4F6A-9875-EAE53CF448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92" name="Freeform 575">
                <a:extLst>
                  <a:ext uri="{FF2B5EF4-FFF2-40B4-BE49-F238E27FC236}">
                    <a16:creationId xmlns:a16="http://schemas.microsoft.com/office/drawing/2014/main" id="{5CBEB6BE-293C-465A-A027-6DD5D06AAA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93" name="Straight Connector 892">
                <a:extLst>
                  <a:ext uri="{FF2B5EF4-FFF2-40B4-BE49-F238E27FC236}">
                    <a16:creationId xmlns:a16="http://schemas.microsoft.com/office/drawing/2014/main" id="{DAF7C388-2795-45D1-BA20-EFCE07967AD2}"/>
                  </a:ext>
                </a:extLst>
              </p:cNvPr>
              <p:cNvCxnSpPr>
                <a:cxnSpLocks noChangeShapeType="1"/>
                <a:endCxn id="88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94" name="Straight Connector 893">
                <a:extLst>
                  <a:ext uri="{FF2B5EF4-FFF2-40B4-BE49-F238E27FC236}">
                    <a16:creationId xmlns:a16="http://schemas.microsoft.com/office/drawing/2014/main" id="{B78E6D56-D67E-4A71-82F3-5B202AF2DD4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6" name="Group 347">
              <a:extLst>
                <a:ext uri="{FF2B5EF4-FFF2-40B4-BE49-F238E27FC236}">
                  <a16:creationId xmlns:a16="http://schemas.microsoft.com/office/drawing/2014/main" id="{AE5DF6E3-396D-42A6-85F1-E0B998FA91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77" name="Oval 876">
                <a:extLst>
                  <a:ext uri="{FF2B5EF4-FFF2-40B4-BE49-F238E27FC236}">
                    <a16:creationId xmlns:a16="http://schemas.microsoft.com/office/drawing/2014/main" id="{D2A9363D-9DA0-4591-B780-AC1557405C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8" name="Rectangle 877">
                <a:extLst>
                  <a:ext uri="{FF2B5EF4-FFF2-40B4-BE49-F238E27FC236}">
                    <a16:creationId xmlns:a16="http://schemas.microsoft.com/office/drawing/2014/main" id="{AA6F26B3-4761-4008-8942-32B2C0B4E985}"/>
                  </a:ext>
                </a:extLst>
              </p:cNvPr>
              <p:cNvSpPr/>
              <p:nvPr/>
            </p:nvSpPr>
            <p:spPr bwMode="auto">
              <a:xfrm>
                <a:off x="1872162" y="1739739"/>
                <a:ext cx="1128773" cy="11605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79" name="Oval 878">
                <a:extLst>
                  <a:ext uri="{FF2B5EF4-FFF2-40B4-BE49-F238E27FC236}">
                    <a16:creationId xmlns:a16="http://schemas.microsoft.com/office/drawing/2014/main" id="{52F7396E-157D-4A6A-B46F-5270830AB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80" name="Freeform 582">
                <a:extLst>
                  <a:ext uri="{FF2B5EF4-FFF2-40B4-BE49-F238E27FC236}">
                    <a16:creationId xmlns:a16="http://schemas.microsoft.com/office/drawing/2014/main" id="{55C1F4E1-F050-4BB0-86D5-D0E4B05ECF55}"/>
                  </a:ext>
                </a:extLst>
              </p:cNvPr>
              <p:cNvSpPr/>
              <p:nvPr/>
            </p:nvSpPr>
            <p:spPr bwMode="auto">
              <a:xfrm>
                <a:off x="2159782" y="1672685"/>
                <a:ext cx="548106" cy="16247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81" name="Freeform 583">
                <a:extLst>
                  <a:ext uri="{FF2B5EF4-FFF2-40B4-BE49-F238E27FC236}">
                    <a16:creationId xmlns:a16="http://schemas.microsoft.com/office/drawing/2014/main" id="{63ABA3E1-CD42-4D38-98A2-0FFE08BF4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82" name="Freeform 584">
                <a:extLst>
                  <a:ext uri="{FF2B5EF4-FFF2-40B4-BE49-F238E27FC236}">
                    <a16:creationId xmlns:a16="http://schemas.microsoft.com/office/drawing/2014/main" id="{8A3CD770-9A84-42C2-B0D7-33596F627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83" name="Freeform 585">
                <a:extLst>
                  <a:ext uri="{FF2B5EF4-FFF2-40B4-BE49-F238E27FC236}">
                    <a16:creationId xmlns:a16="http://schemas.microsoft.com/office/drawing/2014/main" id="{46967BFE-76A5-49D1-B8FE-249A1BD99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84" name="Straight Connector 883">
                <a:extLst>
                  <a:ext uri="{FF2B5EF4-FFF2-40B4-BE49-F238E27FC236}">
                    <a16:creationId xmlns:a16="http://schemas.microsoft.com/office/drawing/2014/main" id="{F4407D7E-4818-464A-9C7D-E533388D3E9D}"/>
                  </a:ext>
                </a:extLst>
              </p:cNvPr>
              <p:cNvCxnSpPr>
                <a:cxnSpLocks noChangeShapeType="1"/>
                <a:endCxn id="87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85" name="Straight Connector 884">
                <a:extLst>
                  <a:ext uri="{FF2B5EF4-FFF2-40B4-BE49-F238E27FC236}">
                    <a16:creationId xmlns:a16="http://schemas.microsoft.com/office/drawing/2014/main" id="{5A45313C-D314-483A-8725-BFA6507E185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7" name="Group 347">
              <a:extLst>
                <a:ext uri="{FF2B5EF4-FFF2-40B4-BE49-F238E27FC236}">
                  <a16:creationId xmlns:a16="http://schemas.microsoft.com/office/drawing/2014/main" id="{BFE94462-B71C-49F6-A814-42829C958D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68" name="Oval 867">
                <a:extLst>
                  <a:ext uri="{FF2B5EF4-FFF2-40B4-BE49-F238E27FC236}">
                    <a16:creationId xmlns:a16="http://schemas.microsoft.com/office/drawing/2014/main" id="{B5C9F98F-F3F6-4B54-AA69-3A937B55D3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9" name="Rectangle 868">
                <a:extLst>
                  <a:ext uri="{FF2B5EF4-FFF2-40B4-BE49-F238E27FC236}">
                    <a16:creationId xmlns:a16="http://schemas.microsoft.com/office/drawing/2014/main" id="{D6E90D24-170B-48F6-AA18-4B6DA045A9F4}"/>
                  </a:ext>
                </a:extLst>
              </p:cNvPr>
              <p:cNvSpPr/>
              <p:nvPr/>
            </p:nvSpPr>
            <p:spPr bwMode="auto">
              <a:xfrm>
                <a:off x="1870189" y="1740037"/>
                <a:ext cx="1129316" cy="11570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70" name="Oval 869">
                <a:extLst>
                  <a:ext uri="{FF2B5EF4-FFF2-40B4-BE49-F238E27FC236}">
                    <a16:creationId xmlns:a16="http://schemas.microsoft.com/office/drawing/2014/main" id="{3CCED831-E602-479B-A287-DC0B8F7EBF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71" name="Freeform 592">
                <a:extLst>
                  <a:ext uri="{FF2B5EF4-FFF2-40B4-BE49-F238E27FC236}">
                    <a16:creationId xmlns:a16="http://schemas.microsoft.com/office/drawing/2014/main" id="{B6E69F09-5A36-4501-B83F-8E88E1DC42B2}"/>
                  </a:ext>
                </a:extLst>
              </p:cNvPr>
              <p:cNvSpPr/>
              <p:nvPr/>
            </p:nvSpPr>
            <p:spPr bwMode="auto">
              <a:xfrm>
                <a:off x="2160944" y="1673049"/>
                <a:ext cx="547803" cy="16138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72" name="Freeform 593">
                <a:extLst>
                  <a:ext uri="{FF2B5EF4-FFF2-40B4-BE49-F238E27FC236}">
                    <a16:creationId xmlns:a16="http://schemas.microsoft.com/office/drawing/2014/main" id="{AEAFD487-1AAE-4E40-B02F-7AADB881E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73" name="Freeform 594">
                <a:extLst>
                  <a:ext uri="{FF2B5EF4-FFF2-40B4-BE49-F238E27FC236}">
                    <a16:creationId xmlns:a16="http://schemas.microsoft.com/office/drawing/2014/main" id="{DF6ABE99-01AB-4AE7-9182-399CAEA592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74" name="Freeform 595">
                <a:extLst>
                  <a:ext uri="{FF2B5EF4-FFF2-40B4-BE49-F238E27FC236}">
                    <a16:creationId xmlns:a16="http://schemas.microsoft.com/office/drawing/2014/main" id="{950B3C12-6986-4201-A577-5B116277C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75" name="Straight Connector 874">
                <a:extLst>
                  <a:ext uri="{FF2B5EF4-FFF2-40B4-BE49-F238E27FC236}">
                    <a16:creationId xmlns:a16="http://schemas.microsoft.com/office/drawing/2014/main" id="{1DE17ECE-104D-487B-833D-9E20E54A17EF}"/>
                  </a:ext>
                </a:extLst>
              </p:cNvPr>
              <p:cNvCxnSpPr>
                <a:cxnSpLocks noChangeShapeType="1"/>
                <a:endCxn id="87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76" name="Straight Connector 875">
                <a:extLst>
                  <a:ext uri="{FF2B5EF4-FFF2-40B4-BE49-F238E27FC236}">
                    <a16:creationId xmlns:a16="http://schemas.microsoft.com/office/drawing/2014/main" id="{773FE47D-7F41-4AF0-8FEC-B13E444F986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8" name="Group 347">
              <a:extLst>
                <a:ext uri="{FF2B5EF4-FFF2-40B4-BE49-F238E27FC236}">
                  <a16:creationId xmlns:a16="http://schemas.microsoft.com/office/drawing/2014/main" id="{2FD3CF87-2264-4604-8232-0AEC50F9BF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859" name="Oval 858">
                <a:extLst>
                  <a:ext uri="{FF2B5EF4-FFF2-40B4-BE49-F238E27FC236}">
                    <a16:creationId xmlns:a16="http://schemas.microsoft.com/office/drawing/2014/main" id="{03A8C60B-B5D4-4B70-BFBD-22DB9C99DF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0" name="Rectangle 859">
                <a:extLst>
                  <a:ext uri="{FF2B5EF4-FFF2-40B4-BE49-F238E27FC236}">
                    <a16:creationId xmlns:a16="http://schemas.microsoft.com/office/drawing/2014/main" id="{DE2C3E84-6A4F-4DF5-9FBE-D0D41480ED36}"/>
                  </a:ext>
                </a:extLst>
              </p:cNvPr>
              <p:cNvSpPr/>
              <p:nvPr/>
            </p:nvSpPr>
            <p:spPr bwMode="auto">
              <a:xfrm>
                <a:off x="1873449" y="1739634"/>
                <a:ext cx="1124357" cy="11655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61" name="Oval 860">
                <a:extLst>
                  <a:ext uri="{FF2B5EF4-FFF2-40B4-BE49-F238E27FC236}">
                    <a16:creationId xmlns:a16="http://schemas.microsoft.com/office/drawing/2014/main" id="{D647ABC5-B277-4D2C-A98F-BC7CA94A2F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62" name="Freeform 602">
                <a:extLst>
                  <a:ext uri="{FF2B5EF4-FFF2-40B4-BE49-F238E27FC236}">
                    <a16:creationId xmlns:a16="http://schemas.microsoft.com/office/drawing/2014/main" id="{E08B1AEA-72D1-41BA-98FB-CBA9E083A9EE}"/>
                  </a:ext>
                </a:extLst>
              </p:cNvPr>
              <p:cNvSpPr/>
              <p:nvPr/>
            </p:nvSpPr>
            <p:spPr bwMode="auto">
              <a:xfrm>
                <a:off x="2162315" y="1671075"/>
                <a:ext cx="546626" cy="161112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63" name="Freeform 603">
                <a:extLst>
                  <a:ext uri="{FF2B5EF4-FFF2-40B4-BE49-F238E27FC236}">
                    <a16:creationId xmlns:a16="http://schemas.microsoft.com/office/drawing/2014/main" id="{D9D47AEC-D610-48A4-B347-43AC673ED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64" name="Freeform 604">
                <a:extLst>
                  <a:ext uri="{FF2B5EF4-FFF2-40B4-BE49-F238E27FC236}">
                    <a16:creationId xmlns:a16="http://schemas.microsoft.com/office/drawing/2014/main" id="{EB7E9183-C02F-4D35-922D-8EF8EC23AF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65" name="Freeform 605">
                <a:extLst>
                  <a:ext uri="{FF2B5EF4-FFF2-40B4-BE49-F238E27FC236}">
                    <a16:creationId xmlns:a16="http://schemas.microsoft.com/office/drawing/2014/main" id="{AC4E2537-AE1D-460C-9B47-ED52873C41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66" name="Straight Connector 865">
                <a:extLst>
                  <a:ext uri="{FF2B5EF4-FFF2-40B4-BE49-F238E27FC236}">
                    <a16:creationId xmlns:a16="http://schemas.microsoft.com/office/drawing/2014/main" id="{25162FA7-4BC6-40B8-8345-1D4A945811F5}"/>
                  </a:ext>
                </a:extLst>
              </p:cNvPr>
              <p:cNvCxnSpPr>
                <a:cxnSpLocks noChangeShapeType="1"/>
                <a:endCxn id="86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67" name="Straight Connector 866">
                <a:extLst>
                  <a:ext uri="{FF2B5EF4-FFF2-40B4-BE49-F238E27FC236}">
                    <a16:creationId xmlns:a16="http://schemas.microsoft.com/office/drawing/2014/main" id="{23D6D400-0B3B-461E-A353-0503C73690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89" name="Group 1">
              <a:extLst>
                <a:ext uri="{FF2B5EF4-FFF2-40B4-BE49-F238E27FC236}">
                  <a16:creationId xmlns:a16="http://schemas.microsoft.com/office/drawing/2014/main" id="{83416D45-6631-4224-837D-E676B66AB9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850" name="Oval 849">
                <a:extLst>
                  <a:ext uri="{FF2B5EF4-FFF2-40B4-BE49-F238E27FC236}">
                    <a16:creationId xmlns:a16="http://schemas.microsoft.com/office/drawing/2014/main" id="{69770ECB-5FC4-45D6-9688-5223EC499D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1" name="Rectangle 850">
                <a:extLst>
                  <a:ext uri="{FF2B5EF4-FFF2-40B4-BE49-F238E27FC236}">
                    <a16:creationId xmlns:a16="http://schemas.microsoft.com/office/drawing/2014/main" id="{48B5E213-516E-4A18-9DF6-BC419648B68E}"/>
                  </a:ext>
                </a:extLst>
              </p:cNvPr>
              <p:cNvSpPr/>
              <p:nvPr/>
            </p:nvSpPr>
            <p:spPr bwMode="auto">
              <a:xfrm>
                <a:off x="7913888" y="1623052"/>
                <a:ext cx="624093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2" name="Oval 851">
                <a:extLst>
                  <a:ext uri="{FF2B5EF4-FFF2-40B4-BE49-F238E27FC236}">
                    <a16:creationId xmlns:a16="http://schemas.microsoft.com/office/drawing/2014/main" id="{0DCA08FA-45B1-4B0D-9A37-B37DA3E1C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53" name="Freeform 612">
                <a:extLst>
                  <a:ext uri="{FF2B5EF4-FFF2-40B4-BE49-F238E27FC236}">
                    <a16:creationId xmlns:a16="http://schemas.microsoft.com/office/drawing/2014/main" id="{C32959E2-0539-4DA8-9722-599F6502869A}"/>
                  </a:ext>
                </a:extLst>
              </p:cNvPr>
              <p:cNvSpPr/>
              <p:nvPr/>
            </p:nvSpPr>
            <p:spPr bwMode="auto">
              <a:xfrm>
                <a:off x="8072877" y="1581397"/>
                <a:ext cx="303742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54" name="Freeform 613">
                <a:extLst>
                  <a:ext uri="{FF2B5EF4-FFF2-40B4-BE49-F238E27FC236}">
                    <a16:creationId xmlns:a16="http://schemas.microsoft.com/office/drawing/2014/main" id="{BFD21816-04D0-4E37-9AF1-39FC3F4D9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5" name="Freeform 614">
                <a:extLst>
                  <a:ext uri="{FF2B5EF4-FFF2-40B4-BE49-F238E27FC236}">
                    <a16:creationId xmlns:a16="http://schemas.microsoft.com/office/drawing/2014/main" id="{75DD1858-B4FC-4DC1-94C2-D4E4C3CA3A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56" name="Freeform 615">
                <a:extLst>
                  <a:ext uri="{FF2B5EF4-FFF2-40B4-BE49-F238E27FC236}">
                    <a16:creationId xmlns:a16="http://schemas.microsoft.com/office/drawing/2014/main" id="{20714D42-0257-4A82-AD0E-4BF17823A3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57" name="Straight Connector 856">
                <a:extLst>
                  <a:ext uri="{FF2B5EF4-FFF2-40B4-BE49-F238E27FC236}">
                    <a16:creationId xmlns:a16="http://schemas.microsoft.com/office/drawing/2014/main" id="{3EE7ECC7-CD7E-489E-850B-6426A203C201}"/>
                  </a:ext>
                </a:extLst>
              </p:cNvPr>
              <p:cNvCxnSpPr>
                <a:cxnSpLocks noChangeShapeType="1"/>
                <a:endCxn id="852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58" name="Straight Connector 857">
                <a:extLst>
                  <a:ext uri="{FF2B5EF4-FFF2-40B4-BE49-F238E27FC236}">
                    <a16:creationId xmlns:a16="http://schemas.microsoft.com/office/drawing/2014/main" id="{12B2820D-0D8D-41B7-BD1B-ECA5468F3D9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90" name="Group 619">
              <a:extLst>
                <a:ext uri="{FF2B5EF4-FFF2-40B4-BE49-F238E27FC236}">
                  <a16:creationId xmlns:a16="http://schemas.microsoft.com/office/drawing/2014/main" id="{27CFFA58-024B-4E56-84BC-B21D34CCA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570" y="2752811"/>
              <a:ext cx="418211" cy="189727"/>
              <a:chOff x="7913987" y="1515773"/>
              <a:chExt cx="625138" cy="276534"/>
            </a:xfrm>
          </p:grpSpPr>
          <p:sp>
            <p:nvSpPr>
              <p:cNvPr id="841" name="Oval 840">
                <a:extLst>
                  <a:ext uri="{FF2B5EF4-FFF2-40B4-BE49-F238E27FC236}">
                    <a16:creationId xmlns:a16="http://schemas.microsoft.com/office/drawing/2014/main" id="{BBC9C357-D949-45CE-A768-1E99CC4AA3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2" name="Rectangle 841">
                <a:extLst>
                  <a:ext uri="{FF2B5EF4-FFF2-40B4-BE49-F238E27FC236}">
                    <a16:creationId xmlns:a16="http://schemas.microsoft.com/office/drawing/2014/main" id="{D389CB57-1372-470C-AA59-E26C71786509}"/>
                  </a:ext>
                </a:extLst>
              </p:cNvPr>
              <p:cNvSpPr/>
              <p:nvPr/>
            </p:nvSpPr>
            <p:spPr bwMode="auto">
              <a:xfrm>
                <a:off x="7913397" y="1622369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3" name="Oval 842">
                <a:extLst>
                  <a:ext uri="{FF2B5EF4-FFF2-40B4-BE49-F238E27FC236}">
                    <a16:creationId xmlns:a16="http://schemas.microsoft.com/office/drawing/2014/main" id="{E7A4ACD5-8D45-4148-AACB-293A68FF09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44" name="Freeform 623">
                <a:extLst>
                  <a:ext uri="{FF2B5EF4-FFF2-40B4-BE49-F238E27FC236}">
                    <a16:creationId xmlns:a16="http://schemas.microsoft.com/office/drawing/2014/main" id="{11A08E1C-7979-418E-875F-D47A9741FDA5}"/>
                  </a:ext>
                </a:extLst>
              </p:cNvPr>
              <p:cNvSpPr/>
              <p:nvPr/>
            </p:nvSpPr>
            <p:spPr bwMode="auto">
              <a:xfrm>
                <a:off x="8072387" y="1580713"/>
                <a:ext cx="306114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45" name="Freeform 624">
                <a:extLst>
                  <a:ext uri="{FF2B5EF4-FFF2-40B4-BE49-F238E27FC236}">
                    <a16:creationId xmlns:a16="http://schemas.microsoft.com/office/drawing/2014/main" id="{7A578754-0F02-41A5-A822-EC40978BA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6" name="Freeform 625">
                <a:extLst>
                  <a:ext uri="{FF2B5EF4-FFF2-40B4-BE49-F238E27FC236}">
                    <a16:creationId xmlns:a16="http://schemas.microsoft.com/office/drawing/2014/main" id="{47D41224-B979-4DA6-9752-128FB5065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47" name="Freeform 626">
                <a:extLst>
                  <a:ext uri="{FF2B5EF4-FFF2-40B4-BE49-F238E27FC236}">
                    <a16:creationId xmlns:a16="http://schemas.microsoft.com/office/drawing/2014/main" id="{9A72E806-D1E6-4375-AE81-77B210363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48" name="Straight Connector 847">
                <a:extLst>
                  <a:ext uri="{FF2B5EF4-FFF2-40B4-BE49-F238E27FC236}">
                    <a16:creationId xmlns:a16="http://schemas.microsoft.com/office/drawing/2014/main" id="{39EB8D66-96F6-435B-A9F1-D3FD47177853}"/>
                  </a:ext>
                </a:extLst>
              </p:cNvPr>
              <p:cNvCxnSpPr>
                <a:cxnSpLocks noChangeShapeType="1"/>
                <a:endCxn id="843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9" name="Straight Connector 848">
                <a:extLst>
                  <a:ext uri="{FF2B5EF4-FFF2-40B4-BE49-F238E27FC236}">
                    <a16:creationId xmlns:a16="http://schemas.microsoft.com/office/drawing/2014/main" id="{93017CCE-0A3C-4BEB-88E1-3E054E23CAF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91" name="Group 629">
              <a:extLst>
                <a:ext uri="{FF2B5EF4-FFF2-40B4-BE49-F238E27FC236}">
                  <a16:creationId xmlns:a16="http://schemas.microsoft.com/office/drawing/2014/main" id="{F643C14B-1539-4E95-A670-17D2952229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832" name="Oval 831">
                <a:extLst>
                  <a:ext uri="{FF2B5EF4-FFF2-40B4-BE49-F238E27FC236}">
                    <a16:creationId xmlns:a16="http://schemas.microsoft.com/office/drawing/2014/main" id="{4D18BB63-94F5-46F3-983E-DE19CEEB90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3" name="Rectangle 832">
                <a:extLst>
                  <a:ext uri="{FF2B5EF4-FFF2-40B4-BE49-F238E27FC236}">
                    <a16:creationId xmlns:a16="http://schemas.microsoft.com/office/drawing/2014/main" id="{B2C3E90C-56FD-414D-A4F0-5874F50E36BC}"/>
                  </a:ext>
                </a:extLst>
              </p:cNvPr>
              <p:cNvSpPr/>
              <p:nvPr/>
            </p:nvSpPr>
            <p:spPr bwMode="auto">
              <a:xfrm>
                <a:off x="7912896" y="1621254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4" name="Oval 833">
                <a:extLst>
                  <a:ext uri="{FF2B5EF4-FFF2-40B4-BE49-F238E27FC236}">
                    <a16:creationId xmlns:a16="http://schemas.microsoft.com/office/drawing/2014/main" id="{9117E6F4-884E-4767-85FE-80B375DCDD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5" name="Freeform 633">
                <a:extLst>
                  <a:ext uri="{FF2B5EF4-FFF2-40B4-BE49-F238E27FC236}">
                    <a16:creationId xmlns:a16="http://schemas.microsoft.com/office/drawing/2014/main" id="{84BBE9F9-2133-44FC-BA31-77D1C031B4DE}"/>
                  </a:ext>
                </a:extLst>
              </p:cNvPr>
              <p:cNvSpPr/>
              <p:nvPr/>
            </p:nvSpPr>
            <p:spPr bwMode="auto">
              <a:xfrm>
                <a:off x="8071885" y="1579598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6" name="Freeform 634">
                <a:extLst>
                  <a:ext uri="{FF2B5EF4-FFF2-40B4-BE49-F238E27FC236}">
                    <a16:creationId xmlns:a16="http://schemas.microsoft.com/office/drawing/2014/main" id="{6EF6FE17-33D7-4984-A81C-1BED9071D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7" name="Freeform 635">
                <a:extLst>
                  <a:ext uri="{FF2B5EF4-FFF2-40B4-BE49-F238E27FC236}">
                    <a16:creationId xmlns:a16="http://schemas.microsoft.com/office/drawing/2014/main" id="{3C8BEE02-1F43-4A6C-9E53-7C93AF4E0A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8" name="Freeform 636">
                <a:extLst>
                  <a:ext uri="{FF2B5EF4-FFF2-40B4-BE49-F238E27FC236}">
                    <a16:creationId xmlns:a16="http://schemas.microsoft.com/office/drawing/2014/main" id="{9CE7CFA9-52F0-408D-86B2-DE08A6518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9" name="Straight Connector 838">
                <a:extLst>
                  <a:ext uri="{FF2B5EF4-FFF2-40B4-BE49-F238E27FC236}">
                    <a16:creationId xmlns:a16="http://schemas.microsoft.com/office/drawing/2014/main" id="{636DFB6B-6929-4506-8635-3EC2849736BD}"/>
                  </a:ext>
                </a:extLst>
              </p:cNvPr>
              <p:cNvCxnSpPr>
                <a:cxnSpLocks noChangeShapeType="1"/>
                <a:endCxn id="834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40" name="Straight Connector 839">
                <a:extLst>
                  <a:ext uri="{FF2B5EF4-FFF2-40B4-BE49-F238E27FC236}">
                    <a16:creationId xmlns:a16="http://schemas.microsoft.com/office/drawing/2014/main" id="{523E22DD-9206-4245-AB36-994BF9506B0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92" name="Group 639">
              <a:extLst>
                <a:ext uri="{FF2B5EF4-FFF2-40B4-BE49-F238E27FC236}">
                  <a16:creationId xmlns:a16="http://schemas.microsoft.com/office/drawing/2014/main" id="{9BFA7B49-83E6-4B48-92D9-C617EE0773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823" name="Oval 822">
                <a:extLst>
                  <a:ext uri="{FF2B5EF4-FFF2-40B4-BE49-F238E27FC236}">
                    <a16:creationId xmlns:a16="http://schemas.microsoft.com/office/drawing/2014/main" id="{A23622F9-4492-4844-A86A-EF38374429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4" name="Rectangle 823">
                <a:extLst>
                  <a:ext uri="{FF2B5EF4-FFF2-40B4-BE49-F238E27FC236}">
                    <a16:creationId xmlns:a16="http://schemas.microsoft.com/office/drawing/2014/main" id="{A06B6F3E-57E0-430B-89EA-BBA8A78F1B7C}"/>
                  </a:ext>
                </a:extLst>
              </p:cNvPr>
              <p:cNvSpPr/>
              <p:nvPr/>
            </p:nvSpPr>
            <p:spPr bwMode="auto">
              <a:xfrm>
                <a:off x="7912903" y="1621415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5" name="Oval 824">
                <a:extLst>
                  <a:ext uri="{FF2B5EF4-FFF2-40B4-BE49-F238E27FC236}">
                    <a16:creationId xmlns:a16="http://schemas.microsoft.com/office/drawing/2014/main" id="{B02BD645-AC8F-40F3-9D67-2FADDCC9D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6" name="Freeform 643">
                <a:extLst>
                  <a:ext uri="{FF2B5EF4-FFF2-40B4-BE49-F238E27FC236}">
                    <a16:creationId xmlns:a16="http://schemas.microsoft.com/office/drawing/2014/main" id="{77C050D9-D209-4FDF-9422-C1B2AC8AC6DE}"/>
                  </a:ext>
                </a:extLst>
              </p:cNvPr>
              <p:cNvSpPr/>
              <p:nvPr/>
            </p:nvSpPr>
            <p:spPr bwMode="auto">
              <a:xfrm>
                <a:off x="8071894" y="1579760"/>
                <a:ext cx="306114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7" name="Freeform 644">
                <a:extLst>
                  <a:ext uri="{FF2B5EF4-FFF2-40B4-BE49-F238E27FC236}">
                    <a16:creationId xmlns:a16="http://schemas.microsoft.com/office/drawing/2014/main" id="{6F2B7180-8BF3-424D-825A-D8D4A982A0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8" name="Freeform 645">
                <a:extLst>
                  <a:ext uri="{FF2B5EF4-FFF2-40B4-BE49-F238E27FC236}">
                    <a16:creationId xmlns:a16="http://schemas.microsoft.com/office/drawing/2014/main" id="{BD78BEDA-0107-4A9F-BD66-5C9C8ACC4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9" name="Freeform 646">
                <a:extLst>
                  <a:ext uri="{FF2B5EF4-FFF2-40B4-BE49-F238E27FC236}">
                    <a16:creationId xmlns:a16="http://schemas.microsoft.com/office/drawing/2014/main" id="{47474EDC-B4FE-4552-A8C0-A4E74DBA8C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0" name="Straight Connector 829">
                <a:extLst>
                  <a:ext uri="{FF2B5EF4-FFF2-40B4-BE49-F238E27FC236}">
                    <a16:creationId xmlns:a16="http://schemas.microsoft.com/office/drawing/2014/main" id="{C21635E4-3E39-46DA-BDB5-A93C4ED9138B}"/>
                  </a:ext>
                </a:extLst>
              </p:cNvPr>
              <p:cNvCxnSpPr>
                <a:cxnSpLocks noChangeShapeType="1"/>
                <a:endCxn id="825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1" name="Straight Connector 830">
                <a:extLst>
                  <a:ext uri="{FF2B5EF4-FFF2-40B4-BE49-F238E27FC236}">
                    <a16:creationId xmlns:a16="http://schemas.microsoft.com/office/drawing/2014/main" id="{773D6C15-EEBB-4346-AA66-C4026C058F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93" name="Group 649">
              <a:extLst>
                <a:ext uri="{FF2B5EF4-FFF2-40B4-BE49-F238E27FC236}">
                  <a16:creationId xmlns:a16="http://schemas.microsoft.com/office/drawing/2014/main" id="{45E5A5D3-30AF-42F3-974C-BE13E21E95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814" name="Oval 813">
                <a:extLst>
                  <a:ext uri="{FF2B5EF4-FFF2-40B4-BE49-F238E27FC236}">
                    <a16:creationId xmlns:a16="http://schemas.microsoft.com/office/drawing/2014/main" id="{7F3977F3-ED55-4218-BBE0-D4EA6CDF2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5" name="Rectangle 814">
                <a:extLst>
                  <a:ext uri="{FF2B5EF4-FFF2-40B4-BE49-F238E27FC236}">
                    <a16:creationId xmlns:a16="http://schemas.microsoft.com/office/drawing/2014/main" id="{0256325F-0303-4C1B-B8DB-E3EF165505C4}"/>
                  </a:ext>
                </a:extLst>
              </p:cNvPr>
              <p:cNvSpPr/>
              <p:nvPr/>
            </p:nvSpPr>
            <p:spPr bwMode="auto">
              <a:xfrm>
                <a:off x="7912811" y="1623353"/>
                <a:ext cx="626467" cy="71739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6" name="Oval 815">
                <a:extLst>
                  <a:ext uri="{FF2B5EF4-FFF2-40B4-BE49-F238E27FC236}">
                    <a16:creationId xmlns:a16="http://schemas.microsoft.com/office/drawing/2014/main" id="{1976B5BF-DE02-4D60-AAB4-B456603065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7" name="Freeform 653">
                <a:extLst>
                  <a:ext uri="{FF2B5EF4-FFF2-40B4-BE49-F238E27FC236}">
                    <a16:creationId xmlns:a16="http://schemas.microsoft.com/office/drawing/2014/main" id="{8E4667EE-69ED-45DC-99BB-ED5F037CD492}"/>
                  </a:ext>
                </a:extLst>
              </p:cNvPr>
              <p:cNvSpPr/>
              <p:nvPr/>
            </p:nvSpPr>
            <p:spPr bwMode="auto">
              <a:xfrm>
                <a:off x="8071800" y="1581697"/>
                <a:ext cx="306115" cy="9951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8" name="Freeform 654">
                <a:extLst>
                  <a:ext uri="{FF2B5EF4-FFF2-40B4-BE49-F238E27FC236}">
                    <a16:creationId xmlns:a16="http://schemas.microsoft.com/office/drawing/2014/main" id="{85B2178F-E099-4A8A-9209-AE24244B11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9" name="Freeform 655">
                <a:extLst>
                  <a:ext uri="{FF2B5EF4-FFF2-40B4-BE49-F238E27FC236}">
                    <a16:creationId xmlns:a16="http://schemas.microsoft.com/office/drawing/2014/main" id="{02859FE5-0750-4169-928C-156050E53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0" name="Freeform 656">
                <a:extLst>
                  <a:ext uri="{FF2B5EF4-FFF2-40B4-BE49-F238E27FC236}">
                    <a16:creationId xmlns:a16="http://schemas.microsoft.com/office/drawing/2014/main" id="{A651D48A-8B11-42A9-86AA-36F71A46C1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1" name="Straight Connector 820">
                <a:extLst>
                  <a:ext uri="{FF2B5EF4-FFF2-40B4-BE49-F238E27FC236}">
                    <a16:creationId xmlns:a16="http://schemas.microsoft.com/office/drawing/2014/main" id="{67B0344A-0DBE-40D1-A8B8-80319F34F3D0}"/>
                  </a:ext>
                </a:extLst>
              </p:cNvPr>
              <p:cNvCxnSpPr>
                <a:cxnSpLocks noChangeShapeType="1"/>
                <a:endCxn id="81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2" name="Straight Connector 821">
                <a:extLst>
                  <a:ext uri="{FF2B5EF4-FFF2-40B4-BE49-F238E27FC236}">
                    <a16:creationId xmlns:a16="http://schemas.microsoft.com/office/drawing/2014/main" id="{E1BD4F5E-F8A5-4301-B2AB-48C8916A681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94" name="Group 659">
              <a:extLst>
                <a:ext uri="{FF2B5EF4-FFF2-40B4-BE49-F238E27FC236}">
                  <a16:creationId xmlns:a16="http://schemas.microsoft.com/office/drawing/2014/main" id="{5FA10B8B-6A42-44D5-A50F-7459F760588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805" name="Oval 804">
                <a:extLst>
                  <a:ext uri="{FF2B5EF4-FFF2-40B4-BE49-F238E27FC236}">
                    <a16:creationId xmlns:a16="http://schemas.microsoft.com/office/drawing/2014/main" id="{6BE834A4-2987-499A-B1C8-CB3E80FEC4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90B6F5F8-56CB-4EB8-B866-5D4E6B73636D}"/>
                  </a:ext>
                </a:extLst>
              </p:cNvPr>
              <p:cNvSpPr/>
              <p:nvPr/>
            </p:nvSpPr>
            <p:spPr bwMode="auto">
              <a:xfrm>
                <a:off x="7913821" y="1623361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7" name="Oval 806">
                <a:extLst>
                  <a:ext uri="{FF2B5EF4-FFF2-40B4-BE49-F238E27FC236}">
                    <a16:creationId xmlns:a16="http://schemas.microsoft.com/office/drawing/2014/main" id="{99E69F2E-81EE-4653-8106-7C3355CEB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8" name="Freeform 663">
                <a:extLst>
                  <a:ext uri="{FF2B5EF4-FFF2-40B4-BE49-F238E27FC236}">
                    <a16:creationId xmlns:a16="http://schemas.microsoft.com/office/drawing/2014/main" id="{538526CE-EA60-4281-BD9E-9E89B22A3F8E}"/>
                  </a:ext>
                </a:extLst>
              </p:cNvPr>
              <p:cNvSpPr/>
              <p:nvPr/>
            </p:nvSpPr>
            <p:spPr bwMode="auto">
              <a:xfrm>
                <a:off x="8072810" y="1581706"/>
                <a:ext cx="306115" cy="995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9" name="Freeform 664">
                <a:extLst>
                  <a:ext uri="{FF2B5EF4-FFF2-40B4-BE49-F238E27FC236}">
                    <a16:creationId xmlns:a16="http://schemas.microsoft.com/office/drawing/2014/main" id="{076CBCD3-3402-4C20-80F4-AE8E8EB41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0" name="Freeform 665">
                <a:extLst>
                  <a:ext uri="{FF2B5EF4-FFF2-40B4-BE49-F238E27FC236}">
                    <a16:creationId xmlns:a16="http://schemas.microsoft.com/office/drawing/2014/main" id="{F05A9DBB-70DB-4D3F-A99C-02CB388752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1" name="Freeform 666">
                <a:extLst>
                  <a:ext uri="{FF2B5EF4-FFF2-40B4-BE49-F238E27FC236}">
                    <a16:creationId xmlns:a16="http://schemas.microsoft.com/office/drawing/2014/main" id="{03375918-E917-4FF2-9DF2-137CB334D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2" name="Straight Connector 811">
                <a:extLst>
                  <a:ext uri="{FF2B5EF4-FFF2-40B4-BE49-F238E27FC236}">
                    <a16:creationId xmlns:a16="http://schemas.microsoft.com/office/drawing/2014/main" id="{73FBF2B6-6262-4A45-B0F5-FEC5FB01B4DD}"/>
                  </a:ext>
                </a:extLst>
              </p:cNvPr>
              <p:cNvCxnSpPr>
                <a:cxnSpLocks noChangeShapeType="1"/>
                <a:endCxn id="80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3" name="Straight Connector 812">
                <a:extLst>
                  <a:ext uri="{FF2B5EF4-FFF2-40B4-BE49-F238E27FC236}">
                    <a16:creationId xmlns:a16="http://schemas.microsoft.com/office/drawing/2014/main" id="{D0ED8FE8-50F1-48DF-B450-CB76B18DBFD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95" name="Group 669">
              <a:extLst>
                <a:ext uri="{FF2B5EF4-FFF2-40B4-BE49-F238E27FC236}">
                  <a16:creationId xmlns:a16="http://schemas.microsoft.com/office/drawing/2014/main" id="{D3571DB3-FF73-4360-A631-0E51A7D7A8B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96" name="Oval 795">
                <a:extLst>
                  <a:ext uri="{FF2B5EF4-FFF2-40B4-BE49-F238E27FC236}">
                    <a16:creationId xmlns:a16="http://schemas.microsoft.com/office/drawing/2014/main" id="{9CB96019-D042-4D65-AEC8-402FDC000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AFB23244-7887-4A09-B710-3E12163B69C1}"/>
                  </a:ext>
                </a:extLst>
              </p:cNvPr>
              <p:cNvSpPr/>
              <p:nvPr/>
            </p:nvSpPr>
            <p:spPr bwMode="auto">
              <a:xfrm>
                <a:off x="7913688" y="1622182"/>
                <a:ext cx="626467" cy="71741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8" name="Oval 797">
                <a:extLst>
                  <a:ext uri="{FF2B5EF4-FFF2-40B4-BE49-F238E27FC236}">
                    <a16:creationId xmlns:a16="http://schemas.microsoft.com/office/drawing/2014/main" id="{05E07322-24A6-4C72-8D87-66F3F09D23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9" name="Freeform 673">
                <a:extLst>
                  <a:ext uri="{FF2B5EF4-FFF2-40B4-BE49-F238E27FC236}">
                    <a16:creationId xmlns:a16="http://schemas.microsoft.com/office/drawing/2014/main" id="{278DE685-8FA6-4A8F-BC03-48849CAB9859}"/>
                  </a:ext>
                </a:extLst>
              </p:cNvPr>
              <p:cNvSpPr/>
              <p:nvPr/>
            </p:nvSpPr>
            <p:spPr bwMode="auto">
              <a:xfrm>
                <a:off x="8072677" y="1580527"/>
                <a:ext cx="306115" cy="10182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0" name="Freeform 674">
                <a:extLst>
                  <a:ext uri="{FF2B5EF4-FFF2-40B4-BE49-F238E27FC236}">
                    <a16:creationId xmlns:a16="http://schemas.microsoft.com/office/drawing/2014/main" id="{6629C330-AF9D-422F-AB81-994998F8B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1" name="Freeform 675">
                <a:extLst>
                  <a:ext uri="{FF2B5EF4-FFF2-40B4-BE49-F238E27FC236}">
                    <a16:creationId xmlns:a16="http://schemas.microsoft.com/office/drawing/2014/main" id="{E13AD747-BD62-4B8A-9FC5-D18760C6AB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2" name="Freeform 676">
                <a:extLst>
                  <a:ext uri="{FF2B5EF4-FFF2-40B4-BE49-F238E27FC236}">
                    <a16:creationId xmlns:a16="http://schemas.microsoft.com/office/drawing/2014/main" id="{85D03C15-F6E5-4F29-808A-354330D562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3" name="Straight Connector 802">
                <a:extLst>
                  <a:ext uri="{FF2B5EF4-FFF2-40B4-BE49-F238E27FC236}">
                    <a16:creationId xmlns:a16="http://schemas.microsoft.com/office/drawing/2014/main" id="{4F789DE2-2B2E-4834-9A98-C423989D0A59}"/>
                  </a:ext>
                </a:extLst>
              </p:cNvPr>
              <p:cNvCxnSpPr>
                <a:cxnSpLocks noChangeShapeType="1"/>
                <a:endCxn id="79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4" name="Straight Connector 803">
                <a:extLst>
                  <a:ext uri="{FF2B5EF4-FFF2-40B4-BE49-F238E27FC236}">
                    <a16:creationId xmlns:a16="http://schemas.microsoft.com/office/drawing/2014/main" id="{81126B83-689B-459B-8021-FDEB64E2F1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116FE8DA-A8C0-427F-80F6-0930B44D7FC4}" type="slidenum">
              <a:rPr lang="en-US"/>
              <a:pPr/>
              <a:t>2</a:t>
            </a:fld>
            <a:endParaRPr lang="en-US"/>
          </a:p>
        </p:txBody>
      </p:sp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0"/>
            <a:ext cx="7772400" cy="1143000"/>
          </a:xfrm>
        </p:spPr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Course Outline</a:t>
            </a:r>
          </a:p>
        </p:txBody>
      </p:sp>
      <p:sp>
        <p:nvSpPr>
          <p:cNvPr id="366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991600" cy="41148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4 </a:t>
            </a:r>
            <a:r>
              <a:rPr lang="en-US" dirty="0" err="1">
                <a:latin typeface="Gill Sans MT" panose="020B0502020104020203" pitchFamily="34" charset="0"/>
              </a:rPr>
              <a:t>homeworks</a:t>
            </a:r>
            <a:r>
              <a:rPr lang="en-US" dirty="0">
                <a:latin typeface="Gill Sans MT" panose="020B0502020104020203" pitchFamily="34" charset="0"/>
              </a:rPr>
              <a:t> (30%) [including on-line Labs] + 2 exams (mid-term 30% &amp; final exam 40%)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1 mid-term (30%) covering 1</a:t>
            </a:r>
            <a:r>
              <a:rPr lang="en-US" baseline="30000" dirty="0">
                <a:latin typeface="Gill Sans MT" panose="020B0502020104020203" pitchFamily="34" charset="0"/>
              </a:rPr>
              <a:t>st</a:t>
            </a:r>
            <a:r>
              <a:rPr lang="en-US" dirty="0">
                <a:latin typeface="Gill Sans MT" panose="020B0502020104020203" pitchFamily="34" charset="0"/>
              </a:rPr>
              <a:t> half of semester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Internet Architecture &amp; Analysis, Layering, Multiplexing, Applications, Transport, Congestion Control, MAC protocols (partial !) [based on progress]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Final exam (40%) covering 2nd half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MAC protocols (partial), Wireless and Mobile Networking, Routing (</a:t>
            </a:r>
            <a:r>
              <a:rPr lang="en-US" dirty="0" err="1">
                <a:latin typeface="Gill Sans MT" panose="020B0502020104020203" pitchFamily="34" charset="0"/>
              </a:rPr>
              <a:t>unicast</a:t>
            </a:r>
            <a:r>
              <a:rPr lang="en-US" dirty="0">
                <a:latin typeface="Gill Sans MT" panose="020B0502020104020203" pitchFamily="34" charset="0"/>
              </a:rPr>
              <a:t> routing, multicast intro)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1 required text book (Kurose, Ross… 7</a:t>
            </a:r>
            <a:r>
              <a:rPr lang="en-US" baseline="30000" dirty="0">
                <a:latin typeface="Gill Sans MT" panose="020B0502020104020203" pitchFamily="34" charset="0"/>
              </a:rPr>
              <a:t>th</a:t>
            </a:r>
            <a:r>
              <a:rPr lang="en-US" dirty="0">
                <a:latin typeface="Gill Sans MT" panose="020B0502020104020203" pitchFamily="34" charset="0"/>
              </a:rPr>
              <a:t> Edition)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Lecture slides: modified version of book slides + supporting materials &amp; notes as needed</a:t>
            </a:r>
          </a:p>
        </p:txBody>
      </p:sp>
      <p:pic>
        <p:nvPicPr>
          <p:cNvPr id="6" name="Picture 9" descr="underline_base">
            <a:extLst>
              <a:ext uri="{FF2B5EF4-FFF2-40B4-BE49-F238E27FC236}">
                <a16:creationId xmlns:a16="http://schemas.microsoft.com/office/drawing/2014/main" id="{A9B07A5A-DC48-461D-87D2-66F3579650D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06116"/>
            <a:ext cx="3485147" cy="16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2">
            <a:extLst>
              <a:ext uri="{FF2B5EF4-FFF2-40B4-BE49-F238E27FC236}">
                <a16:creationId xmlns:a16="http://schemas.microsoft.com/office/drawing/2014/main" id="{58AE1940-B8C0-4C58-975E-AB19AC51C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0962" name="Title 41">
            <a:extLst>
              <a:ext uri="{FF2B5EF4-FFF2-40B4-BE49-F238E27FC236}">
                <a16:creationId xmlns:a16="http://schemas.microsoft.com/office/drawing/2014/main" id="{F7D5DC1E-A5BE-4A7B-9E3E-DF9257D331B2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70469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cable network</a:t>
            </a:r>
          </a:p>
        </p:txBody>
      </p:sp>
      <p:sp>
        <p:nvSpPr>
          <p:cNvPr id="40963" name="Rectangle 60">
            <a:extLst>
              <a:ext uri="{FF2B5EF4-FFF2-40B4-BE49-F238E27FC236}">
                <a16:creationId xmlns:a16="http://schemas.microsoft.com/office/drawing/2014/main" id="{CB783BBF-4096-4F99-BC41-B322444645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4" name="Line 7">
            <a:extLst>
              <a:ext uri="{FF2B5EF4-FFF2-40B4-BE49-F238E27FC236}">
                <a16:creationId xmlns:a16="http://schemas.microsoft.com/office/drawing/2014/main" id="{F3E21848-C857-4720-9055-6C987303D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0965" name="Text Box 39">
            <a:extLst>
              <a:ext uri="{FF2B5EF4-FFF2-40B4-BE49-F238E27FC236}">
                <a16:creationId xmlns:a16="http://schemas.microsoft.com/office/drawing/2014/main" id="{1FD64EF7-09AD-4060-8E3C-C80398EDDA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0966" name="Text Box 41">
            <a:extLst>
              <a:ext uri="{FF2B5EF4-FFF2-40B4-BE49-F238E27FC236}">
                <a16:creationId xmlns:a16="http://schemas.microsoft.com/office/drawing/2014/main" id="{9AD1607B-C5D2-4906-A55A-5898A475BB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0967" name="Group 64">
            <a:extLst>
              <a:ext uri="{FF2B5EF4-FFF2-40B4-BE49-F238E27FC236}">
                <a16:creationId xmlns:a16="http://schemas.microsoft.com/office/drawing/2014/main" id="{6EEE0BF5-BA87-41FD-8C2A-C3301C0115C0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1123" name="Rectangle 65">
              <a:extLst>
                <a:ext uri="{FF2B5EF4-FFF2-40B4-BE49-F238E27FC236}">
                  <a16:creationId xmlns:a16="http://schemas.microsoft.com/office/drawing/2014/main" id="{C96772C9-FE0C-45C5-B5FB-8312599B2D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4" name="Rectangle 66">
              <a:extLst>
                <a:ext uri="{FF2B5EF4-FFF2-40B4-BE49-F238E27FC236}">
                  <a16:creationId xmlns:a16="http://schemas.microsoft.com/office/drawing/2014/main" id="{3DA7A40B-14A0-4A1B-88D3-CDE1487DFF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5" name="Rectangle 67">
              <a:extLst>
                <a:ext uri="{FF2B5EF4-FFF2-40B4-BE49-F238E27FC236}">
                  <a16:creationId xmlns:a16="http://schemas.microsoft.com/office/drawing/2014/main" id="{F7BFDA78-1260-484C-AE08-3AEBD77972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6" name="Rectangle 68">
              <a:extLst>
                <a:ext uri="{FF2B5EF4-FFF2-40B4-BE49-F238E27FC236}">
                  <a16:creationId xmlns:a16="http://schemas.microsoft.com/office/drawing/2014/main" id="{FA019B12-8EDD-4CDE-AF3C-CC2483365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7" name="Rectangle 69">
              <a:extLst>
                <a:ext uri="{FF2B5EF4-FFF2-40B4-BE49-F238E27FC236}">
                  <a16:creationId xmlns:a16="http://schemas.microsoft.com/office/drawing/2014/main" id="{20070B0A-758D-4491-97D2-ABCEC4F7D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1128" name="AutoShape 70">
              <a:extLst>
                <a:ext uri="{FF2B5EF4-FFF2-40B4-BE49-F238E27FC236}">
                  <a16:creationId xmlns:a16="http://schemas.microsoft.com/office/drawing/2014/main" id="{3D3BF978-575A-4F8B-A01D-B6E00BA9C20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0968" name="AutoShape 72">
            <a:extLst>
              <a:ext uri="{FF2B5EF4-FFF2-40B4-BE49-F238E27FC236}">
                <a16:creationId xmlns:a16="http://schemas.microsoft.com/office/drawing/2014/main" id="{C926BFC8-3D50-4139-BA20-2BF2B6D9A4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69" name="Rectangle 73">
            <a:extLst>
              <a:ext uri="{FF2B5EF4-FFF2-40B4-BE49-F238E27FC236}">
                <a16:creationId xmlns:a16="http://schemas.microsoft.com/office/drawing/2014/main" id="{DD97E922-2D67-40B5-BF2A-3865E7E4F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0970" name="Freeform 74">
            <a:extLst>
              <a:ext uri="{FF2B5EF4-FFF2-40B4-BE49-F238E27FC236}">
                <a16:creationId xmlns:a16="http://schemas.microsoft.com/office/drawing/2014/main" id="{77234CEC-2C6A-49DC-BBF2-C867DC135BAB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71" name="Line 95">
            <a:extLst>
              <a:ext uri="{FF2B5EF4-FFF2-40B4-BE49-F238E27FC236}">
                <a16:creationId xmlns:a16="http://schemas.microsoft.com/office/drawing/2014/main" id="{FF125D94-5145-4EBC-92A6-1DF316CC5CF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0972" name="Picture 96" descr="tv">
            <a:extLst>
              <a:ext uri="{FF2B5EF4-FFF2-40B4-BE49-F238E27FC236}">
                <a16:creationId xmlns:a16="http://schemas.microsoft.com/office/drawing/2014/main" id="{A9C8EEA1-0EF9-4E8B-9CC3-5D0E04672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73" name="Group 117">
            <a:extLst>
              <a:ext uri="{FF2B5EF4-FFF2-40B4-BE49-F238E27FC236}">
                <a16:creationId xmlns:a16="http://schemas.microsoft.com/office/drawing/2014/main" id="{1AA4FD79-3B87-4D9C-811D-8C55D9F47E33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1107" name="AutoShape 111">
              <a:extLst>
                <a:ext uri="{FF2B5EF4-FFF2-40B4-BE49-F238E27FC236}">
                  <a16:creationId xmlns:a16="http://schemas.microsoft.com/office/drawing/2014/main" id="{E3D32A90-6446-46BC-A1B2-B15D88F449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108" name="Group 116">
              <a:extLst>
                <a:ext uri="{FF2B5EF4-FFF2-40B4-BE49-F238E27FC236}">
                  <a16:creationId xmlns:a16="http://schemas.microsoft.com/office/drawing/2014/main" id="{4ABAC984-722D-4D96-A346-E449E26534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109" name="Rectangle 99">
                <a:extLst>
                  <a:ext uri="{FF2B5EF4-FFF2-40B4-BE49-F238E27FC236}">
                    <a16:creationId xmlns:a16="http://schemas.microsoft.com/office/drawing/2014/main" id="{3BC92942-2D02-4C78-870A-64E7889844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0" name="Line 7">
                <a:extLst>
                  <a:ext uri="{FF2B5EF4-FFF2-40B4-BE49-F238E27FC236}">
                    <a16:creationId xmlns:a16="http://schemas.microsoft.com/office/drawing/2014/main" id="{ED2537B4-FF5A-4491-8DBC-4EB767350E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111" name="Group 103">
                <a:extLst>
                  <a:ext uri="{FF2B5EF4-FFF2-40B4-BE49-F238E27FC236}">
                    <a16:creationId xmlns:a16="http://schemas.microsoft.com/office/drawing/2014/main" id="{59B129ED-21D5-4CFA-8ECC-456972F422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17" name="Rectangle 104">
                  <a:extLst>
                    <a:ext uri="{FF2B5EF4-FFF2-40B4-BE49-F238E27FC236}">
                      <a16:creationId xmlns:a16="http://schemas.microsoft.com/office/drawing/2014/main" id="{D2959E34-7271-4984-9037-2E96293805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8" name="Rectangle 105">
                  <a:extLst>
                    <a:ext uri="{FF2B5EF4-FFF2-40B4-BE49-F238E27FC236}">
                      <a16:creationId xmlns:a16="http://schemas.microsoft.com/office/drawing/2014/main" id="{1FE20821-D3AF-42E0-BD93-2BBED3D92D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19" name="Rectangle 106">
                  <a:extLst>
                    <a:ext uri="{FF2B5EF4-FFF2-40B4-BE49-F238E27FC236}">
                      <a16:creationId xmlns:a16="http://schemas.microsoft.com/office/drawing/2014/main" id="{A1A3AD89-BFDD-40BC-B962-AF409B322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0" name="Rectangle 107">
                  <a:extLst>
                    <a:ext uri="{FF2B5EF4-FFF2-40B4-BE49-F238E27FC236}">
                      <a16:creationId xmlns:a16="http://schemas.microsoft.com/office/drawing/2014/main" id="{62321E0F-6A2B-410A-BD90-EEAEF0DE26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1" name="Rectangle 108">
                  <a:extLst>
                    <a:ext uri="{FF2B5EF4-FFF2-40B4-BE49-F238E27FC236}">
                      <a16:creationId xmlns:a16="http://schemas.microsoft.com/office/drawing/2014/main" id="{5B7C8FA0-5830-499A-AB89-CC8DA79ABF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22" name="AutoShape 109">
                  <a:extLst>
                    <a:ext uri="{FF2B5EF4-FFF2-40B4-BE49-F238E27FC236}">
                      <a16:creationId xmlns:a16="http://schemas.microsoft.com/office/drawing/2014/main" id="{7E0E9C03-8EF9-4E11-8780-C724C9E301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112" name="Picture 110" descr="desktop_computer_stylized_small">
                <a:extLst>
                  <a:ext uri="{FF2B5EF4-FFF2-40B4-BE49-F238E27FC236}">
                    <a16:creationId xmlns:a16="http://schemas.microsoft.com/office/drawing/2014/main" id="{E7CE1D81-40E2-416A-B0B2-852E698A28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113" name="Rectangle 112">
                <a:extLst>
                  <a:ext uri="{FF2B5EF4-FFF2-40B4-BE49-F238E27FC236}">
                    <a16:creationId xmlns:a16="http://schemas.microsoft.com/office/drawing/2014/main" id="{297039B5-F607-41C3-A776-5A40B6266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114" name="Freeform 113">
                <a:extLst>
                  <a:ext uri="{FF2B5EF4-FFF2-40B4-BE49-F238E27FC236}">
                    <a16:creationId xmlns:a16="http://schemas.microsoft.com/office/drawing/2014/main" id="{FCA66B4A-A9FE-4B5E-BA10-D0AC3ED36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115" name="Line 114">
                <a:extLst>
                  <a:ext uri="{FF2B5EF4-FFF2-40B4-BE49-F238E27FC236}">
                    <a16:creationId xmlns:a16="http://schemas.microsoft.com/office/drawing/2014/main" id="{7123999D-86C1-409A-89ED-0D6FCEF441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16" name="Picture 115" descr="tv">
                <a:extLst>
                  <a:ext uri="{FF2B5EF4-FFF2-40B4-BE49-F238E27FC236}">
                    <a16:creationId xmlns:a16="http://schemas.microsoft.com/office/drawing/2014/main" id="{34E9E6D0-E340-41DE-982A-DC2E16FD0A5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4" name="Group 118">
            <a:extLst>
              <a:ext uri="{FF2B5EF4-FFF2-40B4-BE49-F238E27FC236}">
                <a16:creationId xmlns:a16="http://schemas.microsoft.com/office/drawing/2014/main" id="{7E104C7B-C5B9-4AFE-A8AD-D1E5BF10F3E1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1091" name="AutoShape 119">
              <a:extLst>
                <a:ext uri="{FF2B5EF4-FFF2-40B4-BE49-F238E27FC236}">
                  <a16:creationId xmlns:a16="http://schemas.microsoft.com/office/drawing/2014/main" id="{BE7C66F0-E126-4A87-A5C1-EAA233F8E0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92" name="Group 120">
              <a:extLst>
                <a:ext uri="{FF2B5EF4-FFF2-40B4-BE49-F238E27FC236}">
                  <a16:creationId xmlns:a16="http://schemas.microsoft.com/office/drawing/2014/main" id="{35990446-0412-49C1-B42B-68F258DDB42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93" name="Rectangle 121">
                <a:extLst>
                  <a:ext uri="{FF2B5EF4-FFF2-40B4-BE49-F238E27FC236}">
                    <a16:creationId xmlns:a16="http://schemas.microsoft.com/office/drawing/2014/main" id="{BCE63485-022E-41DA-82BA-6FCDD3A938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4" name="Line 7">
                <a:extLst>
                  <a:ext uri="{FF2B5EF4-FFF2-40B4-BE49-F238E27FC236}">
                    <a16:creationId xmlns:a16="http://schemas.microsoft.com/office/drawing/2014/main" id="{9DD983F9-45D1-4193-8892-81E82C19C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95" name="Group 123">
                <a:extLst>
                  <a:ext uri="{FF2B5EF4-FFF2-40B4-BE49-F238E27FC236}">
                    <a16:creationId xmlns:a16="http://schemas.microsoft.com/office/drawing/2014/main" id="{0FC9A433-7361-41E3-9F87-D40722A8CF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101" name="Rectangle 124">
                  <a:extLst>
                    <a:ext uri="{FF2B5EF4-FFF2-40B4-BE49-F238E27FC236}">
                      <a16:creationId xmlns:a16="http://schemas.microsoft.com/office/drawing/2014/main" id="{4F87E3DD-40E1-4282-B0D9-E41A278128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2" name="Rectangle 125">
                  <a:extLst>
                    <a:ext uri="{FF2B5EF4-FFF2-40B4-BE49-F238E27FC236}">
                      <a16:creationId xmlns:a16="http://schemas.microsoft.com/office/drawing/2014/main" id="{903E30E1-4E70-45C2-9F57-8A3F28D9E4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3" name="Rectangle 126">
                  <a:extLst>
                    <a:ext uri="{FF2B5EF4-FFF2-40B4-BE49-F238E27FC236}">
                      <a16:creationId xmlns:a16="http://schemas.microsoft.com/office/drawing/2014/main" id="{688CFEE9-CE07-4D53-82A6-BC47DDA349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4" name="Rectangle 127">
                  <a:extLst>
                    <a:ext uri="{FF2B5EF4-FFF2-40B4-BE49-F238E27FC236}">
                      <a16:creationId xmlns:a16="http://schemas.microsoft.com/office/drawing/2014/main" id="{7899A4A6-16F1-4945-82D3-CA4C371FFB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5" name="Rectangle 128">
                  <a:extLst>
                    <a:ext uri="{FF2B5EF4-FFF2-40B4-BE49-F238E27FC236}">
                      <a16:creationId xmlns:a16="http://schemas.microsoft.com/office/drawing/2014/main" id="{DEF91475-BA0F-4708-9AFA-371C0C70AA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106" name="AutoShape 129">
                  <a:extLst>
                    <a:ext uri="{FF2B5EF4-FFF2-40B4-BE49-F238E27FC236}">
                      <a16:creationId xmlns:a16="http://schemas.microsoft.com/office/drawing/2014/main" id="{CDECB248-3395-48CA-A592-D5530F95F2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96" name="Picture 130" descr="desktop_computer_stylized_small">
                <a:extLst>
                  <a:ext uri="{FF2B5EF4-FFF2-40B4-BE49-F238E27FC236}">
                    <a16:creationId xmlns:a16="http://schemas.microsoft.com/office/drawing/2014/main" id="{580E7229-700F-4971-A574-2B75998C9D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97" name="Rectangle 131">
                <a:extLst>
                  <a:ext uri="{FF2B5EF4-FFF2-40B4-BE49-F238E27FC236}">
                    <a16:creationId xmlns:a16="http://schemas.microsoft.com/office/drawing/2014/main" id="{3BFAD083-65FF-4488-8CAA-F77DC479A6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98" name="Freeform 132">
                <a:extLst>
                  <a:ext uri="{FF2B5EF4-FFF2-40B4-BE49-F238E27FC236}">
                    <a16:creationId xmlns:a16="http://schemas.microsoft.com/office/drawing/2014/main" id="{4BFEF77D-9017-4403-ACFA-6AEC3FF1F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99" name="Line 133">
                <a:extLst>
                  <a:ext uri="{FF2B5EF4-FFF2-40B4-BE49-F238E27FC236}">
                    <a16:creationId xmlns:a16="http://schemas.microsoft.com/office/drawing/2014/main" id="{120C0AA5-31C6-4826-A635-C5CD08EE27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100" name="Picture 134" descr="tv">
                <a:extLst>
                  <a:ext uri="{FF2B5EF4-FFF2-40B4-BE49-F238E27FC236}">
                    <a16:creationId xmlns:a16="http://schemas.microsoft.com/office/drawing/2014/main" id="{3A48E8F0-6707-48FB-9941-C3F74AD1BF2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5" name="Group 135">
            <a:extLst>
              <a:ext uri="{FF2B5EF4-FFF2-40B4-BE49-F238E27FC236}">
                <a16:creationId xmlns:a16="http://schemas.microsoft.com/office/drawing/2014/main" id="{EAE7A297-3D8F-4678-9475-73F9D61573C3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1075" name="AutoShape 136">
              <a:extLst>
                <a:ext uri="{FF2B5EF4-FFF2-40B4-BE49-F238E27FC236}">
                  <a16:creationId xmlns:a16="http://schemas.microsoft.com/office/drawing/2014/main" id="{899343B2-CCAF-43E4-A736-A59775F2F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76" name="Group 137">
              <a:extLst>
                <a:ext uri="{FF2B5EF4-FFF2-40B4-BE49-F238E27FC236}">
                  <a16:creationId xmlns:a16="http://schemas.microsoft.com/office/drawing/2014/main" id="{4B3686D3-96FC-4A2B-B3C8-65F9A3BC2B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77" name="Rectangle 138">
                <a:extLst>
                  <a:ext uri="{FF2B5EF4-FFF2-40B4-BE49-F238E27FC236}">
                    <a16:creationId xmlns:a16="http://schemas.microsoft.com/office/drawing/2014/main" id="{6E9ED498-239A-44A1-B578-350527275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78" name="Line 7">
                <a:extLst>
                  <a:ext uri="{FF2B5EF4-FFF2-40B4-BE49-F238E27FC236}">
                    <a16:creationId xmlns:a16="http://schemas.microsoft.com/office/drawing/2014/main" id="{67CF438D-383D-409F-8F04-22EAECE80E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79" name="Group 140">
                <a:extLst>
                  <a:ext uri="{FF2B5EF4-FFF2-40B4-BE49-F238E27FC236}">
                    <a16:creationId xmlns:a16="http://schemas.microsoft.com/office/drawing/2014/main" id="{2D1ACE05-9CC4-40BA-8A6E-2CF8B5791A7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85" name="Rectangle 141">
                  <a:extLst>
                    <a:ext uri="{FF2B5EF4-FFF2-40B4-BE49-F238E27FC236}">
                      <a16:creationId xmlns:a16="http://schemas.microsoft.com/office/drawing/2014/main" id="{2BA797DA-98AC-4FF7-986A-D8E06C7D1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6" name="Rectangle 142">
                  <a:extLst>
                    <a:ext uri="{FF2B5EF4-FFF2-40B4-BE49-F238E27FC236}">
                      <a16:creationId xmlns:a16="http://schemas.microsoft.com/office/drawing/2014/main" id="{C129A477-D810-4378-AE35-FA80C2D237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7" name="Rectangle 143">
                  <a:extLst>
                    <a:ext uri="{FF2B5EF4-FFF2-40B4-BE49-F238E27FC236}">
                      <a16:creationId xmlns:a16="http://schemas.microsoft.com/office/drawing/2014/main" id="{6D6C6811-FA07-4434-A0EC-F4FB373D1B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8" name="Rectangle 144">
                  <a:extLst>
                    <a:ext uri="{FF2B5EF4-FFF2-40B4-BE49-F238E27FC236}">
                      <a16:creationId xmlns:a16="http://schemas.microsoft.com/office/drawing/2014/main" id="{19EC2400-FB1E-4815-9B5F-84F39C857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89" name="Rectangle 145">
                  <a:extLst>
                    <a:ext uri="{FF2B5EF4-FFF2-40B4-BE49-F238E27FC236}">
                      <a16:creationId xmlns:a16="http://schemas.microsoft.com/office/drawing/2014/main" id="{841A07B0-EA8A-4A8C-B95F-7973342698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90" name="AutoShape 146">
                  <a:extLst>
                    <a:ext uri="{FF2B5EF4-FFF2-40B4-BE49-F238E27FC236}">
                      <a16:creationId xmlns:a16="http://schemas.microsoft.com/office/drawing/2014/main" id="{1698425B-6C25-4805-9DC9-AA96000A21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80" name="Picture 147" descr="desktop_computer_stylized_small">
                <a:extLst>
                  <a:ext uri="{FF2B5EF4-FFF2-40B4-BE49-F238E27FC236}">
                    <a16:creationId xmlns:a16="http://schemas.microsoft.com/office/drawing/2014/main" id="{A4395B89-8B29-4818-81DA-5633091E2A8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81" name="Rectangle 148">
                <a:extLst>
                  <a:ext uri="{FF2B5EF4-FFF2-40B4-BE49-F238E27FC236}">
                    <a16:creationId xmlns:a16="http://schemas.microsoft.com/office/drawing/2014/main" id="{7712D37B-5E05-48E1-BC8B-AA6F31D3C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82" name="Freeform 149">
                <a:extLst>
                  <a:ext uri="{FF2B5EF4-FFF2-40B4-BE49-F238E27FC236}">
                    <a16:creationId xmlns:a16="http://schemas.microsoft.com/office/drawing/2014/main" id="{DEBD5108-0D5C-48BE-8D19-96CECB6E4E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83" name="Line 150">
                <a:extLst>
                  <a:ext uri="{FF2B5EF4-FFF2-40B4-BE49-F238E27FC236}">
                    <a16:creationId xmlns:a16="http://schemas.microsoft.com/office/drawing/2014/main" id="{A11FB8AF-F269-4D7C-8808-01B8F769D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84" name="Picture 151" descr="tv">
                <a:extLst>
                  <a:ext uri="{FF2B5EF4-FFF2-40B4-BE49-F238E27FC236}">
                    <a16:creationId xmlns:a16="http://schemas.microsoft.com/office/drawing/2014/main" id="{06198B2C-6D2A-44BD-8F71-FC13A8D83BE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0976" name="Group 152">
            <a:extLst>
              <a:ext uri="{FF2B5EF4-FFF2-40B4-BE49-F238E27FC236}">
                <a16:creationId xmlns:a16="http://schemas.microsoft.com/office/drawing/2014/main" id="{09A70163-2AE5-423E-AD3D-FC029A6CA6CB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1059" name="AutoShape 153">
              <a:extLst>
                <a:ext uri="{FF2B5EF4-FFF2-40B4-BE49-F238E27FC236}">
                  <a16:creationId xmlns:a16="http://schemas.microsoft.com/office/drawing/2014/main" id="{AC4401D8-ACDA-4CB3-9C53-6D6968042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60" name="Group 154">
              <a:extLst>
                <a:ext uri="{FF2B5EF4-FFF2-40B4-BE49-F238E27FC236}">
                  <a16:creationId xmlns:a16="http://schemas.microsoft.com/office/drawing/2014/main" id="{E1043236-530D-473E-B14B-FA3FE309BF0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61" name="Rectangle 155">
                <a:extLst>
                  <a:ext uri="{FF2B5EF4-FFF2-40B4-BE49-F238E27FC236}">
                    <a16:creationId xmlns:a16="http://schemas.microsoft.com/office/drawing/2014/main" id="{E30FBD22-8E02-4F6B-8B28-CBECE1824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2" name="Line 7">
                <a:extLst>
                  <a:ext uri="{FF2B5EF4-FFF2-40B4-BE49-F238E27FC236}">
                    <a16:creationId xmlns:a16="http://schemas.microsoft.com/office/drawing/2014/main" id="{E87108C6-07F1-4CA4-AACD-2BA32A7388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63" name="Group 157">
                <a:extLst>
                  <a:ext uri="{FF2B5EF4-FFF2-40B4-BE49-F238E27FC236}">
                    <a16:creationId xmlns:a16="http://schemas.microsoft.com/office/drawing/2014/main" id="{9C72315A-7754-45F1-B80A-AEF3770F3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69" name="Rectangle 158">
                  <a:extLst>
                    <a:ext uri="{FF2B5EF4-FFF2-40B4-BE49-F238E27FC236}">
                      <a16:creationId xmlns:a16="http://schemas.microsoft.com/office/drawing/2014/main" id="{503A1CFE-AB87-49D0-9266-BF743930C7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0" name="Rectangle 159">
                  <a:extLst>
                    <a:ext uri="{FF2B5EF4-FFF2-40B4-BE49-F238E27FC236}">
                      <a16:creationId xmlns:a16="http://schemas.microsoft.com/office/drawing/2014/main" id="{B125F043-33C1-45B2-B673-3EBC5FA5F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1" name="Rectangle 160">
                  <a:extLst>
                    <a:ext uri="{FF2B5EF4-FFF2-40B4-BE49-F238E27FC236}">
                      <a16:creationId xmlns:a16="http://schemas.microsoft.com/office/drawing/2014/main" id="{EC940B7D-193B-4FBF-AF33-DD85AC6C08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2" name="Rectangle 161">
                  <a:extLst>
                    <a:ext uri="{FF2B5EF4-FFF2-40B4-BE49-F238E27FC236}">
                      <a16:creationId xmlns:a16="http://schemas.microsoft.com/office/drawing/2014/main" id="{73FAA912-3190-4A02-B7DE-228DD85802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3" name="Rectangle 162">
                  <a:extLst>
                    <a:ext uri="{FF2B5EF4-FFF2-40B4-BE49-F238E27FC236}">
                      <a16:creationId xmlns:a16="http://schemas.microsoft.com/office/drawing/2014/main" id="{E986FF2A-B422-4DEC-A2FD-352F13AAC0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74" name="AutoShape 163">
                  <a:extLst>
                    <a:ext uri="{FF2B5EF4-FFF2-40B4-BE49-F238E27FC236}">
                      <a16:creationId xmlns:a16="http://schemas.microsoft.com/office/drawing/2014/main" id="{01DD98DD-E1CF-4DB3-8354-739291C238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64" name="Picture 164" descr="desktop_computer_stylized_small">
                <a:extLst>
                  <a:ext uri="{FF2B5EF4-FFF2-40B4-BE49-F238E27FC236}">
                    <a16:creationId xmlns:a16="http://schemas.microsoft.com/office/drawing/2014/main" id="{EEB6E092-50BD-4012-95CF-1709DFAD26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65" name="Rectangle 165">
                <a:extLst>
                  <a:ext uri="{FF2B5EF4-FFF2-40B4-BE49-F238E27FC236}">
                    <a16:creationId xmlns:a16="http://schemas.microsoft.com/office/drawing/2014/main" id="{56C03D2F-C1B7-4787-BB7B-0B8953E55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66" name="Freeform 166">
                <a:extLst>
                  <a:ext uri="{FF2B5EF4-FFF2-40B4-BE49-F238E27FC236}">
                    <a16:creationId xmlns:a16="http://schemas.microsoft.com/office/drawing/2014/main" id="{F4BB2080-2CC3-45E8-B496-6A4C165DD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67" name="Line 167">
                <a:extLst>
                  <a:ext uri="{FF2B5EF4-FFF2-40B4-BE49-F238E27FC236}">
                    <a16:creationId xmlns:a16="http://schemas.microsoft.com/office/drawing/2014/main" id="{220A98D1-B446-4B05-AC4C-2B6B3C96E3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68" name="Picture 168" descr="tv">
                <a:extLst>
                  <a:ext uri="{FF2B5EF4-FFF2-40B4-BE49-F238E27FC236}">
                    <a16:creationId xmlns:a16="http://schemas.microsoft.com/office/drawing/2014/main" id="{F7B4AA4D-05B9-490A-B92F-FD24E03776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7" name="Line 169">
            <a:extLst>
              <a:ext uri="{FF2B5EF4-FFF2-40B4-BE49-F238E27FC236}">
                <a16:creationId xmlns:a16="http://schemas.microsoft.com/office/drawing/2014/main" id="{9D2F5819-2819-4D01-A99C-0BA259E71C8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0978" name="Group 170">
            <a:extLst>
              <a:ext uri="{FF2B5EF4-FFF2-40B4-BE49-F238E27FC236}">
                <a16:creationId xmlns:a16="http://schemas.microsoft.com/office/drawing/2014/main" id="{54F0A5AB-F689-41C2-B783-4B159AB13E52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1043" name="AutoShape 171">
              <a:extLst>
                <a:ext uri="{FF2B5EF4-FFF2-40B4-BE49-F238E27FC236}">
                  <a16:creationId xmlns:a16="http://schemas.microsoft.com/office/drawing/2014/main" id="{456B2A54-DFBA-4E77-8009-91CF38932F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1044" name="Group 172">
              <a:extLst>
                <a:ext uri="{FF2B5EF4-FFF2-40B4-BE49-F238E27FC236}">
                  <a16:creationId xmlns:a16="http://schemas.microsoft.com/office/drawing/2014/main" id="{53BCA7FF-3FCC-49A0-9429-9861A7D9C8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1045" name="Rectangle 173">
                <a:extLst>
                  <a:ext uri="{FF2B5EF4-FFF2-40B4-BE49-F238E27FC236}">
                    <a16:creationId xmlns:a16="http://schemas.microsoft.com/office/drawing/2014/main" id="{FDE1CF1D-520A-427E-8F55-14AF83943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46" name="Line 7">
                <a:extLst>
                  <a:ext uri="{FF2B5EF4-FFF2-40B4-BE49-F238E27FC236}">
                    <a16:creationId xmlns:a16="http://schemas.microsoft.com/office/drawing/2014/main" id="{321B2746-6389-4329-96BF-0804AD0BF8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1047" name="Group 175">
                <a:extLst>
                  <a:ext uri="{FF2B5EF4-FFF2-40B4-BE49-F238E27FC236}">
                    <a16:creationId xmlns:a16="http://schemas.microsoft.com/office/drawing/2014/main" id="{31A46EAE-C380-4FEF-A1DF-819573627AE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1053" name="Rectangle 176">
                  <a:extLst>
                    <a:ext uri="{FF2B5EF4-FFF2-40B4-BE49-F238E27FC236}">
                      <a16:creationId xmlns:a16="http://schemas.microsoft.com/office/drawing/2014/main" id="{2D32F86A-09B8-4434-85EB-8523CA7F5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4" name="Rectangle 177">
                  <a:extLst>
                    <a:ext uri="{FF2B5EF4-FFF2-40B4-BE49-F238E27FC236}">
                      <a16:creationId xmlns:a16="http://schemas.microsoft.com/office/drawing/2014/main" id="{4B4C5317-6BE6-4282-85F0-ED8028CE34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5" name="Rectangle 178">
                  <a:extLst>
                    <a:ext uri="{FF2B5EF4-FFF2-40B4-BE49-F238E27FC236}">
                      <a16:creationId xmlns:a16="http://schemas.microsoft.com/office/drawing/2014/main" id="{27594638-FC1D-43D6-ABE2-1B227E5544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6" name="Rectangle 179">
                  <a:extLst>
                    <a:ext uri="{FF2B5EF4-FFF2-40B4-BE49-F238E27FC236}">
                      <a16:creationId xmlns:a16="http://schemas.microsoft.com/office/drawing/2014/main" id="{81E40AE5-61D6-4537-968B-DD38317DEF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7" name="Rectangle 180">
                  <a:extLst>
                    <a:ext uri="{FF2B5EF4-FFF2-40B4-BE49-F238E27FC236}">
                      <a16:creationId xmlns:a16="http://schemas.microsoft.com/office/drawing/2014/main" id="{C55DF094-13A3-48E8-AA85-90CFDA7B3C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1058" name="AutoShape 181">
                  <a:extLst>
                    <a:ext uri="{FF2B5EF4-FFF2-40B4-BE49-F238E27FC236}">
                      <a16:creationId xmlns:a16="http://schemas.microsoft.com/office/drawing/2014/main" id="{5FE41F64-E8D7-4567-BD59-4B4441A36F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1048" name="Picture 182" descr="desktop_computer_stylized_small">
                <a:extLst>
                  <a:ext uri="{FF2B5EF4-FFF2-40B4-BE49-F238E27FC236}">
                    <a16:creationId xmlns:a16="http://schemas.microsoft.com/office/drawing/2014/main" id="{2010E339-8372-4F70-B49B-A64EADC832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1049" name="Rectangle 183">
                <a:extLst>
                  <a:ext uri="{FF2B5EF4-FFF2-40B4-BE49-F238E27FC236}">
                    <a16:creationId xmlns:a16="http://schemas.microsoft.com/office/drawing/2014/main" id="{47B1C097-EC35-44A9-B31B-2F90B3BA4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1050" name="Freeform 184">
                <a:extLst>
                  <a:ext uri="{FF2B5EF4-FFF2-40B4-BE49-F238E27FC236}">
                    <a16:creationId xmlns:a16="http://schemas.microsoft.com/office/drawing/2014/main" id="{9210AF79-E09C-4015-8E7E-C5788CE48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51" name="Line 185">
                <a:extLst>
                  <a:ext uri="{FF2B5EF4-FFF2-40B4-BE49-F238E27FC236}">
                    <a16:creationId xmlns:a16="http://schemas.microsoft.com/office/drawing/2014/main" id="{289E1F7F-8D9A-455E-80BE-4239F6686A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1052" name="Picture 186" descr="tv">
                <a:extLst>
                  <a:ext uri="{FF2B5EF4-FFF2-40B4-BE49-F238E27FC236}">
                    <a16:creationId xmlns:a16="http://schemas.microsoft.com/office/drawing/2014/main" id="{B00BA7A0-E6EA-4431-A3E8-5261653823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0979" name="Text Box 204">
            <a:extLst>
              <a:ext uri="{FF2B5EF4-FFF2-40B4-BE49-F238E27FC236}">
                <a16:creationId xmlns:a16="http://schemas.microsoft.com/office/drawing/2014/main" id="{26C87126-7AEE-4CC9-8D3F-464FAAB317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0980" name="Line 205">
            <a:extLst>
              <a:ext uri="{FF2B5EF4-FFF2-40B4-BE49-F238E27FC236}">
                <a16:creationId xmlns:a16="http://schemas.microsoft.com/office/drawing/2014/main" id="{80DDC784-B610-4F14-8CEB-C231231B465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1" name="Line 206">
            <a:extLst>
              <a:ext uri="{FF2B5EF4-FFF2-40B4-BE49-F238E27FC236}">
                <a16:creationId xmlns:a16="http://schemas.microsoft.com/office/drawing/2014/main" id="{78AE6E66-2EF3-4477-989F-A95ADA860A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2" name="Line 207">
            <a:extLst>
              <a:ext uri="{FF2B5EF4-FFF2-40B4-BE49-F238E27FC236}">
                <a16:creationId xmlns:a16="http://schemas.microsoft.com/office/drawing/2014/main" id="{D6BC99D0-F67D-46C7-9048-874F581D773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3" name="Freeform 208">
            <a:extLst>
              <a:ext uri="{FF2B5EF4-FFF2-40B4-BE49-F238E27FC236}">
                <a16:creationId xmlns:a16="http://schemas.microsoft.com/office/drawing/2014/main" id="{554B26C9-81D8-4C4B-A8EB-35B6BF012E97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4" name="Freeform 209">
            <a:extLst>
              <a:ext uri="{FF2B5EF4-FFF2-40B4-BE49-F238E27FC236}">
                <a16:creationId xmlns:a16="http://schemas.microsoft.com/office/drawing/2014/main" id="{5417A7FF-DA79-45CA-BA84-7C1C76BFB871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85" name="Rectangle 44">
            <a:extLst>
              <a:ext uri="{FF2B5EF4-FFF2-40B4-BE49-F238E27FC236}">
                <a16:creationId xmlns:a16="http://schemas.microsoft.com/office/drawing/2014/main" id="{A6A32F1D-5BA0-433E-BA73-D16F2502DA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0986" name="Text Box 45">
            <a:extLst>
              <a:ext uri="{FF2B5EF4-FFF2-40B4-BE49-F238E27FC236}">
                <a16:creationId xmlns:a16="http://schemas.microsoft.com/office/drawing/2014/main" id="{EEDD2E2B-93DC-4E8F-8370-5C4FCB8915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0987" name="Freeform 216">
            <a:extLst>
              <a:ext uri="{FF2B5EF4-FFF2-40B4-BE49-F238E27FC236}">
                <a16:creationId xmlns:a16="http://schemas.microsoft.com/office/drawing/2014/main" id="{7F238931-7436-4B95-B5AD-6C4C546E9461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8" name="Freeform 217">
            <a:extLst>
              <a:ext uri="{FF2B5EF4-FFF2-40B4-BE49-F238E27FC236}">
                <a16:creationId xmlns:a16="http://schemas.microsoft.com/office/drawing/2014/main" id="{4327D03D-8B1A-4FA1-91EC-B9029F96B1B6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0989" name="Line 218">
            <a:extLst>
              <a:ext uri="{FF2B5EF4-FFF2-40B4-BE49-F238E27FC236}">
                <a16:creationId xmlns:a16="http://schemas.microsoft.com/office/drawing/2014/main" id="{0F3C0C97-8BBF-43E5-836A-A13211D0689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0" name="Line 219">
            <a:extLst>
              <a:ext uri="{FF2B5EF4-FFF2-40B4-BE49-F238E27FC236}">
                <a16:creationId xmlns:a16="http://schemas.microsoft.com/office/drawing/2014/main" id="{DA8685C6-549D-4EDF-973A-5B97CB56357C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1" name="Freeform 220">
            <a:extLst>
              <a:ext uri="{FF2B5EF4-FFF2-40B4-BE49-F238E27FC236}">
                <a16:creationId xmlns:a16="http://schemas.microsoft.com/office/drawing/2014/main" id="{4BF5D6A3-5A00-4C10-BFF1-88C10F1B6D7A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2" name="Freeform 221">
            <a:extLst>
              <a:ext uri="{FF2B5EF4-FFF2-40B4-BE49-F238E27FC236}">
                <a16:creationId xmlns:a16="http://schemas.microsoft.com/office/drawing/2014/main" id="{7DA45AD7-0095-4EC4-8F2D-E990B22C2B62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0993" name="AutoShape 225">
            <a:extLst>
              <a:ext uri="{FF2B5EF4-FFF2-40B4-BE49-F238E27FC236}">
                <a16:creationId xmlns:a16="http://schemas.microsoft.com/office/drawing/2014/main" id="{6FC18C08-3153-4ED1-A1CF-A4D8E3FA5B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8" name="Group 37">
            <a:extLst>
              <a:ext uri="{FF2B5EF4-FFF2-40B4-BE49-F238E27FC236}">
                <a16:creationId xmlns:a16="http://schemas.microsoft.com/office/drawing/2014/main" id="{BF0755FC-24A0-4B19-B08A-B04064EC9BC9}"/>
              </a:ext>
            </a:extLst>
          </p:cNvPr>
          <p:cNvGrpSpPr>
            <a:grpSpLocks/>
          </p:cNvGrpSpPr>
          <p:nvPr/>
        </p:nvGrpSpPr>
        <p:grpSpPr bwMode="auto">
          <a:xfrm>
            <a:off x="3417888" y="3186113"/>
            <a:ext cx="2043112" cy="958850"/>
            <a:chOff x="2505" y="826"/>
            <a:chExt cx="1287" cy="604"/>
          </a:xfrm>
        </p:grpSpPr>
        <p:sp>
          <p:nvSpPr>
            <p:cNvPr id="41039" name="Line 38">
              <a:extLst>
                <a:ext uri="{FF2B5EF4-FFF2-40B4-BE49-F238E27FC236}">
                  <a16:creationId xmlns:a16="http://schemas.microsoft.com/office/drawing/2014/main" id="{6F7B3A00-995F-4915-906E-6EE1927ACF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05" y="1115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0" name="Freeform 39">
              <a:extLst>
                <a:ext uri="{FF2B5EF4-FFF2-40B4-BE49-F238E27FC236}">
                  <a16:creationId xmlns:a16="http://schemas.microsoft.com/office/drawing/2014/main" id="{2F0866A1-C059-46BC-AE52-5ED123E30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8" y="826"/>
              <a:ext cx="562" cy="266"/>
            </a:xfrm>
            <a:custGeom>
              <a:avLst/>
              <a:gdLst>
                <a:gd name="T0" fmla="*/ 4 w 562"/>
                <a:gd name="T1" fmla="*/ 264 h 266"/>
                <a:gd name="T2" fmla="*/ 52 w 562"/>
                <a:gd name="T3" fmla="*/ 6 h 266"/>
                <a:gd name="T4" fmla="*/ 108 w 562"/>
                <a:gd name="T5" fmla="*/ 266 h 266"/>
                <a:gd name="T6" fmla="*/ 174 w 562"/>
                <a:gd name="T7" fmla="*/ 0 h 266"/>
                <a:gd name="T8" fmla="*/ 228 w 562"/>
                <a:gd name="T9" fmla="*/ 264 h 266"/>
                <a:gd name="T10" fmla="*/ 288 w 562"/>
                <a:gd name="T11" fmla="*/ 8 h 266"/>
                <a:gd name="T12" fmla="*/ 354 w 562"/>
                <a:gd name="T13" fmla="*/ 266 h 266"/>
                <a:gd name="T14" fmla="*/ 402 w 562"/>
                <a:gd name="T15" fmla="*/ 8 h 266"/>
                <a:gd name="T16" fmla="*/ 464 w 562"/>
                <a:gd name="T17" fmla="*/ 264 h 266"/>
                <a:gd name="T18" fmla="*/ 506 w 562"/>
                <a:gd name="T19" fmla="*/ 6 h 266"/>
                <a:gd name="T20" fmla="*/ 556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1" name="Freeform 40">
              <a:extLst>
                <a:ext uri="{FF2B5EF4-FFF2-40B4-BE49-F238E27FC236}">
                  <a16:creationId xmlns:a16="http://schemas.microsoft.com/office/drawing/2014/main" id="{ADF9CDF2-4ACA-4026-B373-1F40F29F3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3" y="830"/>
              <a:ext cx="269" cy="266"/>
            </a:xfrm>
            <a:custGeom>
              <a:avLst/>
              <a:gdLst>
                <a:gd name="T0" fmla="*/ 0 w 562"/>
                <a:gd name="T1" fmla="*/ 264 h 266"/>
                <a:gd name="T2" fmla="*/ 0 w 562"/>
                <a:gd name="T3" fmla="*/ 6 h 266"/>
                <a:gd name="T4" fmla="*/ 0 w 562"/>
                <a:gd name="T5" fmla="*/ 266 h 266"/>
                <a:gd name="T6" fmla="*/ 0 w 562"/>
                <a:gd name="T7" fmla="*/ 0 h 266"/>
                <a:gd name="T8" fmla="*/ 0 w 562"/>
                <a:gd name="T9" fmla="*/ 264 h 266"/>
                <a:gd name="T10" fmla="*/ 0 w 562"/>
                <a:gd name="T11" fmla="*/ 8 h 266"/>
                <a:gd name="T12" fmla="*/ 0 w 562"/>
                <a:gd name="T13" fmla="*/ 266 h 266"/>
                <a:gd name="T14" fmla="*/ 0 w 562"/>
                <a:gd name="T15" fmla="*/ 8 h 266"/>
                <a:gd name="T16" fmla="*/ 0 w 562"/>
                <a:gd name="T17" fmla="*/ 264 h 266"/>
                <a:gd name="T18" fmla="*/ 0 w 562"/>
                <a:gd name="T19" fmla="*/ 6 h 266"/>
                <a:gd name="T20" fmla="*/ 0 w 562"/>
                <a:gd name="T21" fmla="*/ 266 h 26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562"/>
                <a:gd name="T34" fmla="*/ 0 h 266"/>
                <a:gd name="T35" fmla="*/ 562 w 562"/>
                <a:gd name="T36" fmla="*/ 266 h 26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562" h="266">
                  <a:moveTo>
                    <a:pt x="4" y="264"/>
                  </a:moveTo>
                  <a:cubicBezTo>
                    <a:pt x="4" y="212"/>
                    <a:pt x="0" y="4"/>
                    <a:pt x="52" y="6"/>
                  </a:cubicBezTo>
                  <a:cubicBezTo>
                    <a:pt x="106" y="4"/>
                    <a:pt x="58" y="266"/>
                    <a:pt x="108" y="266"/>
                  </a:cubicBezTo>
                  <a:cubicBezTo>
                    <a:pt x="158" y="266"/>
                    <a:pt x="126" y="0"/>
                    <a:pt x="174" y="0"/>
                  </a:cubicBezTo>
                  <a:cubicBezTo>
                    <a:pt x="222" y="0"/>
                    <a:pt x="184" y="266"/>
                    <a:pt x="228" y="264"/>
                  </a:cubicBezTo>
                  <a:cubicBezTo>
                    <a:pt x="272" y="262"/>
                    <a:pt x="244" y="8"/>
                    <a:pt x="288" y="8"/>
                  </a:cubicBezTo>
                  <a:cubicBezTo>
                    <a:pt x="332" y="8"/>
                    <a:pt x="304" y="266"/>
                    <a:pt x="354" y="266"/>
                  </a:cubicBezTo>
                  <a:cubicBezTo>
                    <a:pt x="404" y="266"/>
                    <a:pt x="336" y="8"/>
                    <a:pt x="402" y="8"/>
                  </a:cubicBezTo>
                  <a:cubicBezTo>
                    <a:pt x="468" y="8"/>
                    <a:pt x="416" y="266"/>
                    <a:pt x="464" y="264"/>
                  </a:cubicBezTo>
                  <a:cubicBezTo>
                    <a:pt x="512" y="262"/>
                    <a:pt x="450" y="4"/>
                    <a:pt x="506" y="6"/>
                  </a:cubicBezTo>
                  <a:cubicBezTo>
                    <a:pt x="562" y="8"/>
                    <a:pt x="546" y="192"/>
                    <a:pt x="556" y="266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42" name="Line 41">
              <a:extLst>
                <a:ext uri="{FF2B5EF4-FFF2-40B4-BE49-F238E27FC236}">
                  <a16:creationId xmlns:a16="http://schemas.microsoft.com/office/drawing/2014/main" id="{5A723E62-B60F-48BC-B7DA-BCF34FE63A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33" y="1137"/>
              <a:ext cx="128" cy="29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9" name="Group 42">
            <a:extLst>
              <a:ext uri="{FF2B5EF4-FFF2-40B4-BE49-F238E27FC236}">
                <a16:creationId xmlns:a16="http://schemas.microsoft.com/office/drawing/2014/main" id="{5EB344B2-5BE2-4B8A-8923-D456C27EF4D1}"/>
              </a:ext>
            </a:extLst>
          </p:cNvPr>
          <p:cNvGrpSpPr>
            <a:grpSpLocks/>
          </p:cNvGrpSpPr>
          <p:nvPr/>
        </p:nvGrpSpPr>
        <p:grpSpPr bwMode="auto">
          <a:xfrm>
            <a:off x="2708275" y="3343275"/>
            <a:ext cx="3021013" cy="2114550"/>
            <a:chOff x="2606" y="951"/>
            <a:chExt cx="1903" cy="1332"/>
          </a:xfrm>
        </p:grpSpPr>
        <p:sp>
          <p:nvSpPr>
            <p:cNvPr id="41009" name="Text Box 43">
              <a:extLst>
                <a:ext uri="{FF2B5EF4-FFF2-40B4-BE49-F238E27FC236}">
                  <a16:creationId xmlns:a16="http://schemas.microsoft.com/office/drawing/2014/main" id="{4DCCAEF0-7807-4F13-9B44-18979DD13B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78" y="2071"/>
              <a:ext cx="6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600"/>
                <a:t>Channels</a:t>
              </a:r>
            </a:p>
          </p:txBody>
        </p:sp>
        <p:sp>
          <p:nvSpPr>
            <p:cNvPr id="41010" name="Line 44">
              <a:extLst>
                <a:ext uri="{FF2B5EF4-FFF2-40B4-BE49-F238E27FC236}">
                  <a16:creationId xmlns:a16="http://schemas.microsoft.com/office/drawing/2014/main" id="{9E9ACEF1-6990-4A8A-A5BF-7B3C2D638D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94" y="951"/>
              <a:ext cx="0" cy="97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1" name="Line 45">
              <a:extLst>
                <a:ext uri="{FF2B5EF4-FFF2-40B4-BE49-F238E27FC236}">
                  <a16:creationId xmlns:a16="http://schemas.microsoft.com/office/drawing/2014/main" id="{091B3E43-4EA4-4D25-A0AD-BFB1A686C7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88" y="1935"/>
              <a:ext cx="146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2" name="Text Box 46">
              <a:extLst>
                <a:ext uri="{FF2B5EF4-FFF2-40B4-BE49-F238E27FC236}">
                  <a16:creationId xmlns:a16="http://schemas.microsoft.com/office/drawing/2014/main" id="{88BB74CD-CEB4-41E6-9BF0-F2CB940597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3" name="Line 47">
              <a:extLst>
                <a:ext uri="{FF2B5EF4-FFF2-40B4-BE49-F238E27FC236}">
                  <a16:creationId xmlns:a16="http://schemas.microsoft.com/office/drawing/2014/main" id="{22439A79-5D25-4C61-A460-52DA57C85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0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14" name="Text Box 48">
              <a:extLst>
                <a:ext uri="{FF2B5EF4-FFF2-40B4-BE49-F238E27FC236}">
                  <a16:creationId xmlns:a16="http://schemas.microsoft.com/office/drawing/2014/main" id="{832B75E2-D297-4358-83D9-5FC8711BEA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2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5" name="Text Box 49">
              <a:extLst>
                <a:ext uri="{FF2B5EF4-FFF2-40B4-BE49-F238E27FC236}">
                  <a16:creationId xmlns:a16="http://schemas.microsoft.com/office/drawing/2014/main" id="{BCE4FE12-BBF1-41F1-A74F-4168AF76F4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38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6" name="Text Box 50">
              <a:extLst>
                <a:ext uri="{FF2B5EF4-FFF2-40B4-BE49-F238E27FC236}">
                  <a16:creationId xmlns:a16="http://schemas.microsoft.com/office/drawing/2014/main" id="{237F7CA4-7216-474A-BA25-1ACC02E92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24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7" name="Text Box 51">
              <a:extLst>
                <a:ext uri="{FF2B5EF4-FFF2-40B4-BE49-F238E27FC236}">
                  <a16:creationId xmlns:a16="http://schemas.microsoft.com/office/drawing/2014/main" id="{F6B155E0-AD0D-443E-B2C1-0C1C980F6B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10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8" name="Text Box 52">
              <a:extLst>
                <a:ext uri="{FF2B5EF4-FFF2-40B4-BE49-F238E27FC236}">
                  <a16:creationId xmlns:a16="http://schemas.microsoft.com/office/drawing/2014/main" id="{702E03EA-871A-4B53-AC9F-1BC1E126A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6" y="1408"/>
              <a:ext cx="178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V</a:t>
              </a:r>
            </a:p>
            <a:p>
              <a:pPr algn="ctr" eaLnBrk="1" hangingPunct="1"/>
              <a:r>
                <a:rPr lang="en-US" altLang="en-US" sz="1000"/>
                <a:t>I</a:t>
              </a:r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E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</p:txBody>
        </p:sp>
        <p:sp>
          <p:nvSpPr>
            <p:cNvPr id="41019" name="Text Box 53">
              <a:extLst>
                <a:ext uri="{FF2B5EF4-FFF2-40B4-BE49-F238E27FC236}">
                  <a16:creationId xmlns:a16="http://schemas.microsoft.com/office/drawing/2014/main" id="{1DB8E0E8-BD88-40E7-9E17-D563C6F397C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8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0" name="Text Box 54">
              <a:extLst>
                <a:ext uri="{FF2B5EF4-FFF2-40B4-BE49-F238E27FC236}">
                  <a16:creationId xmlns:a16="http://schemas.microsoft.com/office/drawing/2014/main" id="{FDF640FC-499B-4016-B910-D4C6AB1DB0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2" y="1402"/>
              <a:ext cx="174" cy="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D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A</a:t>
              </a:r>
            </a:p>
          </p:txBody>
        </p:sp>
        <p:sp>
          <p:nvSpPr>
            <p:cNvPr id="41021" name="Text Box 55">
              <a:extLst>
                <a:ext uri="{FF2B5EF4-FFF2-40B4-BE49-F238E27FC236}">
                  <a16:creationId xmlns:a16="http://schemas.microsoft.com/office/drawing/2014/main" id="{39C085BF-EA25-4AFB-BCD4-ADDA7FF49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0" y="1114"/>
              <a:ext cx="178" cy="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000"/>
            </a:p>
            <a:p>
              <a:pPr algn="ctr" eaLnBrk="1" hangingPunct="1"/>
              <a:r>
                <a:rPr lang="en-US" altLang="en-US" sz="1000"/>
                <a:t>C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N</a:t>
              </a:r>
            </a:p>
            <a:p>
              <a:pPr algn="ctr" eaLnBrk="1" hangingPunct="1"/>
              <a:r>
                <a:rPr lang="en-US" altLang="en-US" sz="1000"/>
                <a:t>T</a:t>
              </a:r>
            </a:p>
            <a:p>
              <a:pPr algn="ctr" eaLnBrk="1" hangingPunct="1"/>
              <a:r>
                <a:rPr lang="en-US" altLang="en-US" sz="1000"/>
                <a:t>R</a:t>
              </a:r>
            </a:p>
            <a:p>
              <a:pPr algn="ctr" eaLnBrk="1" hangingPunct="1"/>
              <a:r>
                <a:rPr lang="en-US" altLang="en-US" sz="1000"/>
                <a:t>O</a:t>
              </a:r>
            </a:p>
            <a:p>
              <a:pPr algn="ctr" eaLnBrk="1" hangingPunct="1"/>
              <a:r>
                <a:rPr lang="en-US" altLang="en-US" sz="1000"/>
                <a:t>L</a:t>
              </a:r>
            </a:p>
          </p:txBody>
        </p:sp>
        <p:sp>
          <p:nvSpPr>
            <p:cNvPr id="41022" name="Line 56">
              <a:extLst>
                <a:ext uri="{FF2B5EF4-FFF2-40B4-BE49-F238E27FC236}">
                  <a16:creationId xmlns:a16="http://schemas.microsoft.com/office/drawing/2014/main" id="{91C653BB-31FE-4B3F-8087-88A75E59A01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3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3" name="Line 57">
              <a:extLst>
                <a:ext uri="{FF2B5EF4-FFF2-40B4-BE49-F238E27FC236}">
                  <a16:creationId xmlns:a16="http://schemas.microsoft.com/office/drawing/2014/main" id="{E1E74124-B3C2-465C-A6BD-097892FA8D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4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4" name="Line 58">
              <a:extLst>
                <a:ext uri="{FF2B5EF4-FFF2-40B4-BE49-F238E27FC236}">
                  <a16:creationId xmlns:a16="http://schemas.microsoft.com/office/drawing/2014/main" id="{6E80AD3A-29E2-4341-BC24-98AF67640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8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5" name="Line 59">
              <a:extLst>
                <a:ext uri="{FF2B5EF4-FFF2-40B4-BE49-F238E27FC236}">
                  <a16:creationId xmlns:a16="http://schemas.microsoft.com/office/drawing/2014/main" id="{652E6086-F760-40C0-9823-743864A4F2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6" y="1863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6" name="Line 60">
              <a:extLst>
                <a:ext uri="{FF2B5EF4-FFF2-40B4-BE49-F238E27FC236}">
                  <a16:creationId xmlns:a16="http://schemas.microsoft.com/office/drawing/2014/main" id="{C0C5E310-17C6-4B31-962B-D8D98B1045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62" y="1871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7" name="Line 61">
              <a:extLst>
                <a:ext uri="{FF2B5EF4-FFF2-40B4-BE49-F238E27FC236}">
                  <a16:creationId xmlns:a16="http://schemas.microsoft.com/office/drawing/2014/main" id="{149202AC-F6AE-4B0E-A576-0114C10DDB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18" y="1867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8" name="Line 62">
              <a:extLst>
                <a:ext uri="{FF2B5EF4-FFF2-40B4-BE49-F238E27FC236}">
                  <a16:creationId xmlns:a16="http://schemas.microsoft.com/office/drawing/2014/main" id="{B2D424B0-E166-4A2A-9245-B1A5F97307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2" y="1859"/>
              <a:ext cx="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029" name="Text Box 63">
              <a:extLst>
                <a:ext uri="{FF2B5EF4-FFF2-40B4-BE49-F238E27FC236}">
                  <a16:creationId xmlns:a16="http://schemas.microsoft.com/office/drawing/2014/main" id="{59043A43-F518-42F6-A8D7-4DF0A8FDB0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1</a:t>
              </a:r>
            </a:p>
          </p:txBody>
        </p:sp>
        <p:sp>
          <p:nvSpPr>
            <p:cNvPr id="41030" name="Text Box 64">
              <a:extLst>
                <a:ext uri="{FF2B5EF4-FFF2-40B4-BE49-F238E27FC236}">
                  <a16:creationId xmlns:a16="http://schemas.microsoft.com/office/drawing/2014/main" id="{9BBD5BB9-660F-4C69-9319-C45CC4C9FE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53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2</a:t>
              </a:r>
            </a:p>
          </p:txBody>
        </p:sp>
        <p:sp>
          <p:nvSpPr>
            <p:cNvPr id="41031" name="Text Box 65">
              <a:extLst>
                <a:ext uri="{FF2B5EF4-FFF2-40B4-BE49-F238E27FC236}">
                  <a16:creationId xmlns:a16="http://schemas.microsoft.com/office/drawing/2014/main" id="{3EF3265E-4326-45FD-BAB4-44D4D9EAEF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45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3</a:t>
              </a:r>
            </a:p>
          </p:txBody>
        </p:sp>
        <p:sp>
          <p:nvSpPr>
            <p:cNvPr id="41032" name="Text Box 66">
              <a:extLst>
                <a:ext uri="{FF2B5EF4-FFF2-40B4-BE49-F238E27FC236}">
                  <a16:creationId xmlns:a16="http://schemas.microsoft.com/office/drawing/2014/main" id="{89A9485B-2F67-4DCC-B246-4AE3104CA0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17" y="1960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4</a:t>
              </a:r>
            </a:p>
          </p:txBody>
        </p:sp>
        <p:sp>
          <p:nvSpPr>
            <p:cNvPr id="41033" name="Text Box 67">
              <a:extLst>
                <a:ext uri="{FF2B5EF4-FFF2-40B4-BE49-F238E27FC236}">
                  <a16:creationId xmlns:a16="http://schemas.microsoft.com/office/drawing/2014/main" id="{6B4FA2E1-ECC7-4CB2-864C-A68D318A03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5</a:t>
              </a:r>
            </a:p>
          </p:txBody>
        </p:sp>
        <p:sp>
          <p:nvSpPr>
            <p:cNvPr id="41034" name="Text Box 68">
              <a:extLst>
                <a:ext uri="{FF2B5EF4-FFF2-40B4-BE49-F238E27FC236}">
                  <a16:creationId xmlns:a16="http://schemas.microsoft.com/office/drawing/2014/main" id="{C24AC9BC-D076-4087-809E-7D93EB9BCB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93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6</a:t>
              </a:r>
            </a:p>
          </p:txBody>
        </p:sp>
        <p:sp>
          <p:nvSpPr>
            <p:cNvPr id="41035" name="Text Box 69">
              <a:extLst>
                <a:ext uri="{FF2B5EF4-FFF2-40B4-BE49-F238E27FC236}">
                  <a16:creationId xmlns:a16="http://schemas.microsoft.com/office/drawing/2014/main" id="{C2285B58-00C4-4296-9308-E09DFE3BE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7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7</a:t>
              </a:r>
            </a:p>
          </p:txBody>
        </p:sp>
        <p:sp>
          <p:nvSpPr>
            <p:cNvPr id="41036" name="Text Box 70">
              <a:extLst>
                <a:ext uri="{FF2B5EF4-FFF2-40B4-BE49-F238E27FC236}">
                  <a16:creationId xmlns:a16="http://schemas.microsoft.com/office/drawing/2014/main" id="{1B0D6535-DC4A-4926-9EA5-A3A84D0185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05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8</a:t>
              </a:r>
            </a:p>
          </p:txBody>
        </p:sp>
        <p:sp>
          <p:nvSpPr>
            <p:cNvPr id="41037" name="Text Box 71">
              <a:extLst>
                <a:ext uri="{FF2B5EF4-FFF2-40B4-BE49-F238E27FC236}">
                  <a16:creationId xmlns:a16="http://schemas.microsoft.com/office/drawing/2014/main" id="{9150FB9D-3B3D-4C3F-B4EB-F8F27DD64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" y="1956"/>
              <a:ext cx="160" cy="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000"/>
                <a:t>9</a:t>
              </a:r>
            </a:p>
          </p:txBody>
        </p:sp>
        <p:sp>
          <p:nvSpPr>
            <p:cNvPr id="41038" name="Freeform 72">
              <a:extLst>
                <a:ext uri="{FF2B5EF4-FFF2-40B4-BE49-F238E27FC236}">
                  <a16:creationId xmlns:a16="http://schemas.microsoft.com/office/drawing/2014/main" id="{8EC3BB10-E92A-466E-9FAB-E3362509E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06" y="969"/>
              <a:ext cx="375" cy="969"/>
            </a:xfrm>
            <a:custGeom>
              <a:avLst/>
              <a:gdLst>
                <a:gd name="T0" fmla="*/ 375 w 375"/>
                <a:gd name="T1" fmla="*/ 0 h 969"/>
                <a:gd name="T2" fmla="*/ 0 w 375"/>
                <a:gd name="T3" fmla="*/ 485 h 969"/>
                <a:gd name="T4" fmla="*/ 375 w 375"/>
                <a:gd name="T5" fmla="*/ 969 h 969"/>
                <a:gd name="T6" fmla="*/ 375 w 375"/>
                <a:gd name="T7" fmla="*/ 0 h 9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5"/>
                <a:gd name="T13" fmla="*/ 0 h 969"/>
                <a:gd name="T14" fmla="*/ 375 w 375"/>
                <a:gd name="T15" fmla="*/ 969 h 9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5" h="969">
                  <a:moveTo>
                    <a:pt x="375" y="0"/>
                  </a:moveTo>
                  <a:lnTo>
                    <a:pt x="0" y="485"/>
                  </a:lnTo>
                  <a:lnTo>
                    <a:pt x="375" y="969"/>
                  </a:lnTo>
                  <a:lnTo>
                    <a:pt x="375" y="0"/>
                  </a:lnTo>
                  <a:close/>
                </a:path>
              </a:pathLst>
            </a:custGeom>
            <a:gradFill rotWithShape="1">
              <a:gsLst>
                <a:gs pos="0">
                  <a:schemeClr val="tx1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73">
            <a:extLst>
              <a:ext uri="{FF2B5EF4-FFF2-40B4-BE49-F238E27FC236}">
                <a16:creationId xmlns:a16="http://schemas.microsoft.com/office/drawing/2014/main" id="{3481F643-8946-4C8D-ADD5-299C8E1C01CE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1039813" y="2238375"/>
            <a:ext cx="1666875" cy="2062163"/>
            <a:chOff x="1511" y="1371"/>
            <a:chExt cx="1050" cy="1299"/>
          </a:xfrm>
        </p:grpSpPr>
        <p:grpSp>
          <p:nvGrpSpPr>
            <p:cNvPr id="41003" name="Group 74">
              <a:extLst>
                <a:ext uri="{FF2B5EF4-FFF2-40B4-BE49-F238E27FC236}">
                  <a16:creationId xmlns:a16="http://schemas.microsoft.com/office/drawing/2014/main" id="{074F3DF2-8762-4C74-8974-BB33D62789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11" y="1371"/>
              <a:ext cx="1050" cy="198"/>
              <a:chOff x="1614" y="1494"/>
              <a:chExt cx="1050" cy="198"/>
            </a:xfrm>
          </p:grpSpPr>
          <p:sp>
            <p:nvSpPr>
              <p:cNvPr id="41005" name="Rectangle 75">
                <a:extLst>
                  <a:ext uri="{FF2B5EF4-FFF2-40B4-BE49-F238E27FC236}">
                    <a16:creationId xmlns:a16="http://schemas.microsoft.com/office/drawing/2014/main" id="{8486D64F-1DA3-46F1-A747-FF115D198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8" y="1500"/>
                <a:ext cx="168" cy="174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35596" name="Freeform 76">
                <a:extLst>
                  <a:ext uri="{FF2B5EF4-FFF2-40B4-BE49-F238E27FC236}">
                    <a16:creationId xmlns:a16="http://schemas.microsoft.com/office/drawing/2014/main" id="{7C04BA96-8069-45A0-BE76-C098B4EDD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4" y="1494"/>
                <a:ext cx="896" cy="198"/>
              </a:xfrm>
              <a:custGeom>
                <a:avLst/>
                <a:gdLst>
                  <a:gd name="T0" fmla="*/ 18 w 896"/>
                  <a:gd name="T1" fmla="*/ 0 h 198"/>
                  <a:gd name="T2" fmla="*/ 0 w 896"/>
                  <a:gd name="T3" fmla="*/ 96 h 198"/>
                  <a:gd name="T4" fmla="*/ 18 w 896"/>
                  <a:gd name="T5" fmla="*/ 198 h 198"/>
                  <a:gd name="T6" fmla="*/ 774 w 896"/>
                  <a:gd name="T7" fmla="*/ 198 h 198"/>
                  <a:gd name="T8" fmla="*/ 750 w 896"/>
                  <a:gd name="T9" fmla="*/ 90 h 198"/>
                  <a:gd name="T10" fmla="*/ 774 w 896"/>
                  <a:gd name="T11" fmla="*/ 0 h 198"/>
                  <a:gd name="T12" fmla="*/ 18 w 896"/>
                  <a:gd name="T13" fmla="*/ 0 h 19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896"/>
                  <a:gd name="T22" fmla="*/ 0 h 198"/>
                  <a:gd name="T23" fmla="*/ 896 w 896"/>
                  <a:gd name="T24" fmla="*/ 198 h 19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896" h="198">
                    <a:moveTo>
                      <a:pt x="18" y="0"/>
                    </a:moveTo>
                    <a:lnTo>
                      <a:pt x="0" y="96"/>
                    </a:lnTo>
                    <a:lnTo>
                      <a:pt x="18" y="198"/>
                    </a:lnTo>
                    <a:lnTo>
                      <a:pt x="774" y="198"/>
                    </a:lnTo>
                    <a:cubicBezTo>
                      <a:pt x="896" y="180"/>
                      <a:pt x="750" y="123"/>
                      <a:pt x="750" y="90"/>
                    </a:cubicBezTo>
                    <a:cubicBezTo>
                      <a:pt x="750" y="57"/>
                      <a:pt x="896" y="15"/>
                      <a:pt x="774" y="0"/>
                    </a:cubicBezTo>
                    <a:lnTo>
                      <a:pt x="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tx1"/>
                  </a:gs>
                  <a:gs pos="50000">
                    <a:schemeClr val="bg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/>
              <a:lstStyle/>
              <a:p>
                <a:pPr>
                  <a:defRPr/>
                </a:pPr>
                <a:endParaRPr lang="en-US" dirty="0">
                  <a:latin typeface="Times New Roman" pitchFamily="18" charset="0"/>
                  <a:ea typeface="+mn-ea"/>
                </a:endParaRPr>
              </a:p>
            </p:txBody>
          </p:sp>
          <p:sp>
            <p:nvSpPr>
              <p:cNvPr id="41007" name="Oval 77">
                <a:extLst>
                  <a:ext uri="{FF2B5EF4-FFF2-40B4-BE49-F238E27FC236}">
                    <a16:creationId xmlns:a16="http://schemas.microsoft.com/office/drawing/2014/main" id="{9151E23F-D684-419F-94DE-56D8012B01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02" y="1506"/>
                <a:ext cx="62" cy="168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rot="10800000"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1008" name="Line 78">
                <a:extLst>
                  <a:ext uri="{FF2B5EF4-FFF2-40B4-BE49-F238E27FC236}">
                    <a16:creationId xmlns:a16="http://schemas.microsoft.com/office/drawing/2014/main" id="{3B42A7FD-8C67-46CA-BD5F-BDB0C7FB16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26" y="1584"/>
                <a:ext cx="138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1004" name="Freeform 79">
              <a:extLst>
                <a:ext uri="{FF2B5EF4-FFF2-40B4-BE49-F238E27FC236}">
                  <a16:creationId xmlns:a16="http://schemas.microsoft.com/office/drawing/2014/main" id="{E7C2F9C2-B0CA-4628-9DA2-3A112FDA6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6" y="1563"/>
              <a:ext cx="1015" cy="1107"/>
            </a:xfrm>
            <a:custGeom>
              <a:avLst/>
              <a:gdLst>
                <a:gd name="T0" fmla="*/ 1015 w 1015"/>
                <a:gd name="T1" fmla="*/ 1107 h 1107"/>
                <a:gd name="T2" fmla="*/ 0 w 1015"/>
                <a:gd name="T3" fmla="*/ 0 h 1107"/>
                <a:gd name="T4" fmla="*/ 905 w 1015"/>
                <a:gd name="T5" fmla="*/ 0 h 1107"/>
                <a:gd name="T6" fmla="*/ 1015 w 1015"/>
                <a:gd name="T7" fmla="*/ 1107 h 110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15"/>
                <a:gd name="T13" fmla="*/ 0 h 1107"/>
                <a:gd name="T14" fmla="*/ 1015 w 1015"/>
                <a:gd name="T15" fmla="*/ 1107 h 110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15" h="1107">
                  <a:moveTo>
                    <a:pt x="1015" y="1107"/>
                  </a:moveTo>
                  <a:lnTo>
                    <a:pt x="0" y="0"/>
                  </a:lnTo>
                  <a:lnTo>
                    <a:pt x="905" y="0"/>
                  </a:lnTo>
                  <a:lnTo>
                    <a:pt x="1015" y="1107"/>
                  </a:lnTo>
                  <a:close/>
                </a:path>
              </a:pathLst>
            </a:custGeom>
            <a:gradFill rotWithShape="1">
              <a:gsLst>
                <a:gs pos="0">
                  <a:schemeClr val="bg1"/>
                </a:gs>
                <a:gs pos="100000">
                  <a:schemeClr val="tx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10800000"/>
            <a:lstStyle/>
            <a:p>
              <a:endParaRPr lang="en-US"/>
            </a:p>
          </p:txBody>
        </p:sp>
      </p:grpSp>
      <p:sp>
        <p:nvSpPr>
          <p:cNvPr id="226628" name="Text Box 324">
            <a:extLst>
              <a:ext uri="{FF2B5EF4-FFF2-40B4-BE49-F238E27FC236}">
                <a16:creationId xmlns:a16="http://schemas.microsoft.com/office/drawing/2014/main" id="{25AC088B-92AD-4688-8B33-F14401B46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00" y="5545138"/>
            <a:ext cx="747553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frequency division multiplexing:</a:t>
            </a:r>
            <a:r>
              <a:rPr lang="en-US" altLang="en-US">
                <a:latin typeface="Gill Sans MT" panose="020B0502020104020203" pitchFamily="34" charset="0"/>
              </a:rPr>
              <a:t> different channels transmitted</a:t>
            </a:r>
          </a:p>
          <a:p>
            <a:pPr>
              <a:lnSpc>
                <a:spcPct val="85000"/>
              </a:lnSpc>
            </a:pPr>
            <a:r>
              <a:rPr lang="en-US" altLang="en-US">
                <a:latin typeface="Gill Sans MT" panose="020B0502020104020203" pitchFamily="34" charset="0"/>
              </a:rPr>
              <a:t>in different frequency bands</a:t>
            </a:r>
          </a:p>
        </p:txBody>
      </p:sp>
      <p:pic>
        <p:nvPicPr>
          <p:cNvPr id="40998" name="Picture 325" descr="underline_base">
            <a:extLst>
              <a:ext uri="{FF2B5EF4-FFF2-40B4-BE49-F238E27FC236}">
                <a16:creationId xmlns:a16="http://schemas.microsoft.com/office/drawing/2014/main" id="{97060261-9CAA-447F-92CD-962F8126AE93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951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0999" name="Group 326">
            <a:extLst>
              <a:ext uri="{FF2B5EF4-FFF2-40B4-BE49-F238E27FC236}">
                <a16:creationId xmlns:a16="http://schemas.microsoft.com/office/drawing/2014/main" id="{438BA6C0-E414-461A-BED5-7C1F38C9498F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1001" name="Picture 327" descr="desktop_computer_stylized_medium">
              <a:extLst>
                <a:ext uri="{FF2B5EF4-FFF2-40B4-BE49-F238E27FC236}">
                  <a16:creationId xmlns:a16="http://schemas.microsoft.com/office/drawing/2014/main" id="{3851904F-F652-41B2-AB73-0F12311BEC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02" name="Freeform 328">
              <a:extLst>
                <a:ext uri="{FF2B5EF4-FFF2-40B4-BE49-F238E27FC236}">
                  <a16:creationId xmlns:a16="http://schemas.microsoft.com/office/drawing/2014/main" id="{912B9A58-EC5C-4F26-86A4-5E9B78DCA7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1000" name="Slide Number Placeholder 3">
            <a:extLst>
              <a:ext uri="{FF2B5EF4-FFF2-40B4-BE49-F238E27FC236}">
                <a16:creationId xmlns:a16="http://schemas.microsoft.com/office/drawing/2014/main" id="{F092A1D7-A06F-4166-B635-F54A85598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A859FA55-0682-4889-BD9C-8D0F3C448824}" type="slidenum">
              <a:rPr lang="en-US" altLang="en-US" sz="1200">
                <a:latin typeface="Tahoma" panose="020B0604030504040204" pitchFamily="34" charset="0"/>
              </a:rPr>
              <a:pPr/>
              <a:t>20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26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6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85" name="Group 2">
            <a:extLst>
              <a:ext uri="{FF2B5EF4-FFF2-40B4-BE49-F238E27FC236}">
                <a16:creationId xmlns:a16="http://schemas.microsoft.com/office/drawing/2014/main" id="{E26AFC86-CB87-4FA9-8A20-BC4284074021}"/>
              </a:ext>
            </a:extLst>
          </p:cNvPr>
          <p:cNvGrpSpPr>
            <a:grpSpLocks/>
          </p:cNvGrpSpPr>
          <p:nvPr/>
        </p:nvGrpSpPr>
        <p:grpSpPr bwMode="auto">
          <a:xfrm>
            <a:off x="5143500" y="2905125"/>
            <a:ext cx="2178050" cy="1147763"/>
            <a:chOff x="5143500" y="2905125"/>
            <a:chExt cx="2178050" cy="1147763"/>
          </a:xfrm>
        </p:grpSpPr>
        <p:grpSp>
          <p:nvGrpSpPr>
            <p:cNvPr id="42119" name="Group 128">
              <a:extLst>
                <a:ext uri="{FF2B5EF4-FFF2-40B4-BE49-F238E27FC236}">
                  <a16:creationId xmlns:a16="http://schemas.microsoft.com/office/drawing/2014/main" id="{4C665FC3-4DD3-4DDA-91B0-D7E33EF0BE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3500" y="2905125"/>
              <a:ext cx="2178050" cy="1147763"/>
              <a:chOff x="3240" y="1830"/>
              <a:chExt cx="1372" cy="723"/>
            </a:xfrm>
          </p:grpSpPr>
          <p:sp>
            <p:nvSpPr>
              <p:cNvPr id="42160" name="Freeform 129">
                <a:extLst>
                  <a:ext uri="{FF2B5EF4-FFF2-40B4-BE49-F238E27FC236}">
                    <a16:creationId xmlns:a16="http://schemas.microsoft.com/office/drawing/2014/main" id="{18CEC951-34DF-4348-9C1F-3159B42D4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0" y="1830"/>
                <a:ext cx="1372" cy="723"/>
              </a:xfrm>
              <a:custGeom>
                <a:avLst/>
                <a:gdLst>
                  <a:gd name="T0" fmla="*/ 1509012 w 765"/>
                  <a:gd name="T1" fmla="*/ 5729 h 459"/>
                  <a:gd name="T2" fmla="*/ 1027025 w 765"/>
                  <a:gd name="T3" fmla="*/ 40395 h 459"/>
                  <a:gd name="T4" fmla="*/ 340902 w 765"/>
                  <a:gd name="T5" fmla="*/ 58024 h 459"/>
                  <a:gd name="T6" fmla="*/ 49874 w 765"/>
                  <a:gd name="T7" fmla="*/ 194383 h 459"/>
                  <a:gd name="T8" fmla="*/ 640932 w 765"/>
                  <a:gd name="T9" fmla="*/ 256788 h 459"/>
                  <a:gd name="T10" fmla="*/ 1233656 w 765"/>
                  <a:gd name="T11" fmla="*/ 246677 h 459"/>
                  <a:gd name="T12" fmla="*/ 2079640 w 765"/>
                  <a:gd name="T13" fmla="*/ 256788 h 459"/>
                  <a:gd name="T14" fmla="*/ 2485867 w 765"/>
                  <a:gd name="T15" fmla="*/ 251149 h 459"/>
                  <a:gd name="T16" fmla="*/ 2678580 w 765"/>
                  <a:gd name="T17" fmla="*/ 215337 h 459"/>
                  <a:gd name="T18" fmla="*/ 2671282 w 765"/>
                  <a:gd name="T19" fmla="*/ 91397 h 459"/>
                  <a:gd name="T20" fmla="*/ 2357408 w 765"/>
                  <a:gd name="T21" fmla="*/ 19830 h 459"/>
                  <a:gd name="T22" fmla="*/ 1509012 w 765"/>
                  <a:gd name="T23" fmla="*/ 5729 h 459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765"/>
                  <a:gd name="T37" fmla="*/ 0 h 459"/>
                  <a:gd name="T38" fmla="*/ 765 w 765"/>
                  <a:gd name="T39" fmla="*/ 459 h 459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765" h="459">
                    <a:moveTo>
                      <a:pt x="424" y="10"/>
                    </a:moveTo>
                    <a:cubicBezTo>
                      <a:pt x="362" y="16"/>
                      <a:pt x="343" y="55"/>
                      <a:pt x="288" y="70"/>
                    </a:cubicBezTo>
                    <a:cubicBezTo>
                      <a:pt x="233" y="85"/>
                      <a:pt x="142" y="56"/>
                      <a:pt x="96" y="100"/>
                    </a:cubicBezTo>
                    <a:cubicBezTo>
                      <a:pt x="50" y="144"/>
                      <a:pt x="0" y="279"/>
                      <a:pt x="14" y="336"/>
                    </a:cubicBezTo>
                    <a:cubicBezTo>
                      <a:pt x="28" y="393"/>
                      <a:pt x="125" y="429"/>
                      <a:pt x="180" y="444"/>
                    </a:cubicBezTo>
                    <a:cubicBezTo>
                      <a:pt x="235" y="459"/>
                      <a:pt x="279" y="426"/>
                      <a:pt x="346" y="426"/>
                    </a:cubicBezTo>
                    <a:cubicBezTo>
                      <a:pt x="413" y="426"/>
                      <a:pt x="525" y="443"/>
                      <a:pt x="584" y="444"/>
                    </a:cubicBezTo>
                    <a:cubicBezTo>
                      <a:pt x="643" y="445"/>
                      <a:pt x="670" y="446"/>
                      <a:pt x="698" y="434"/>
                    </a:cubicBezTo>
                    <a:cubicBezTo>
                      <a:pt x="726" y="422"/>
                      <a:pt x="743" y="418"/>
                      <a:pt x="752" y="372"/>
                    </a:cubicBezTo>
                    <a:cubicBezTo>
                      <a:pt x="761" y="326"/>
                      <a:pt x="765" y="214"/>
                      <a:pt x="750" y="158"/>
                    </a:cubicBezTo>
                    <a:cubicBezTo>
                      <a:pt x="735" y="102"/>
                      <a:pt x="716" y="58"/>
                      <a:pt x="662" y="34"/>
                    </a:cubicBezTo>
                    <a:cubicBezTo>
                      <a:pt x="608" y="10"/>
                      <a:pt x="505" y="0"/>
                      <a:pt x="424" y="1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00CCFF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1" name="Line 130">
                <a:extLst>
                  <a:ext uri="{FF2B5EF4-FFF2-40B4-BE49-F238E27FC236}">
                    <a16:creationId xmlns:a16="http://schemas.microsoft.com/office/drawing/2014/main" id="{ED1EC87C-1F75-489A-B80B-4C01B8AB6F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053"/>
                <a:ext cx="106" cy="7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2" name="Line 131">
                <a:extLst>
                  <a:ext uri="{FF2B5EF4-FFF2-40B4-BE49-F238E27FC236}">
                    <a16:creationId xmlns:a16="http://schemas.microsoft.com/office/drawing/2014/main" id="{96D57F1E-B71F-4DA8-B87E-954BB36D64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2204"/>
                <a:ext cx="0" cy="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3" name="Line 132">
                <a:extLst>
                  <a:ext uri="{FF2B5EF4-FFF2-40B4-BE49-F238E27FC236}">
                    <a16:creationId xmlns:a16="http://schemas.microsoft.com/office/drawing/2014/main" id="{51771885-1C85-4EB3-872C-119F1B54C7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63" y="2114"/>
                <a:ext cx="226" cy="25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4" name="Line 133">
                <a:extLst>
                  <a:ext uri="{FF2B5EF4-FFF2-40B4-BE49-F238E27FC236}">
                    <a16:creationId xmlns:a16="http://schemas.microsoft.com/office/drawing/2014/main" id="{ED1726B4-F3EF-462E-A17B-E46203AA23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76" y="2113"/>
                <a:ext cx="0" cy="1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5" name="Line 134">
                <a:extLst>
                  <a:ext uri="{FF2B5EF4-FFF2-40B4-BE49-F238E27FC236}">
                    <a16:creationId xmlns:a16="http://schemas.microsoft.com/office/drawing/2014/main" id="{51571CDC-15C8-453A-9273-FEFD58E979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79" y="2380"/>
                <a:ext cx="16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66" name="Line 135">
                <a:extLst>
                  <a:ext uri="{FF2B5EF4-FFF2-40B4-BE49-F238E27FC236}">
                    <a16:creationId xmlns:a16="http://schemas.microsoft.com/office/drawing/2014/main" id="{2D252F24-4BEB-49EB-B14B-785465BF81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55" y="2372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2167" name="Group 136">
                <a:extLst>
                  <a:ext uri="{FF2B5EF4-FFF2-40B4-BE49-F238E27FC236}">
                    <a16:creationId xmlns:a16="http://schemas.microsoft.com/office/drawing/2014/main" id="{FA6AD6DA-1CC0-4287-8B5E-986C7C9A6DC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60" y="1969"/>
                <a:ext cx="335" cy="148"/>
                <a:chOff x="4650" y="1129"/>
                <a:chExt cx="246" cy="95"/>
              </a:xfrm>
            </p:grpSpPr>
            <p:sp>
              <p:nvSpPr>
                <p:cNvPr id="42197" name="Oval 407">
                  <a:extLst>
                    <a:ext uri="{FF2B5EF4-FFF2-40B4-BE49-F238E27FC236}">
                      <a16:creationId xmlns:a16="http://schemas.microsoft.com/office/drawing/2014/main" id="{3ADD9351-C088-4EBD-B453-42A0EDBE61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8" name="Rectangle 410">
                  <a:extLst>
                    <a:ext uri="{FF2B5EF4-FFF2-40B4-BE49-F238E27FC236}">
                      <a16:creationId xmlns:a16="http://schemas.microsoft.com/office/drawing/2014/main" id="{3759786C-F3B7-4B0A-A307-CA83DFD57DE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9" name="Oval 411">
                  <a:extLst>
                    <a:ext uri="{FF2B5EF4-FFF2-40B4-BE49-F238E27FC236}">
                      <a16:creationId xmlns:a16="http://schemas.microsoft.com/office/drawing/2014/main" id="{4F750409-2B42-4AF0-AC9C-7E73CA5BEB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200" name="Group 140">
                  <a:extLst>
                    <a:ext uri="{FF2B5EF4-FFF2-40B4-BE49-F238E27FC236}">
                      <a16:creationId xmlns:a16="http://schemas.microsoft.com/office/drawing/2014/main" id="{E3E239A0-55B2-4230-9761-E97A2ECBE08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203" name="Freeform 141">
                    <a:extLst>
                      <a:ext uri="{FF2B5EF4-FFF2-40B4-BE49-F238E27FC236}">
                        <a16:creationId xmlns:a16="http://schemas.microsoft.com/office/drawing/2014/main" id="{611738FA-1E84-4411-8FEA-0AE0F8C132D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204" name="Freeform 142">
                    <a:extLst>
                      <a:ext uri="{FF2B5EF4-FFF2-40B4-BE49-F238E27FC236}">
                        <a16:creationId xmlns:a16="http://schemas.microsoft.com/office/drawing/2014/main" id="{C0618BFE-C0C3-4339-BD50-1A6B58C7E23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201" name="Line 143">
                  <a:extLst>
                    <a:ext uri="{FF2B5EF4-FFF2-40B4-BE49-F238E27FC236}">
                      <a16:creationId xmlns:a16="http://schemas.microsoft.com/office/drawing/2014/main" id="{B536EEF6-CB71-4C89-A7F0-A9D1B633A3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202" name="Line 144">
                  <a:extLst>
                    <a:ext uri="{FF2B5EF4-FFF2-40B4-BE49-F238E27FC236}">
                      <a16:creationId xmlns:a16="http://schemas.microsoft.com/office/drawing/2014/main" id="{006B3A32-1296-46A6-862D-27486F8E65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8" name="Group 145">
                <a:extLst>
                  <a:ext uri="{FF2B5EF4-FFF2-40B4-BE49-F238E27FC236}">
                    <a16:creationId xmlns:a16="http://schemas.microsoft.com/office/drawing/2014/main" id="{21C937A0-7275-4F54-B7B2-BFB700F869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22" y="2284"/>
                <a:ext cx="336" cy="154"/>
                <a:chOff x="4650" y="1129"/>
                <a:chExt cx="246" cy="95"/>
              </a:xfrm>
            </p:grpSpPr>
            <p:sp>
              <p:nvSpPr>
                <p:cNvPr id="42189" name="Oval 407">
                  <a:extLst>
                    <a:ext uri="{FF2B5EF4-FFF2-40B4-BE49-F238E27FC236}">
                      <a16:creationId xmlns:a16="http://schemas.microsoft.com/office/drawing/2014/main" id="{AD7AFEF5-0DAF-494B-9FB0-53EBB68DB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0" name="Rectangle 410">
                  <a:extLst>
                    <a:ext uri="{FF2B5EF4-FFF2-40B4-BE49-F238E27FC236}">
                      <a16:creationId xmlns:a16="http://schemas.microsoft.com/office/drawing/2014/main" id="{C62BCFB9-09E1-4333-95E1-3072714011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91" name="Oval 411">
                  <a:extLst>
                    <a:ext uri="{FF2B5EF4-FFF2-40B4-BE49-F238E27FC236}">
                      <a16:creationId xmlns:a16="http://schemas.microsoft.com/office/drawing/2014/main" id="{3623FDF5-FEFE-42E3-A133-4C94FAFE50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92" name="Group 149">
                  <a:extLst>
                    <a:ext uri="{FF2B5EF4-FFF2-40B4-BE49-F238E27FC236}">
                      <a16:creationId xmlns:a16="http://schemas.microsoft.com/office/drawing/2014/main" id="{060B3CAC-81DA-47A2-8D37-7F0E8571F57F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95" name="Freeform 150">
                    <a:extLst>
                      <a:ext uri="{FF2B5EF4-FFF2-40B4-BE49-F238E27FC236}">
                        <a16:creationId xmlns:a16="http://schemas.microsoft.com/office/drawing/2014/main" id="{861B14B6-3546-4B2D-BDB7-8F763B06CA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96" name="Freeform 151">
                    <a:extLst>
                      <a:ext uri="{FF2B5EF4-FFF2-40B4-BE49-F238E27FC236}">
                        <a16:creationId xmlns:a16="http://schemas.microsoft.com/office/drawing/2014/main" id="{F091BD37-6746-4974-9A0E-F5AA176560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93" name="Line 152">
                  <a:extLst>
                    <a:ext uri="{FF2B5EF4-FFF2-40B4-BE49-F238E27FC236}">
                      <a16:creationId xmlns:a16="http://schemas.microsoft.com/office/drawing/2014/main" id="{0186ADE7-897E-4AC6-A466-967C8DA256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94" name="Line 153">
                  <a:extLst>
                    <a:ext uri="{FF2B5EF4-FFF2-40B4-BE49-F238E27FC236}">
                      <a16:creationId xmlns:a16="http://schemas.microsoft.com/office/drawing/2014/main" id="{A0B635E0-5123-4CEC-9257-EAB74F68AD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69" name="Group 154">
                <a:extLst>
                  <a:ext uri="{FF2B5EF4-FFF2-40B4-BE49-F238E27FC236}">
                    <a16:creationId xmlns:a16="http://schemas.microsoft.com/office/drawing/2014/main" id="{3AEA306D-E0CA-4138-B06B-ACED8A2672F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43" y="2054"/>
                <a:ext cx="335" cy="149"/>
                <a:chOff x="4650" y="1129"/>
                <a:chExt cx="246" cy="95"/>
              </a:xfrm>
            </p:grpSpPr>
            <p:sp>
              <p:nvSpPr>
                <p:cNvPr id="42181" name="Oval 407">
                  <a:extLst>
                    <a:ext uri="{FF2B5EF4-FFF2-40B4-BE49-F238E27FC236}">
                      <a16:creationId xmlns:a16="http://schemas.microsoft.com/office/drawing/2014/main" id="{18EE9FAE-3CE2-4508-80EC-B7A19B5121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82" name="Rectangle 410">
                  <a:extLst>
                    <a:ext uri="{FF2B5EF4-FFF2-40B4-BE49-F238E27FC236}">
                      <a16:creationId xmlns:a16="http://schemas.microsoft.com/office/drawing/2014/main" id="{CD7C08AD-3206-4182-A26C-C853D7A4F9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83" name="Oval 411">
                  <a:extLst>
                    <a:ext uri="{FF2B5EF4-FFF2-40B4-BE49-F238E27FC236}">
                      <a16:creationId xmlns:a16="http://schemas.microsoft.com/office/drawing/2014/main" id="{9667B654-6648-4AA1-8C27-22FFE032B4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84" name="Group 158">
                  <a:extLst>
                    <a:ext uri="{FF2B5EF4-FFF2-40B4-BE49-F238E27FC236}">
                      <a16:creationId xmlns:a16="http://schemas.microsoft.com/office/drawing/2014/main" id="{119DE824-3DE6-4396-95EF-2B190A3142CA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87" name="Freeform 159">
                    <a:extLst>
                      <a:ext uri="{FF2B5EF4-FFF2-40B4-BE49-F238E27FC236}">
                        <a16:creationId xmlns:a16="http://schemas.microsoft.com/office/drawing/2014/main" id="{88D24186-FB3B-46A7-9A3D-E13ECCDBC4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8" name="Freeform 160">
                    <a:extLst>
                      <a:ext uri="{FF2B5EF4-FFF2-40B4-BE49-F238E27FC236}">
                        <a16:creationId xmlns:a16="http://schemas.microsoft.com/office/drawing/2014/main" id="{C19AE5C7-7BE4-4F54-AEC0-A3063C7F8C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85" name="Line 161">
                  <a:extLst>
                    <a:ext uri="{FF2B5EF4-FFF2-40B4-BE49-F238E27FC236}">
                      <a16:creationId xmlns:a16="http://schemas.microsoft.com/office/drawing/2014/main" id="{C574B401-9C50-49D0-85DF-6C6CBD89C0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86" name="Line 162">
                  <a:extLst>
                    <a:ext uri="{FF2B5EF4-FFF2-40B4-BE49-F238E27FC236}">
                      <a16:creationId xmlns:a16="http://schemas.microsoft.com/office/drawing/2014/main" id="{33726679-C2E3-4E2E-857B-3218212E4ED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42170" name="Group 163">
                <a:extLst>
                  <a:ext uri="{FF2B5EF4-FFF2-40B4-BE49-F238E27FC236}">
                    <a16:creationId xmlns:a16="http://schemas.microsoft.com/office/drawing/2014/main" id="{7AC3B7A9-A635-454C-B8AA-C9781B674AA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52" y="2284"/>
                <a:ext cx="336" cy="148"/>
                <a:chOff x="4650" y="1129"/>
                <a:chExt cx="246" cy="95"/>
              </a:xfrm>
            </p:grpSpPr>
            <p:sp>
              <p:nvSpPr>
                <p:cNvPr id="42173" name="Oval 407">
                  <a:extLst>
                    <a:ext uri="{FF2B5EF4-FFF2-40B4-BE49-F238E27FC236}">
                      <a16:creationId xmlns:a16="http://schemas.microsoft.com/office/drawing/2014/main" id="{558EE191-8B83-41BB-B582-48802F21CE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71"/>
                  <a:ext cx="244" cy="53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74" name="Rectangle 410">
                  <a:extLst>
                    <a:ext uri="{FF2B5EF4-FFF2-40B4-BE49-F238E27FC236}">
                      <a16:creationId xmlns:a16="http://schemas.microsoft.com/office/drawing/2014/main" id="{51F33063-7E8F-4517-820B-628890D81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1" y="1165"/>
                  <a:ext cx="245" cy="33"/>
                </a:xfrm>
                <a:prstGeom prst="rect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42175" name="Oval 411">
                  <a:extLst>
                    <a:ext uri="{FF2B5EF4-FFF2-40B4-BE49-F238E27FC236}">
                      <a16:creationId xmlns:a16="http://schemas.microsoft.com/office/drawing/2014/main" id="{EADF92D4-38FD-49AC-97CA-860E9802F5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50" y="1129"/>
                  <a:ext cx="244" cy="62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hlink"/>
                    </a:gs>
                    <a:gs pos="100000">
                      <a:srgbClr val="FFFFFF"/>
                    </a:gs>
                  </a:gsLst>
                  <a:lin ang="0" scaled="1"/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42176" name="Group 167">
                  <a:extLst>
                    <a:ext uri="{FF2B5EF4-FFF2-40B4-BE49-F238E27FC236}">
                      <a16:creationId xmlns:a16="http://schemas.microsoft.com/office/drawing/2014/main" id="{E7BC569F-E481-44A6-929C-3CAF403C6C5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699" y="1145"/>
                  <a:ext cx="138" cy="29"/>
                  <a:chOff x="2468" y="1332"/>
                  <a:chExt cx="310" cy="60"/>
                </a:xfrm>
              </p:grpSpPr>
              <p:sp>
                <p:nvSpPr>
                  <p:cNvPr id="42179" name="Freeform 168">
                    <a:extLst>
                      <a:ext uri="{FF2B5EF4-FFF2-40B4-BE49-F238E27FC236}">
                        <a16:creationId xmlns:a16="http://schemas.microsoft.com/office/drawing/2014/main" id="{3319B310-082E-4CB5-972A-ECAA8183408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42180" name="Freeform 169">
                    <a:extLst>
                      <a:ext uri="{FF2B5EF4-FFF2-40B4-BE49-F238E27FC236}">
                        <a16:creationId xmlns:a16="http://schemas.microsoft.com/office/drawing/2014/main" id="{CE0715CE-3A6B-48D8-B973-3A79D89259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noFill/>
                  <a:ln w="12700" cmpd="sng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42177" name="Line 170">
                  <a:extLst>
                    <a:ext uri="{FF2B5EF4-FFF2-40B4-BE49-F238E27FC236}">
                      <a16:creationId xmlns:a16="http://schemas.microsoft.com/office/drawing/2014/main" id="{5C5CAD22-0EB3-438F-8A5E-B5872A0AA1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51" y="1158"/>
                  <a:ext cx="0" cy="42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2178" name="Line 171">
                  <a:extLst>
                    <a:ext uri="{FF2B5EF4-FFF2-40B4-BE49-F238E27FC236}">
                      <a16:creationId xmlns:a16="http://schemas.microsoft.com/office/drawing/2014/main" id="{F7CD847D-7079-4EA5-850B-01630A07537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894" y="1160"/>
                  <a:ext cx="0" cy="41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2171" name="Line 172">
                <a:extLst>
                  <a:ext uri="{FF2B5EF4-FFF2-40B4-BE49-F238E27FC236}">
                    <a16:creationId xmlns:a16="http://schemas.microsoft.com/office/drawing/2014/main" id="{96996005-AC3B-4BD6-8650-567B3BC841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22" y="2370"/>
                <a:ext cx="153" cy="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prstDash val="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72" name="Text Box 580">
                <a:extLst>
                  <a:ext uri="{FF2B5EF4-FFF2-40B4-BE49-F238E27FC236}">
                    <a16:creationId xmlns:a16="http://schemas.microsoft.com/office/drawing/2014/main" id="{628F18DC-4E9C-4F1B-A962-CBD6402664D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231" y="1988"/>
                <a:ext cx="348" cy="2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800"/>
                  <a:t>ISP</a:t>
                </a:r>
              </a:p>
            </p:txBody>
          </p:sp>
        </p:grpSp>
        <p:grpSp>
          <p:nvGrpSpPr>
            <p:cNvPr id="42120" name="Group 347">
              <a:extLst>
                <a:ext uri="{FF2B5EF4-FFF2-40B4-BE49-F238E27FC236}">
                  <a16:creationId xmlns:a16="http://schemas.microsoft.com/office/drawing/2014/main" id="{0F0DE7E8-01C7-4D45-8DDD-C467044A56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50519" y="3250491"/>
              <a:ext cx="569188" cy="269566"/>
              <a:chOff x="1871277" y="1576300"/>
              <a:chExt cx="1128371" cy="437861"/>
            </a:xfrm>
          </p:grpSpPr>
          <p:sp>
            <p:nvSpPr>
              <p:cNvPr id="182" name="Oval 181">
                <a:extLst>
                  <a:ext uri="{FF2B5EF4-FFF2-40B4-BE49-F238E27FC236}">
                    <a16:creationId xmlns:a16="http://schemas.microsoft.com/office/drawing/2014/main" id="{39D8E1EE-1285-442B-B13D-016C4607F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A45E81E3-738D-4D7A-AB84-12C9B125BF37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70981D0-B934-4642-B3EF-BD2796DB5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B88393D3-07C6-4948-A0E9-B2A1624E1565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3FDE9D2F-A583-4CE2-BBA6-AC394EF90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6C12E69A-EEFF-4AA8-8B91-50D691B2E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B7621C1-3FC9-4A2C-8EB8-E9A4244C15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7E5C315-E8FD-4D59-931F-2CA26CA51228}"/>
                  </a:ext>
                </a:extLst>
              </p:cNvPr>
              <p:cNvCxnSpPr>
                <a:cxnSpLocks noChangeShapeType="1"/>
                <a:endCxn id="1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941857BF-3D38-4D1D-89AD-68C3BC24D0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1" name="Group 347">
              <a:extLst>
                <a:ext uri="{FF2B5EF4-FFF2-40B4-BE49-F238E27FC236}">
                  <a16:creationId xmlns:a16="http://schemas.microsoft.com/office/drawing/2014/main" id="{49BE1CE8-74B2-40DC-B9F9-72D207260D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3219" y="3606091"/>
              <a:ext cx="569188" cy="269566"/>
              <a:chOff x="1871277" y="1576300"/>
              <a:chExt cx="1128371" cy="437861"/>
            </a:xfrm>
          </p:grpSpPr>
          <p:sp>
            <p:nvSpPr>
              <p:cNvPr id="192" name="Oval 191">
                <a:extLst>
                  <a:ext uri="{FF2B5EF4-FFF2-40B4-BE49-F238E27FC236}">
                    <a16:creationId xmlns:a16="http://schemas.microsoft.com/office/drawing/2014/main" id="{52CE8DBC-5F83-40CE-A73B-7E2EE7E45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C25EA5C5-704F-403B-8A8E-1CB63EDF742B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4" name="Oval 193">
                <a:extLst>
                  <a:ext uri="{FF2B5EF4-FFF2-40B4-BE49-F238E27FC236}">
                    <a16:creationId xmlns:a16="http://schemas.microsoft.com/office/drawing/2014/main" id="{854917C3-F0C4-42B6-8197-D4E9E6B4B0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7B4D8DBB-FA09-48E7-AD5B-5C1D8EF793B9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53F948E-7E40-46AB-85BF-EC3CA6D254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844BADB-FAD0-417D-A805-F6E3FE20DC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AB94B897-7AB4-4B38-9221-6249F023A3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D744F3ED-D79F-422E-B185-E9DE4EF60798}"/>
                  </a:ext>
                </a:extLst>
              </p:cNvPr>
              <p:cNvCxnSpPr>
                <a:cxnSpLocks noChangeShapeType="1"/>
                <a:endCxn id="19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C3F62CF8-E65E-4722-9F85-C412A78B59D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2" name="Group 347">
              <a:extLst>
                <a:ext uri="{FF2B5EF4-FFF2-40B4-BE49-F238E27FC236}">
                  <a16:creationId xmlns:a16="http://schemas.microsoft.com/office/drawing/2014/main" id="{EE710AF7-37AB-4F1B-A25C-513AF57C65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07744" y="3120316"/>
              <a:ext cx="569188" cy="269566"/>
              <a:chOff x="1871277" y="1576300"/>
              <a:chExt cx="1128371" cy="437861"/>
            </a:xfrm>
          </p:grpSpPr>
          <p:sp>
            <p:nvSpPr>
              <p:cNvPr id="202" name="Oval 201">
                <a:extLst>
                  <a:ext uri="{FF2B5EF4-FFF2-40B4-BE49-F238E27FC236}">
                    <a16:creationId xmlns:a16="http://schemas.microsoft.com/office/drawing/2014/main" id="{BDB63B41-9D33-4784-BBD0-35C15401C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392CED9A-75D8-4E94-ACAF-85C6A5EFE87E}"/>
                  </a:ext>
                </a:extLst>
              </p:cNvPr>
              <p:cNvSpPr/>
              <p:nvPr/>
            </p:nvSpPr>
            <p:spPr bwMode="auto">
              <a:xfrm>
                <a:off x="1870026" y="1739905"/>
                <a:ext cx="1129806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4" name="Oval 203">
                <a:extLst>
                  <a:ext uri="{FF2B5EF4-FFF2-40B4-BE49-F238E27FC236}">
                    <a16:creationId xmlns:a16="http://schemas.microsoft.com/office/drawing/2014/main" id="{495DB987-F66F-4BA6-B311-5528834429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5A45673-471B-45F7-A21F-E6A2C2FF951B}"/>
                  </a:ext>
                </a:extLst>
              </p:cNvPr>
              <p:cNvSpPr/>
              <p:nvPr/>
            </p:nvSpPr>
            <p:spPr bwMode="auto">
              <a:xfrm>
                <a:off x="2159559" y="1672861"/>
                <a:ext cx="547595" cy="16245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59124C05-0F23-4B56-A2DC-65F9B9DFDD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DC5D274F-145E-4D3C-9559-0DA9608BFC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BE42F64F-2707-4820-A698-0C3E245046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DA11C8E0-B37E-4159-B1F0-B0F975692CC3}"/>
                  </a:ext>
                </a:extLst>
              </p:cNvPr>
              <p:cNvCxnSpPr>
                <a:cxnSpLocks noChangeShapeType="1"/>
                <a:endCxn id="2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DD8AEE4A-CFC2-4E20-AE89-79471A14AB9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42123" name="Group 347">
              <a:extLst>
                <a:ext uri="{FF2B5EF4-FFF2-40B4-BE49-F238E27FC236}">
                  <a16:creationId xmlns:a16="http://schemas.microsoft.com/office/drawing/2014/main" id="{A753B61F-63D6-44AF-8DCC-5F4B1CDA00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07410" y="3622646"/>
              <a:ext cx="569188" cy="269566"/>
              <a:chOff x="1871277" y="1576300"/>
              <a:chExt cx="1128371" cy="437861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1F46CECD-08F0-4E54-B4A8-2365590131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3" name="Rectangle 212">
                <a:extLst>
                  <a:ext uri="{FF2B5EF4-FFF2-40B4-BE49-F238E27FC236}">
                    <a16:creationId xmlns:a16="http://schemas.microsoft.com/office/drawing/2014/main" id="{75E12C8A-9A6B-4364-A6AD-3E018906710D}"/>
                  </a:ext>
                </a:extLst>
              </p:cNvPr>
              <p:cNvSpPr/>
              <p:nvPr/>
            </p:nvSpPr>
            <p:spPr bwMode="auto">
              <a:xfrm>
                <a:off x="1870712" y="1738800"/>
                <a:ext cx="1129808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4EEF7D2D-E5AD-4BE5-BF47-962DBE5B76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390EBFD4-28F1-48CB-8626-9ED067BF4AF9}"/>
                  </a:ext>
                </a:extLst>
              </p:cNvPr>
              <p:cNvSpPr/>
              <p:nvPr/>
            </p:nvSpPr>
            <p:spPr bwMode="auto">
              <a:xfrm>
                <a:off x="2160245" y="1674334"/>
                <a:ext cx="547595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87576DF9-D811-48A4-AAA4-C92497A0E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CF995A6B-0BEC-4B8E-9CF2-1F166D30D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5C87AED6-881C-4FED-82E2-AD170F149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94F81AAB-AB29-4E13-B48E-BF99A1259614}"/>
                  </a:ext>
                </a:extLst>
              </p:cNvPr>
              <p:cNvCxnSpPr>
                <a:cxnSpLocks noChangeShapeType="1"/>
                <a:endCxn id="21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C66ACE4E-7960-40D2-9A10-26DDE1720CC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sp>
        <p:nvSpPr>
          <p:cNvPr id="41986" name="Footer Placeholder 2">
            <a:extLst>
              <a:ext uri="{FF2B5EF4-FFF2-40B4-BE49-F238E27FC236}">
                <a16:creationId xmlns:a16="http://schemas.microsoft.com/office/drawing/2014/main" id="{85B0E358-D6CC-495A-8396-CE470B0E6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ECBD105C-CDE1-4345-8AF2-7A65339E7B46}"/>
              </a:ext>
            </a:extLst>
          </p:cNvPr>
          <p:cNvGrpSpPr>
            <a:grpSpLocks/>
          </p:cNvGrpSpPr>
          <p:nvPr/>
        </p:nvGrpSpPr>
        <p:grpSpPr bwMode="auto">
          <a:xfrm>
            <a:off x="406400" y="2290763"/>
            <a:ext cx="3092450" cy="1417637"/>
            <a:chOff x="256" y="1443"/>
            <a:chExt cx="1948" cy="893"/>
          </a:xfrm>
        </p:grpSpPr>
        <p:sp>
          <p:nvSpPr>
            <p:cNvPr id="42117" name="Text Box 6">
              <a:extLst>
                <a:ext uri="{FF2B5EF4-FFF2-40B4-BE49-F238E27FC236}">
                  <a16:creationId xmlns:a16="http://schemas.microsoft.com/office/drawing/2014/main" id="{ADF93267-4B0C-4B23-9F33-68BC42B272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" y="1885"/>
              <a:ext cx="1948" cy="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data, TV transmitted at different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frequencies over </a:t>
              </a:r>
              <a:r>
                <a:rPr lang="en-US" altLang="en-US" sz="1600" i="1">
                  <a:solidFill>
                    <a:srgbClr val="CC0000"/>
                  </a:solidFill>
                </a:rPr>
                <a:t>shared </a:t>
              </a:r>
              <a:r>
                <a:rPr lang="en-US" altLang="en-US" sz="1600" i="1"/>
                <a:t>cable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distribution network</a:t>
              </a:r>
            </a:p>
          </p:txBody>
        </p:sp>
        <p:sp>
          <p:nvSpPr>
            <p:cNvPr id="42118" name="Line 7">
              <a:extLst>
                <a:ext uri="{FF2B5EF4-FFF2-40B4-BE49-F238E27FC236}">
                  <a16:creationId xmlns:a16="http://schemas.microsoft.com/office/drawing/2014/main" id="{2718F078-6605-45A4-8B43-E0AD843E1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452" y="1443"/>
              <a:ext cx="282" cy="476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1988" name="Rectangle 9">
            <a:extLst>
              <a:ext uri="{FF2B5EF4-FFF2-40B4-BE49-F238E27FC236}">
                <a16:creationId xmlns:a16="http://schemas.microsoft.com/office/drawing/2014/main" id="{DA5352A5-68AD-4978-AC36-E81D5A274D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225" y="1651000"/>
            <a:ext cx="1793875" cy="925513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89" name="Line 7">
            <a:extLst>
              <a:ext uri="{FF2B5EF4-FFF2-40B4-BE49-F238E27FC236}">
                <a16:creationId xmlns:a16="http://schemas.microsoft.com/office/drawing/2014/main" id="{3AC5E1A1-A3B8-4BE6-909D-81195B3A62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58850" y="2201863"/>
            <a:ext cx="365125" cy="15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41990" name="Text Box 39">
            <a:extLst>
              <a:ext uri="{FF2B5EF4-FFF2-40B4-BE49-F238E27FC236}">
                <a16:creationId xmlns:a16="http://schemas.microsoft.com/office/drawing/2014/main" id="{9D3BE0FF-C58B-4981-B305-08A511D141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0775" y="2352675"/>
            <a:ext cx="774700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cable</a:t>
            </a:r>
          </a:p>
          <a:p>
            <a:pPr algn="ctr">
              <a:lnSpc>
                <a:spcPct val="80000"/>
              </a:lnSpc>
            </a:pPr>
            <a:r>
              <a:rPr lang="en-US" altLang="en-US" sz="1400"/>
              <a:t>modem</a:t>
            </a:r>
          </a:p>
        </p:txBody>
      </p:sp>
      <p:sp>
        <p:nvSpPr>
          <p:cNvPr id="41991" name="Text Box 41">
            <a:extLst>
              <a:ext uri="{FF2B5EF4-FFF2-40B4-BE49-F238E27FC236}">
                <a16:creationId xmlns:a16="http://schemas.microsoft.com/office/drawing/2014/main" id="{64E9D2AF-7F69-4EFA-95EC-7DFCCD0599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525" y="2354263"/>
            <a:ext cx="706438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400"/>
              <a:t>splitter</a:t>
            </a:r>
          </a:p>
        </p:txBody>
      </p:sp>
      <p:grpSp>
        <p:nvGrpSpPr>
          <p:cNvPr id="41992" name="Group 13">
            <a:extLst>
              <a:ext uri="{FF2B5EF4-FFF2-40B4-BE49-F238E27FC236}">
                <a16:creationId xmlns:a16="http://schemas.microsoft.com/office/drawing/2014/main" id="{973F8E63-0743-4DD4-A94E-404C6D24BC2C}"/>
              </a:ext>
            </a:extLst>
          </p:cNvPr>
          <p:cNvGrpSpPr>
            <a:grpSpLocks/>
          </p:cNvGrpSpPr>
          <p:nvPr/>
        </p:nvGrpSpPr>
        <p:grpSpPr bwMode="auto">
          <a:xfrm>
            <a:off x="1304925" y="2078038"/>
            <a:ext cx="614363" cy="220662"/>
            <a:chOff x="322" y="890"/>
            <a:chExt cx="872" cy="339"/>
          </a:xfrm>
        </p:grpSpPr>
        <p:sp>
          <p:nvSpPr>
            <p:cNvPr id="42111" name="Rectangle 14">
              <a:extLst>
                <a:ext uri="{FF2B5EF4-FFF2-40B4-BE49-F238E27FC236}">
                  <a16:creationId xmlns:a16="http://schemas.microsoft.com/office/drawing/2014/main" id="{9BFDE320-72CA-4138-9C14-A7A4A9BF8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2" y="1005"/>
              <a:ext cx="872" cy="22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2" name="Rectangle 15">
              <a:extLst>
                <a:ext uri="{FF2B5EF4-FFF2-40B4-BE49-F238E27FC236}">
                  <a16:creationId xmlns:a16="http://schemas.microsoft.com/office/drawing/2014/main" id="{E9E11E54-2A96-405A-B722-F95A7A86F3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" y="1073"/>
              <a:ext cx="54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3" name="Rectangle 16">
              <a:extLst>
                <a:ext uri="{FF2B5EF4-FFF2-40B4-BE49-F238E27FC236}">
                  <a16:creationId xmlns:a16="http://schemas.microsoft.com/office/drawing/2014/main" id="{FE6C3787-719A-4EF8-8785-D0E1E61A05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" y="1073"/>
              <a:ext cx="56" cy="56"/>
            </a:xfrm>
            <a:prstGeom prst="rect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4" name="Rectangle 17">
              <a:extLst>
                <a:ext uri="{FF2B5EF4-FFF2-40B4-BE49-F238E27FC236}">
                  <a16:creationId xmlns:a16="http://schemas.microsoft.com/office/drawing/2014/main" id="{8E62B259-78DE-4E2D-A1DC-FDDA12D22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5" name="Rectangle 18">
              <a:extLst>
                <a:ext uri="{FF2B5EF4-FFF2-40B4-BE49-F238E27FC236}">
                  <a16:creationId xmlns:a16="http://schemas.microsoft.com/office/drawing/2014/main" id="{E6CC7CB8-B868-4D25-954E-78E4A3025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" y="1070"/>
              <a:ext cx="56" cy="5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2116" name="AutoShape 19">
              <a:extLst>
                <a:ext uri="{FF2B5EF4-FFF2-40B4-BE49-F238E27FC236}">
                  <a16:creationId xmlns:a16="http://schemas.microsoft.com/office/drawing/2014/main" id="{45EDDD16-E58B-4CE3-8B81-8DB035D9DB7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 flipH="1">
              <a:off x="322" y="890"/>
              <a:ext cx="859" cy="11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16 h 21600"/>
                <a:gd name="T14" fmla="*/ 17099 w 21600"/>
                <a:gd name="T15" fmla="*/ 17084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9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993" name="AutoShape 21">
            <a:extLst>
              <a:ext uri="{FF2B5EF4-FFF2-40B4-BE49-F238E27FC236}">
                <a16:creationId xmlns:a16="http://schemas.microsoft.com/office/drawing/2014/main" id="{DBFB4573-C51A-4D0B-AC0F-4CF589C1C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1239838"/>
            <a:ext cx="2268538" cy="468312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4" name="Rectangle 22">
            <a:extLst>
              <a:ext uri="{FF2B5EF4-FFF2-40B4-BE49-F238E27FC236}">
                <a16:creationId xmlns:a16="http://schemas.microsoft.com/office/drawing/2014/main" id="{78F7D445-FCDE-40A1-9A8E-01CF3B1D62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35175" y="2139950"/>
            <a:ext cx="166688" cy="144463"/>
          </a:xfrm>
          <a:prstGeom prst="rect">
            <a:avLst/>
          </a:prstGeom>
          <a:solidFill>
            <a:srgbClr val="0000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1995" name="Freeform 23">
            <a:extLst>
              <a:ext uri="{FF2B5EF4-FFF2-40B4-BE49-F238E27FC236}">
                <a16:creationId xmlns:a16="http://schemas.microsoft.com/office/drawing/2014/main" id="{AA003602-F7CE-43D9-B112-013425C29AEC}"/>
              </a:ext>
            </a:extLst>
          </p:cNvPr>
          <p:cNvSpPr>
            <a:spLocks/>
          </p:cNvSpPr>
          <p:nvPr/>
        </p:nvSpPr>
        <p:spPr bwMode="auto">
          <a:xfrm>
            <a:off x="1644650" y="1695450"/>
            <a:ext cx="479425" cy="434975"/>
          </a:xfrm>
          <a:custGeom>
            <a:avLst/>
            <a:gdLst>
              <a:gd name="T0" fmla="*/ 2147483647 w 381"/>
              <a:gd name="T1" fmla="*/ 2147483647 h 274"/>
              <a:gd name="T2" fmla="*/ 2147483647 w 381"/>
              <a:gd name="T3" fmla="*/ 2147483647 h 274"/>
              <a:gd name="T4" fmla="*/ 0 w 381"/>
              <a:gd name="T5" fmla="*/ 0 h 274"/>
              <a:gd name="T6" fmla="*/ 0 60000 65536"/>
              <a:gd name="T7" fmla="*/ 0 60000 65536"/>
              <a:gd name="T8" fmla="*/ 0 60000 65536"/>
              <a:gd name="T9" fmla="*/ 0 w 381"/>
              <a:gd name="T10" fmla="*/ 0 h 274"/>
              <a:gd name="T11" fmla="*/ 381 w 381"/>
              <a:gd name="T12" fmla="*/ 274 h 2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381" h="274">
                <a:moveTo>
                  <a:pt x="381" y="274"/>
                </a:moveTo>
                <a:lnTo>
                  <a:pt x="381" y="130"/>
                </a:lnTo>
                <a:lnTo>
                  <a:pt x="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1996" name="Line 24">
            <a:extLst>
              <a:ext uri="{FF2B5EF4-FFF2-40B4-BE49-F238E27FC236}">
                <a16:creationId xmlns:a16="http://schemas.microsoft.com/office/drawing/2014/main" id="{BF58A041-8563-409F-A46D-E10D0CF0014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943100" y="2201863"/>
            <a:ext cx="239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1997" name="Picture 25" descr="tv">
            <a:extLst>
              <a:ext uri="{FF2B5EF4-FFF2-40B4-BE49-F238E27FC236}">
                <a16:creationId xmlns:a16="http://schemas.microsoft.com/office/drawing/2014/main" id="{8FECB18F-2581-471D-9E5E-A604485C2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50" y="1355725"/>
            <a:ext cx="755650" cy="67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1998" name="Group 26">
            <a:extLst>
              <a:ext uri="{FF2B5EF4-FFF2-40B4-BE49-F238E27FC236}">
                <a16:creationId xmlns:a16="http://schemas.microsoft.com/office/drawing/2014/main" id="{E9A8000F-89C2-43C6-A06F-A0FBEC79ECB0}"/>
              </a:ext>
            </a:extLst>
          </p:cNvPr>
          <p:cNvGrpSpPr>
            <a:grpSpLocks/>
          </p:cNvGrpSpPr>
          <p:nvPr/>
        </p:nvGrpSpPr>
        <p:grpSpPr bwMode="auto">
          <a:xfrm>
            <a:off x="2676525" y="1470025"/>
            <a:ext cx="850900" cy="527050"/>
            <a:chOff x="-490" y="1664"/>
            <a:chExt cx="1429" cy="842"/>
          </a:xfrm>
        </p:grpSpPr>
        <p:sp>
          <p:nvSpPr>
            <p:cNvPr id="42095" name="AutoShape 27">
              <a:extLst>
                <a:ext uri="{FF2B5EF4-FFF2-40B4-BE49-F238E27FC236}">
                  <a16:creationId xmlns:a16="http://schemas.microsoft.com/office/drawing/2014/main" id="{6D6E876D-7C6E-451C-85D7-DC3FC74A85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96" name="Group 28">
              <a:extLst>
                <a:ext uri="{FF2B5EF4-FFF2-40B4-BE49-F238E27FC236}">
                  <a16:creationId xmlns:a16="http://schemas.microsoft.com/office/drawing/2014/main" id="{E6ED9A08-D1FC-4F1C-B2BC-CCBFC20D68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97" name="Rectangle 29">
                <a:extLst>
                  <a:ext uri="{FF2B5EF4-FFF2-40B4-BE49-F238E27FC236}">
                    <a16:creationId xmlns:a16="http://schemas.microsoft.com/office/drawing/2014/main" id="{07F097AB-F0DB-4F18-BC5D-D6AE9FEE6C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98" name="Line 7">
                <a:extLst>
                  <a:ext uri="{FF2B5EF4-FFF2-40B4-BE49-F238E27FC236}">
                    <a16:creationId xmlns:a16="http://schemas.microsoft.com/office/drawing/2014/main" id="{7B3EFAB1-64EC-4E1A-97FC-57522470C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99" name="Group 31">
                <a:extLst>
                  <a:ext uri="{FF2B5EF4-FFF2-40B4-BE49-F238E27FC236}">
                    <a16:creationId xmlns:a16="http://schemas.microsoft.com/office/drawing/2014/main" id="{EC8B9EFA-2C42-4B5D-A0FE-C01DEDFEC9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105" name="Rectangle 32">
                  <a:extLst>
                    <a:ext uri="{FF2B5EF4-FFF2-40B4-BE49-F238E27FC236}">
                      <a16:creationId xmlns:a16="http://schemas.microsoft.com/office/drawing/2014/main" id="{A6AB14D3-6C35-49FB-91A0-5CCD525F0C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6" name="Rectangle 33">
                  <a:extLst>
                    <a:ext uri="{FF2B5EF4-FFF2-40B4-BE49-F238E27FC236}">
                      <a16:creationId xmlns:a16="http://schemas.microsoft.com/office/drawing/2014/main" id="{B712A058-6140-4CAA-AF2F-19BBDF25E9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7" name="Rectangle 34">
                  <a:extLst>
                    <a:ext uri="{FF2B5EF4-FFF2-40B4-BE49-F238E27FC236}">
                      <a16:creationId xmlns:a16="http://schemas.microsoft.com/office/drawing/2014/main" id="{EAEDA435-5869-4BE5-A5EB-1AAC4F623A3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8" name="Rectangle 35">
                  <a:extLst>
                    <a:ext uri="{FF2B5EF4-FFF2-40B4-BE49-F238E27FC236}">
                      <a16:creationId xmlns:a16="http://schemas.microsoft.com/office/drawing/2014/main" id="{A302CE47-58EB-4299-8D60-36114546ED7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09" name="Rectangle 36">
                  <a:extLst>
                    <a:ext uri="{FF2B5EF4-FFF2-40B4-BE49-F238E27FC236}">
                      <a16:creationId xmlns:a16="http://schemas.microsoft.com/office/drawing/2014/main" id="{3CD49604-A10A-446E-B73E-E715138B23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110" name="AutoShape 37">
                  <a:extLst>
                    <a:ext uri="{FF2B5EF4-FFF2-40B4-BE49-F238E27FC236}">
                      <a16:creationId xmlns:a16="http://schemas.microsoft.com/office/drawing/2014/main" id="{ADFD38A3-7C1A-42CF-B866-91A35E888B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100" name="Picture 38" descr="desktop_computer_stylized_small">
                <a:extLst>
                  <a:ext uri="{FF2B5EF4-FFF2-40B4-BE49-F238E27FC236}">
                    <a16:creationId xmlns:a16="http://schemas.microsoft.com/office/drawing/2014/main" id="{D18602C8-EC0F-4A11-9157-468CF496DE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101" name="Rectangle 39">
                <a:extLst>
                  <a:ext uri="{FF2B5EF4-FFF2-40B4-BE49-F238E27FC236}">
                    <a16:creationId xmlns:a16="http://schemas.microsoft.com/office/drawing/2014/main" id="{FD08B137-DA1B-4A9B-B131-E1DA6CC562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102" name="Freeform 40">
                <a:extLst>
                  <a:ext uri="{FF2B5EF4-FFF2-40B4-BE49-F238E27FC236}">
                    <a16:creationId xmlns:a16="http://schemas.microsoft.com/office/drawing/2014/main" id="{EDB88918-2B4F-4ED7-9061-96088F9614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103" name="Line 41">
                <a:extLst>
                  <a:ext uri="{FF2B5EF4-FFF2-40B4-BE49-F238E27FC236}">
                    <a16:creationId xmlns:a16="http://schemas.microsoft.com/office/drawing/2014/main" id="{56BE09B1-7E7C-44A9-B11A-AA8E2228EC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104" name="Picture 42" descr="tv">
                <a:extLst>
                  <a:ext uri="{FF2B5EF4-FFF2-40B4-BE49-F238E27FC236}">
                    <a16:creationId xmlns:a16="http://schemas.microsoft.com/office/drawing/2014/main" id="{12A46CA9-7DE7-4814-8381-D4920DE57F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1999" name="Group 43">
            <a:extLst>
              <a:ext uri="{FF2B5EF4-FFF2-40B4-BE49-F238E27FC236}">
                <a16:creationId xmlns:a16="http://schemas.microsoft.com/office/drawing/2014/main" id="{C023229A-0A96-4F67-A539-1CDDA0E7BFB7}"/>
              </a:ext>
            </a:extLst>
          </p:cNvPr>
          <p:cNvGrpSpPr>
            <a:grpSpLocks/>
          </p:cNvGrpSpPr>
          <p:nvPr/>
        </p:nvGrpSpPr>
        <p:grpSpPr bwMode="auto">
          <a:xfrm>
            <a:off x="3578225" y="1463675"/>
            <a:ext cx="850900" cy="527050"/>
            <a:chOff x="-490" y="1664"/>
            <a:chExt cx="1429" cy="842"/>
          </a:xfrm>
        </p:grpSpPr>
        <p:sp>
          <p:nvSpPr>
            <p:cNvPr id="42079" name="AutoShape 44">
              <a:extLst>
                <a:ext uri="{FF2B5EF4-FFF2-40B4-BE49-F238E27FC236}">
                  <a16:creationId xmlns:a16="http://schemas.microsoft.com/office/drawing/2014/main" id="{68B6E7F2-A14B-48E3-B5A6-C4A742E7D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80" name="Group 45">
              <a:extLst>
                <a:ext uri="{FF2B5EF4-FFF2-40B4-BE49-F238E27FC236}">
                  <a16:creationId xmlns:a16="http://schemas.microsoft.com/office/drawing/2014/main" id="{BD6854D1-9693-4317-89D2-8CFBDB1BF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81" name="Rectangle 46">
                <a:extLst>
                  <a:ext uri="{FF2B5EF4-FFF2-40B4-BE49-F238E27FC236}">
                    <a16:creationId xmlns:a16="http://schemas.microsoft.com/office/drawing/2014/main" id="{5D4529B3-1F60-4B21-9979-36788A1F3C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2" name="Line 7">
                <a:extLst>
                  <a:ext uri="{FF2B5EF4-FFF2-40B4-BE49-F238E27FC236}">
                    <a16:creationId xmlns:a16="http://schemas.microsoft.com/office/drawing/2014/main" id="{52147EAB-3C46-44CA-8583-A824DA37C0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83" name="Group 48">
                <a:extLst>
                  <a:ext uri="{FF2B5EF4-FFF2-40B4-BE49-F238E27FC236}">
                    <a16:creationId xmlns:a16="http://schemas.microsoft.com/office/drawing/2014/main" id="{0E0FAE48-899A-456A-A067-1FBD14676C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89" name="Rectangle 49">
                  <a:extLst>
                    <a:ext uri="{FF2B5EF4-FFF2-40B4-BE49-F238E27FC236}">
                      <a16:creationId xmlns:a16="http://schemas.microsoft.com/office/drawing/2014/main" id="{CD805E42-265B-4490-8353-CD4324AE2B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0" name="Rectangle 50">
                  <a:extLst>
                    <a:ext uri="{FF2B5EF4-FFF2-40B4-BE49-F238E27FC236}">
                      <a16:creationId xmlns:a16="http://schemas.microsoft.com/office/drawing/2014/main" id="{6DA992F6-B87E-45FB-BBFB-5739059B62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1" name="Rectangle 51">
                  <a:extLst>
                    <a:ext uri="{FF2B5EF4-FFF2-40B4-BE49-F238E27FC236}">
                      <a16:creationId xmlns:a16="http://schemas.microsoft.com/office/drawing/2014/main" id="{05E9F08D-EC59-4204-B1C0-8379754380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2" name="Rectangle 52">
                  <a:extLst>
                    <a:ext uri="{FF2B5EF4-FFF2-40B4-BE49-F238E27FC236}">
                      <a16:creationId xmlns:a16="http://schemas.microsoft.com/office/drawing/2014/main" id="{18982915-32DF-46A0-BF0E-0C3D0B15C8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3" name="Rectangle 53">
                  <a:extLst>
                    <a:ext uri="{FF2B5EF4-FFF2-40B4-BE49-F238E27FC236}">
                      <a16:creationId xmlns:a16="http://schemas.microsoft.com/office/drawing/2014/main" id="{66AAAA19-D23B-4C02-9EBD-7BD2538EF3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94" name="AutoShape 54">
                  <a:extLst>
                    <a:ext uri="{FF2B5EF4-FFF2-40B4-BE49-F238E27FC236}">
                      <a16:creationId xmlns:a16="http://schemas.microsoft.com/office/drawing/2014/main" id="{BD033A20-E44A-41F7-A511-43D6380F5E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84" name="Picture 55" descr="desktop_computer_stylized_small">
                <a:extLst>
                  <a:ext uri="{FF2B5EF4-FFF2-40B4-BE49-F238E27FC236}">
                    <a16:creationId xmlns:a16="http://schemas.microsoft.com/office/drawing/2014/main" id="{45C15A9B-09B9-457A-B449-60E711E7A0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85" name="Rectangle 56">
                <a:extLst>
                  <a:ext uri="{FF2B5EF4-FFF2-40B4-BE49-F238E27FC236}">
                    <a16:creationId xmlns:a16="http://schemas.microsoft.com/office/drawing/2014/main" id="{B2D8711B-73D9-4A21-8672-F6F9FD232E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86" name="Freeform 57">
                <a:extLst>
                  <a:ext uri="{FF2B5EF4-FFF2-40B4-BE49-F238E27FC236}">
                    <a16:creationId xmlns:a16="http://schemas.microsoft.com/office/drawing/2014/main" id="{1562596A-5F0A-44CA-A1B7-7527A51A7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87" name="Line 58">
                <a:extLst>
                  <a:ext uri="{FF2B5EF4-FFF2-40B4-BE49-F238E27FC236}">
                    <a16:creationId xmlns:a16="http://schemas.microsoft.com/office/drawing/2014/main" id="{2B7357ED-0CA4-4C96-870E-156BA650AA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88" name="Picture 59" descr="tv">
                <a:extLst>
                  <a:ext uri="{FF2B5EF4-FFF2-40B4-BE49-F238E27FC236}">
                    <a16:creationId xmlns:a16="http://schemas.microsoft.com/office/drawing/2014/main" id="{1089A909-3A73-4D7E-AD12-D6280ADEBE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0" name="Group 60">
            <a:extLst>
              <a:ext uri="{FF2B5EF4-FFF2-40B4-BE49-F238E27FC236}">
                <a16:creationId xmlns:a16="http://schemas.microsoft.com/office/drawing/2014/main" id="{2AF8E67F-3098-40EB-AD9F-21764E83DBF8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309813"/>
            <a:ext cx="850900" cy="527050"/>
            <a:chOff x="-490" y="1664"/>
            <a:chExt cx="1429" cy="842"/>
          </a:xfrm>
        </p:grpSpPr>
        <p:sp>
          <p:nvSpPr>
            <p:cNvPr id="42063" name="AutoShape 61">
              <a:extLst>
                <a:ext uri="{FF2B5EF4-FFF2-40B4-BE49-F238E27FC236}">
                  <a16:creationId xmlns:a16="http://schemas.microsoft.com/office/drawing/2014/main" id="{B5929B5B-CBDA-4277-A97E-83B05E364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64" name="Group 62">
              <a:extLst>
                <a:ext uri="{FF2B5EF4-FFF2-40B4-BE49-F238E27FC236}">
                  <a16:creationId xmlns:a16="http://schemas.microsoft.com/office/drawing/2014/main" id="{914AFEFD-13A1-4AA2-8CD8-E4FBE1F585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65" name="Rectangle 63">
                <a:extLst>
                  <a:ext uri="{FF2B5EF4-FFF2-40B4-BE49-F238E27FC236}">
                    <a16:creationId xmlns:a16="http://schemas.microsoft.com/office/drawing/2014/main" id="{7C386297-AD04-4B99-B8CA-495A86D72E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66" name="Line 7">
                <a:extLst>
                  <a:ext uri="{FF2B5EF4-FFF2-40B4-BE49-F238E27FC236}">
                    <a16:creationId xmlns:a16="http://schemas.microsoft.com/office/drawing/2014/main" id="{F6A06BBD-C330-4834-B641-D6D877CC6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67" name="Group 65">
                <a:extLst>
                  <a:ext uri="{FF2B5EF4-FFF2-40B4-BE49-F238E27FC236}">
                    <a16:creationId xmlns:a16="http://schemas.microsoft.com/office/drawing/2014/main" id="{1E5D180D-0725-482B-9B7B-931B413DD6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73" name="Rectangle 66">
                  <a:extLst>
                    <a:ext uri="{FF2B5EF4-FFF2-40B4-BE49-F238E27FC236}">
                      <a16:creationId xmlns:a16="http://schemas.microsoft.com/office/drawing/2014/main" id="{3C610B8C-DCAE-47FB-85EC-C8324FA455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4" name="Rectangle 67">
                  <a:extLst>
                    <a:ext uri="{FF2B5EF4-FFF2-40B4-BE49-F238E27FC236}">
                      <a16:creationId xmlns:a16="http://schemas.microsoft.com/office/drawing/2014/main" id="{3B0056E8-F5FB-4783-AB7E-69D80DE4EC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5" name="Rectangle 68">
                  <a:extLst>
                    <a:ext uri="{FF2B5EF4-FFF2-40B4-BE49-F238E27FC236}">
                      <a16:creationId xmlns:a16="http://schemas.microsoft.com/office/drawing/2014/main" id="{93F9C1E3-7DED-47F4-9EFA-8EB2BC6EE6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6" name="Rectangle 69">
                  <a:extLst>
                    <a:ext uri="{FF2B5EF4-FFF2-40B4-BE49-F238E27FC236}">
                      <a16:creationId xmlns:a16="http://schemas.microsoft.com/office/drawing/2014/main" id="{D7AB4355-F02D-4A3F-BEEE-FDB932DEF0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7" name="Rectangle 70">
                  <a:extLst>
                    <a:ext uri="{FF2B5EF4-FFF2-40B4-BE49-F238E27FC236}">
                      <a16:creationId xmlns:a16="http://schemas.microsoft.com/office/drawing/2014/main" id="{90CCB532-E522-4A7F-9336-C6176600D7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78" name="AutoShape 71">
                  <a:extLst>
                    <a:ext uri="{FF2B5EF4-FFF2-40B4-BE49-F238E27FC236}">
                      <a16:creationId xmlns:a16="http://schemas.microsoft.com/office/drawing/2014/main" id="{8257303B-798F-4CC8-A037-6813F1E5739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68" name="Picture 72" descr="desktop_computer_stylized_small">
                <a:extLst>
                  <a:ext uri="{FF2B5EF4-FFF2-40B4-BE49-F238E27FC236}">
                    <a16:creationId xmlns:a16="http://schemas.microsoft.com/office/drawing/2014/main" id="{DE4F0467-FC2C-4A8D-A6C9-40359BF1E8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69" name="Rectangle 73">
                <a:extLst>
                  <a:ext uri="{FF2B5EF4-FFF2-40B4-BE49-F238E27FC236}">
                    <a16:creationId xmlns:a16="http://schemas.microsoft.com/office/drawing/2014/main" id="{D7DD0B97-5D9E-40DF-BEBB-7A82B886F6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70" name="Freeform 74">
                <a:extLst>
                  <a:ext uri="{FF2B5EF4-FFF2-40B4-BE49-F238E27FC236}">
                    <a16:creationId xmlns:a16="http://schemas.microsoft.com/office/drawing/2014/main" id="{5F7E0A01-94A8-4DD9-9DAC-8E29D42D4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71" name="Line 75">
                <a:extLst>
                  <a:ext uri="{FF2B5EF4-FFF2-40B4-BE49-F238E27FC236}">
                    <a16:creationId xmlns:a16="http://schemas.microsoft.com/office/drawing/2014/main" id="{0DD46DC2-2881-4689-AFF1-874A8B9AB1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72" name="Picture 76" descr="tv">
                <a:extLst>
                  <a:ext uri="{FF2B5EF4-FFF2-40B4-BE49-F238E27FC236}">
                    <a16:creationId xmlns:a16="http://schemas.microsoft.com/office/drawing/2014/main" id="{3ED95A50-7594-4B8A-A2EE-055900653D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2001" name="Group 77">
            <a:extLst>
              <a:ext uri="{FF2B5EF4-FFF2-40B4-BE49-F238E27FC236}">
                <a16:creationId xmlns:a16="http://schemas.microsoft.com/office/drawing/2014/main" id="{94E837FB-BB73-43CB-8D54-3DE81EF6A0F6}"/>
              </a:ext>
            </a:extLst>
          </p:cNvPr>
          <p:cNvGrpSpPr>
            <a:grpSpLocks/>
          </p:cNvGrpSpPr>
          <p:nvPr/>
        </p:nvGrpSpPr>
        <p:grpSpPr bwMode="auto">
          <a:xfrm>
            <a:off x="3630613" y="2319338"/>
            <a:ext cx="850900" cy="527050"/>
            <a:chOff x="-490" y="1664"/>
            <a:chExt cx="1429" cy="842"/>
          </a:xfrm>
        </p:grpSpPr>
        <p:sp>
          <p:nvSpPr>
            <p:cNvPr id="42047" name="AutoShape 78">
              <a:extLst>
                <a:ext uri="{FF2B5EF4-FFF2-40B4-BE49-F238E27FC236}">
                  <a16:creationId xmlns:a16="http://schemas.microsoft.com/office/drawing/2014/main" id="{B754E2CC-3244-4740-B2E3-B7BA035D4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48" name="Group 79">
              <a:extLst>
                <a:ext uri="{FF2B5EF4-FFF2-40B4-BE49-F238E27FC236}">
                  <a16:creationId xmlns:a16="http://schemas.microsoft.com/office/drawing/2014/main" id="{D1B67494-2903-439A-B0F3-AE98A6CCA7B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49" name="Rectangle 80">
                <a:extLst>
                  <a:ext uri="{FF2B5EF4-FFF2-40B4-BE49-F238E27FC236}">
                    <a16:creationId xmlns:a16="http://schemas.microsoft.com/office/drawing/2014/main" id="{ED97345A-00A5-4AC2-85A1-248996AF8B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0" name="Line 7">
                <a:extLst>
                  <a:ext uri="{FF2B5EF4-FFF2-40B4-BE49-F238E27FC236}">
                    <a16:creationId xmlns:a16="http://schemas.microsoft.com/office/drawing/2014/main" id="{867C2AA4-4805-4230-AF72-1A0E7D1AB9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51" name="Group 82">
                <a:extLst>
                  <a:ext uri="{FF2B5EF4-FFF2-40B4-BE49-F238E27FC236}">
                    <a16:creationId xmlns:a16="http://schemas.microsoft.com/office/drawing/2014/main" id="{92F1EED5-8A8A-43FC-9BF3-ABD3E3EF51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57" name="Rectangle 83">
                  <a:extLst>
                    <a:ext uri="{FF2B5EF4-FFF2-40B4-BE49-F238E27FC236}">
                      <a16:creationId xmlns:a16="http://schemas.microsoft.com/office/drawing/2014/main" id="{182C4873-B26A-42C0-B17C-BF7D5BDCC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8" name="Rectangle 84">
                  <a:extLst>
                    <a:ext uri="{FF2B5EF4-FFF2-40B4-BE49-F238E27FC236}">
                      <a16:creationId xmlns:a16="http://schemas.microsoft.com/office/drawing/2014/main" id="{1673A85E-1C77-4B7D-8BD2-7E22E9CEA0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59" name="Rectangle 85">
                  <a:extLst>
                    <a:ext uri="{FF2B5EF4-FFF2-40B4-BE49-F238E27FC236}">
                      <a16:creationId xmlns:a16="http://schemas.microsoft.com/office/drawing/2014/main" id="{996A023D-4E84-4DF4-A01E-E96CA3A3C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0" name="Rectangle 86">
                  <a:extLst>
                    <a:ext uri="{FF2B5EF4-FFF2-40B4-BE49-F238E27FC236}">
                      <a16:creationId xmlns:a16="http://schemas.microsoft.com/office/drawing/2014/main" id="{E77E8B9E-483B-402C-8194-D892473FAE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1" name="Rectangle 87">
                  <a:extLst>
                    <a:ext uri="{FF2B5EF4-FFF2-40B4-BE49-F238E27FC236}">
                      <a16:creationId xmlns:a16="http://schemas.microsoft.com/office/drawing/2014/main" id="{8CC16051-F67D-4A70-91B0-ED43942962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62" name="AutoShape 88">
                  <a:extLst>
                    <a:ext uri="{FF2B5EF4-FFF2-40B4-BE49-F238E27FC236}">
                      <a16:creationId xmlns:a16="http://schemas.microsoft.com/office/drawing/2014/main" id="{998021CD-5F46-4543-8659-F038CE7A86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52" name="Picture 89" descr="desktop_computer_stylized_small">
                <a:extLst>
                  <a:ext uri="{FF2B5EF4-FFF2-40B4-BE49-F238E27FC236}">
                    <a16:creationId xmlns:a16="http://schemas.microsoft.com/office/drawing/2014/main" id="{978DE214-5561-4FF5-9607-AF0420034A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53" name="Rectangle 90">
                <a:extLst>
                  <a:ext uri="{FF2B5EF4-FFF2-40B4-BE49-F238E27FC236}">
                    <a16:creationId xmlns:a16="http://schemas.microsoft.com/office/drawing/2014/main" id="{D9AF037D-F5D6-456B-8139-FCD8EFFA1C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54" name="Freeform 91">
                <a:extLst>
                  <a:ext uri="{FF2B5EF4-FFF2-40B4-BE49-F238E27FC236}">
                    <a16:creationId xmlns:a16="http://schemas.microsoft.com/office/drawing/2014/main" id="{D3273506-DFD5-43E5-9419-D85C3C6EA7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55" name="Line 92">
                <a:extLst>
                  <a:ext uri="{FF2B5EF4-FFF2-40B4-BE49-F238E27FC236}">
                    <a16:creationId xmlns:a16="http://schemas.microsoft.com/office/drawing/2014/main" id="{404E5F50-DCCD-44A1-A6AB-EB2A75B8C8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56" name="Picture 93" descr="tv">
                <a:extLst>
                  <a:ext uri="{FF2B5EF4-FFF2-40B4-BE49-F238E27FC236}">
                    <a16:creationId xmlns:a16="http://schemas.microsoft.com/office/drawing/2014/main" id="{D2A79723-845A-4A92-9064-ADDF2973CF4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2" name="Line 94">
            <a:extLst>
              <a:ext uri="{FF2B5EF4-FFF2-40B4-BE49-F238E27FC236}">
                <a16:creationId xmlns:a16="http://schemas.microsoft.com/office/drawing/2014/main" id="{84FA5F0E-38ED-4E26-B0C5-7E3044275301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2212975"/>
            <a:ext cx="3690937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2003" name="Group 95">
            <a:extLst>
              <a:ext uri="{FF2B5EF4-FFF2-40B4-BE49-F238E27FC236}">
                <a16:creationId xmlns:a16="http://schemas.microsoft.com/office/drawing/2014/main" id="{C3F51A2A-0C72-4A1D-AE2A-662A6D3386D1}"/>
              </a:ext>
            </a:extLst>
          </p:cNvPr>
          <p:cNvGrpSpPr>
            <a:grpSpLocks/>
          </p:cNvGrpSpPr>
          <p:nvPr/>
        </p:nvGrpSpPr>
        <p:grpSpPr bwMode="auto">
          <a:xfrm>
            <a:off x="4719638" y="1471613"/>
            <a:ext cx="850900" cy="527050"/>
            <a:chOff x="-490" y="1664"/>
            <a:chExt cx="1429" cy="842"/>
          </a:xfrm>
        </p:grpSpPr>
        <p:sp>
          <p:nvSpPr>
            <p:cNvPr id="42031" name="AutoShape 96">
              <a:extLst>
                <a:ext uri="{FF2B5EF4-FFF2-40B4-BE49-F238E27FC236}">
                  <a16:creationId xmlns:a16="http://schemas.microsoft.com/office/drawing/2014/main" id="{796F3ECE-6D3F-4EC7-9725-22664356B0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90" y="1664"/>
              <a:ext cx="1429" cy="294"/>
            </a:xfrm>
            <a:prstGeom prst="triangle">
              <a:avLst>
                <a:gd name="adj" fmla="val 50000"/>
              </a:avLst>
            </a:pr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2032" name="Group 97">
              <a:extLst>
                <a:ext uri="{FF2B5EF4-FFF2-40B4-BE49-F238E27FC236}">
                  <a16:creationId xmlns:a16="http://schemas.microsoft.com/office/drawing/2014/main" id="{ECE1EEAE-8931-4029-B668-C2FA6FBA04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427" y="1737"/>
              <a:ext cx="1217" cy="769"/>
              <a:chOff x="-427" y="1737"/>
              <a:chExt cx="1217" cy="769"/>
            </a:xfrm>
          </p:grpSpPr>
          <p:sp>
            <p:nvSpPr>
              <p:cNvPr id="42033" name="Rectangle 98">
                <a:extLst>
                  <a:ext uri="{FF2B5EF4-FFF2-40B4-BE49-F238E27FC236}">
                    <a16:creationId xmlns:a16="http://schemas.microsoft.com/office/drawing/2014/main" id="{7E2C1D99-B9FD-432E-B2F8-EC92BAA60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-338" y="1923"/>
                <a:ext cx="1128" cy="58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4" name="Line 7">
                <a:extLst>
                  <a:ext uri="{FF2B5EF4-FFF2-40B4-BE49-F238E27FC236}">
                    <a16:creationId xmlns:a16="http://schemas.microsoft.com/office/drawing/2014/main" id="{FF908FE1-5A9A-4C61-B11D-66B6B77785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-150" y="2270"/>
                <a:ext cx="230" cy="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grpSp>
            <p:nvGrpSpPr>
              <p:cNvPr id="42035" name="Group 100">
                <a:extLst>
                  <a:ext uri="{FF2B5EF4-FFF2-40B4-BE49-F238E27FC236}">
                    <a16:creationId xmlns:a16="http://schemas.microsoft.com/office/drawing/2014/main" id="{78D16E86-085A-4BD5-9714-F224B8B4C9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8" y="2192"/>
                <a:ext cx="387" cy="139"/>
                <a:chOff x="322" y="890"/>
                <a:chExt cx="872" cy="339"/>
              </a:xfrm>
            </p:grpSpPr>
            <p:sp>
              <p:nvSpPr>
                <p:cNvPr id="42041" name="Rectangle 101">
                  <a:extLst>
                    <a:ext uri="{FF2B5EF4-FFF2-40B4-BE49-F238E27FC236}">
                      <a16:creationId xmlns:a16="http://schemas.microsoft.com/office/drawing/2014/main" id="{13060B54-038A-4F15-91E0-B2C1E1233B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0" y="1000"/>
                  <a:ext cx="871" cy="229"/>
                </a:xfrm>
                <a:prstGeom prst="rect">
                  <a:avLst/>
                </a:pr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2" name="Rectangle 102">
                  <a:extLst>
                    <a:ext uri="{FF2B5EF4-FFF2-40B4-BE49-F238E27FC236}">
                      <a16:creationId xmlns:a16="http://schemas.microsoft.com/office/drawing/2014/main" id="{FA85F141-CF9F-41B6-947E-2A65968C50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2" y="1074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3" name="Rectangle 103">
                  <a:extLst>
                    <a:ext uri="{FF2B5EF4-FFF2-40B4-BE49-F238E27FC236}">
                      <a16:creationId xmlns:a16="http://schemas.microsoft.com/office/drawing/2014/main" id="{C7F4DCA6-541E-499B-8B64-4B2BAA099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4" y="1074"/>
                  <a:ext cx="54" cy="56"/>
                </a:xfrm>
                <a:prstGeom prst="rect">
                  <a:avLst/>
                </a:prstGeom>
                <a:solidFill>
                  <a:srgbClr val="33CC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4" name="Rectangle 104">
                  <a:extLst>
                    <a:ext uri="{FF2B5EF4-FFF2-40B4-BE49-F238E27FC236}">
                      <a16:creationId xmlns:a16="http://schemas.microsoft.com/office/drawing/2014/main" id="{6760B687-4E45-4EF2-8734-698A79F095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6" y="1068"/>
                  <a:ext cx="60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5" name="Rectangle 105">
                  <a:extLst>
                    <a:ext uri="{FF2B5EF4-FFF2-40B4-BE49-F238E27FC236}">
                      <a16:creationId xmlns:a16="http://schemas.microsoft.com/office/drawing/2014/main" id="{2F5AC269-7DFD-45E8-9F3D-EE348E5069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1068"/>
                  <a:ext cx="54" cy="5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42046" name="AutoShape 106">
                  <a:extLst>
                    <a:ext uri="{FF2B5EF4-FFF2-40B4-BE49-F238E27FC236}">
                      <a16:creationId xmlns:a16="http://schemas.microsoft.com/office/drawing/2014/main" id="{AE5F15A4-527F-4A5B-81C4-E2F4814BA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 flipH="1">
                  <a:off x="322" y="890"/>
                  <a:ext cx="859" cy="11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4501 w 21600"/>
                    <a:gd name="T13" fmla="*/ 4516 h 21600"/>
                    <a:gd name="T14" fmla="*/ 17099 w 21600"/>
                    <a:gd name="T15" fmla="*/ 17084 h 2160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1600" h="21600">
                      <a:moveTo>
                        <a:pt x="0" y="0"/>
                      </a:moveTo>
                      <a:lnTo>
                        <a:pt x="5400" y="21600"/>
                      </a:lnTo>
                      <a:lnTo>
                        <a:pt x="16200" y="21600"/>
                      </a:lnTo>
                      <a:lnTo>
                        <a:pt x="2160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pic>
            <p:nvPicPr>
              <p:cNvPr id="42036" name="Picture 107" descr="desktop_computer_stylized_small">
                <a:extLst>
                  <a:ext uri="{FF2B5EF4-FFF2-40B4-BE49-F238E27FC236}">
                    <a16:creationId xmlns:a16="http://schemas.microsoft.com/office/drawing/2014/main" id="{EECE2ED1-87F5-4173-BDCC-81C9BDAF8E3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427" y="2049"/>
                <a:ext cx="447" cy="4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2037" name="Rectangle 108">
                <a:extLst>
                  <a:ext uri="{FF2B5EF4-FFF2-40B4-BE49-F238E27FC236}">
                    <a16:creationId xmlns:a16="http://schemas.microsoft.com/office/drawing/2014/main" id="{AE8D6BCD-9DBE-4083-9DA5-B876B1BCF0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" y="2232"/>
                <a:ext cx="104" cy="91"/>
              </a:xfrm>
              <a:prstGeom prst="rect">
                <a:avLst/>
              </a:prstGeom>
              <a:solidFill>
                <a:srgbClr val="0000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2038" name="Freeform 109">
                <a:extLst>
                  <a:ext uri="{FF2B5EF4-FFF2-40B4-BE49-F238E27FC236}">
                    <a16:creationId xmlns:a16="http://schemas.microsoft.com/office/drawing/2014/main" id="{ACA1D531-CF3B-48F2-BF0E-67C25D1A3C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" y="1951"/>
                <a:ext cx="302" cy="274"/>
              </a:xfrm>
              <a:custGeom>
                <a:avLst/>
                <a:gdLst>
                  <a:gd name="T0" fmla="*/ 14 w 381"/>
                  <a:gd name="T1" fmla="*/ 274 h 274"/>
                  <a:gd name="T2" fmla="*/ 14 w 381"/>
                  <a:gd name="T3" fmla="*/ 130 h 274"/>
                  <a:gd name="T4" fmla="*/ 0 w 381"/>
                  <a:gd name="T5" fmla="*/ 0 h 274"/>
                  <a:gd name="T6" fmla="*/ 0 60000 65536"/>
                  <a:gd name="T7" fmla="*/ 0 60000 65536"/>
                  <a:gd name="T8" fmla="*/ 0 60000 65536"/>
                  <a:gd name="T9" fmla="*/ 0 w 381"/>
                  <a:gd name="T10" fmla="*/ 0 h 274"/>
                  <a:gd name="T11" fmla="*/ 381 w 381"/>
                  <a:gd name="T12" fmla="*/ 274 h 274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81" h="274">
                    <a:moveTo>
                      <a:pt x="381" y="274"/>
                    </a:moveTo>
                    <a:lnTo>
                      <a:pt x="381" y="130"/>
                    </a:lnTo>
                    <a:lnTo>
                      <a:pt x="0" y="0"/>
                    </a:ln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039" name="Line 110">
                <a:extLst>
                  <a:ext uri="{FF2B5EF4-FFF2-40B4-BE49-F238E27FC236}">
                    <a16:creationId xmlns:a16="http://schemas.microsoft.com/office/drawing/2014/main" id="{C32B5541-05C9-4962-B185-C1BD51A4E1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70" y="2270"/>
                <a:ext cx="152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2040" name="Picture 111" descr="tv">
                <a:extLst>
                  <a:ext uri="{FF2B5EF4-FFF2-40B4-BE49-F238E27FC236}">
                    <a16:creationId xmlns:a16="http://schemas.microsoft.com/office/drawing/2014/main" id="{A7F292B6-EB18-484D-B4E7-6AF6C548F8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" y="1737"/>
                <a:ext cx="476" cy="4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2004" name="Text Box 112">
            <a:extLst>
              <a:ext uri="{FF2B5EF4-FFF2-40B4-BE49-F238E27FC236}">
                <a16:creationId xmlns:a16="http://schemas.microsoft.com/office/drawing/2014/main" id="{9F428E27-EE91-428B-971D-7DCFC8208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0" y="1541463"/>
            <a:ext cx="488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969696"/>
                </a:solidFill>
                <a:latin typeface="Times New Roman" panose="02020603050405020304" pitchFamily="18" charset="0"/>
              </a:rPr>
              <a:t>…</a:t>
            </a:r>
          </a:p>
        </p:txBody>
      </p:sp>
      <p:sp>
        <p:nvSpPr>
          <p:cNvPr id="42005" name="Line 113">
            <a:extLst>
              <a:ext uri="{FF2B5EF4-FFF2-40B4-BE49-F238E27FC236}">
                <a16:creationId xmlns:a16="http://schemas.microsoft.com/office/drawing/2014/main" id="{31D7652D-FB8C-4833-ABAE-9DE9A95933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11525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6" name="Line 114">
            <a:extLst>
              <a:ext uri="{FF2B5EF4-FFF2-40B4-BE49-F238E27FC236}">
                <a16:creationId xmlns:a16="http://schemas.microsoft.com/office/drawing/2014/main" id="{1162C04A-B645-49FE-9AC8-0A31360AF7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640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7" name="Line 115">
            <a:extLst>
              <a:ext uri="{FF2B5EF4-FFF2-40B4-BE49-F238E27FC236}">
                <a16:creationId xmlns:a16="http://schemas.microsoft.com/office/drawing/2014/main" id="{785F5FF7-D5F1-4B8F-AEC2-AC19C0C3692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53050" y="1882775"/>
            <a:ext cx="3175" cy="3333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8" name="Freeform 116">
            <a:extLst>
              <a:ext uri="{FF2B5EF4-FFF2-40B4-BE49-F238E27FC236}">
                <a16:creationId xmlns:a16="http://schemas.microsoft.com/office/drawing/2014/main" id="{6730479A-7F57-40CA-982F-B56F2E159C00}"/>
              </a:ext>
            </a:extLst>
          </p:cNvPr>
          <p:cNvSpPr>
            <a:spLocks/>
          </p:cNvSpPr>
          <p:nvPr/>
        </p:nvSpPr>
        <p:spPr bwMode="auto">
          <a:xfrm>
            <a:off x="4302125" y="221932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09" name="Freeform 117">
            <a:extLst>
              <a:ext uri="{FF2B5EF4-FFF2-40B4-BE49-F238E27FC236}">
                <a16:creationId xmlns:a16="http://schemas.microsoft.com/office/drawing/2014/main" id="{90EC7334-D39C-42F5-96A3-E114112124F1}"/>
              </a:ext>
            </a:extLst>
          </p:cNvPr>
          <p:cNvSpPr>
            <a:spLocks/>
          </p:cNvSpPr>
          <p:nvPr/>
        </p:nvSpPr>
        <p:spPr bwMode="auto">
          <a:xfrm>
            <a:off x="3435350" y="2212975"/>
            <a:ext cx="127000" cy="476250"/>
          </a:xfrm>
          <a:custGeom>
            <a:avLst/>
            <a:gdLst>
              <a:gd name="T0" fmla="*/ 0 w 80"/>
              <a:gd name="T1" fmla="*/ 2147483647 h 300"/>
              <a:gd name="T2" fmla="*/ 2147483647 w 80"/>
              <a:gd name="T3" fmla="*/ 2147483647 h 300"/>
              <a:gd name="T4" fmla="*/ 2147483647 w 80"/>
              <a:gd name="T5" fmla="*/ 0 h 300"/>
              <a:gd name="T6" fmla="*/ 0 60000 65536"/>
              <a:gd name="T7" fmla="*/ 0 60000 65536"/>
              <a:gd name="T8" fmla="*/ 0 60000 65536"/>
              <a:gd name="T9" fmla="*/ 0 w 80"/>
              <a:gd name="T10" fmla="*/ 0 h 300"/>
              <a:gd name="T11" fmla="*/ 80 w 80"/>
              <a:gd name="T12" fmla="*/ 300 h 3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0" h="300">
                <a:moveTo>
                  <a:pt x="0" y="300"/>
                </a:moveTo>
                <a:lnTo>
                  <a:pt x="80" y="300"/>
                </a:lnTo>
                <a:lnTo>
                  <a:pt x="80" y="0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0" name="Rectangle 44">
            <a:extLst>
              <a:ext uri="{FF2B5EF4-FFF2-40B4-BE49-F238E27FC236}">
                <a16:creationId xmlns:a16="http://schemas.microsoft.com/office/drawing/2014/main" id="{D75CAACC-0766-4DA3-9A1B-DD5E4C0ED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6738" y="1787525"/>
            <a:ext cx="955675" cy="700088"/>
          </a:xfrm>
          <a:prstGeom prst="rect">
            <a:avLst/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42011" name="Text Box 45">
            <a:extLst>
              <a:ext uri="{FF2B5EF4-FFF2-40B4-BE49-F238E27FC236}">
                <a16:creationId xmlns:a16="http://schemas.microsoft.com/office/drawing/2014/main" id="{DD2914E7-C4E8-48DE-A3CE-36B38E03D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1250950"/>
            <a:ext cx="1925637" cy="29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0000"/>
              </a:lnSpc>
            </a:pPr>
            <a:r>
              <a:rPr lang="en-US" altLang="en-US" sz="1600"/>
              <a:t>cable headend</a:t>
            </a:r>
          </a:p>
        </p:txBody>
      </p:sp>
      <p:sp>
        <p:nvSpPr>
          <p:cNvPr id="42012" name="Freeform 120">
            <a:extLst>
              <a:ext uri="{FF2B5EF4-FFF2-40B4-BE49-F238E27FC236}">
                <a16:creationId xmlns:a16="http://schemas.microsoft.com/office/drawing/2014/main" id="{9E711CBA-0BF8-4C9A-818E-95BF9504781C}"/>
              </a:ext>
            </a:extLst>
          </p:cNvPr>
          <p:cNvSpPr>
            <a:spLocks/>
          </p:cNvSpPr>
          <p:nvPr/>
        </p:nvSpPr>
        <p:spPr bwMode="auto">
          <a:xfrm>
            <a:off x="5903913" y="1970088"/>
            <a:ext cx="330200" cy="454025"/>
          </a:xfrm>
          <a:custGeom>
            <a:avLst/>
            <a:gdLst>
              <a:gd name="T0" fmla="*/ 0 w 318"/>
              <a:gd name="T1" fmla="*/ 2147483647 h 412"/>
              <a:gd name="T2" fmla="*/ 2147483647 w 318"/>
              <a:gd name="T3" fmla="*/ 2147483647 h 412"/>
              <a:gd name="T4" fmla="*/ 2147483647 w 318"/>
              <a:gd name="T5" fmla="*/ 0 h 412"/>
              <a:gd name="T6" fmla="*/ 2147483647 w 318"/>
              <a:gd name="T7" fmla="*/ 2147483647 h 412"/>
              <a:gd name="T8" fmla="*/ 2147483647 w 318"/>
              <a:gd name="T9" fmla="*/ 2147483647 h 412"/>
              <a:gd name="T10" fmla="*/ 2147483647 w 318"/>
              <a:gd name="T11" fmla="*/ 2147483647 h 412"/>
              <a:gd name="T12" fmla="*/ 2147483647 w 318"/>
              <a:gd name="T13" fmla="*/ 2147483647 h 412"/>
              <a:gd name="T14" fmla="*/ 2147483647 w 318"/>
              <a:gd name="T15" fmla="*/ 2147483647 h 412"/>
              <a:gd name="T16" fmla="*/ 0 w 318"/>
              <a:gd name="T17" fmla="*/ 2147483647 h 4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18"/>
              <a:gd name="T28" fmla="*/ 0 h 412"/>
              <a:gd name="T29" fmla="*/ 318 w 318"/>
              <a:gd name="T30" fmla="*/ 412 h 4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18" h="412">
                <a:moveTo>
                  <a:pt x="0" y="412"/>
                </a:moveTo>
                <a:lnTo>
                  <a:pt x="3" y="1"/>
                </a:lnTo>
                <a:lnTo>
                  <a:pt x="74" y="0"/>
                </a:lnTo>
                <a:lnTo>
                  <a:pt x="254" y="111"/>
                </a:lnTo>
                <a:lnTo>
                  <a:pt x="318" y="115"/>
                </a:lnTo>
                <a:lnTo>
                  <a:pt x="318" y="308"/>
                </a:lnTo>
                <a:lnTo>
                  <a:pt x="246" y="308"/>
                </a:lnTo>
                <a:lnTo>
                  <a:pt x="74" y="412"/>
                </a:lnTo>
                <a:lnTo>
                  <a:pt x="0" y="412"/>
                </a:lnTo>
                <a:close/>
              </a:path>
            </a:pathLst>
          </a:custGeom>
          <a:gradFill rotWithShape="1">
            <a:gsLst>
              <a:gs pos="0">
                <a:schemeClr val="bg1"/>
              </a:gs>
              <a:gs pos="100000">
                <a:srgbClr val="FFFF99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3" name="Freeform 121">
            <a:extLst>
              <a:ext uri="{FF2B5EF4-FFF2-40B4-BE49-F238E27FC236}">
                <a16:creationId xmlns:a16="http://schemas.microsoft.com/office/drawing/2014/main" id="{54E08332-B1D1-49DC-A64D-24B4D77AF312}"/>
              </a:ext>
            </a:extLst>
          </p:cNvPr>
          <p:cNvSpPr>
            <a:spLocks/>
          </p:cNvSpPr>
          <p:nvPr/>
        </p:nvSpPr>
        <p:spPr bwMode="auto">
          <a:xfrm>
            <a:off x="5905500" y="1905000"/>
            <a:ext cx="366713" cy="406400"/>
          </a:xfrm>
          <a:custGeom>
            <a:avLst/>
            <a:gdLst>
              <a:gd name="T0" fmla="*/ 0 w 353"/>
              <a:gd name="T1" fmla="*/ 2147483647 h 369"/>
              <a:gd name="T2" fmla="*/ 2147483647 w 353"/>
              <a:gd name="T3" fmla="*/ 0 h 369"/>
              <a:gd name="T4" fmla="*/ 2147483647 w 353"/>
              <a:gd name="T5" fmla="*/ 0 h 369"/>
              <a:gd name="T6" fmla="*/ 2147483647 w 353"/>
              <a:gd name="T7" fmla="*/ 2147483647 h 369"/>
              <a:gd name="T8" fmla="*/ 2147483647 w 353"/>
              <a:gd name="T9" fmla="*/ 2147483647 h 369"/>
              <a:gd name="T10" fmla="*/ 2147483647 w 353"/>
              <a:gd name="T11" fmla="*/ 2147483647 h 369"/>
              <a:gd name="T12" fmla="*/ 2147483647 w 353"/>
              <a:gd name="T13" fmla="*/ 2147483647 h 369"/>
              <a:gd name="T14" fmla="*/ 2147483647 w 353"/>
              <a:gd name="T15" fmla="*/ 2147483647 h 369"/>
              <a:gd name="T16" fmla="*/ 2147483647 w 353"/>
              <a:gd name="T17" fmla="*/ 2147483647 h 369"/>
              <a:gd name="T18" fmla="*/ 2147483647 w 353"/>
              <a:gd name="T19" fmla="*/ 2147483647 h 369"/>
              <a:gd name="T20" fmla="*/ 0 w 353"/>
              <a:gd name="T21" fmla="*/ 2147483647 h 36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w 353"/>
              <a:gd name="T34" fmla="*/ 0 h 369"/>
              <a:gd name="T35" fmla="*/ 353 w 353"/>
              <a:gd name="T36" fmla="*/ 369 h 369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T33" t="T34" r="T35" b="T36"/>
            <a:pathLst>
              <a:path w="353" h="369">
                <a:moveTo>
                  <a:pt x="0" y="59"/>
                </a:moveTo>
                <a:lnTo>
                  <a:pt x="32" y="0"/>
                </a:lnTo>
                <a:lnTo>
                  <a:pt x="105" y="0"/>
                </a:lnTo>
                <a:lnTo>
                  <a:pt x="276" y="113"/>
                </a:lnTo>
                <a:lnTo>
                  <a:pt x="353" y="113"/>
                </a:lnTo>
                <a:lnTo>
                  <a:pt x="353" y="315"/>
                </a:lnTo>
                <a:lnTo>
                  <a:pt x="318" y="369"/>
                </a:lnTo>
                <a:lnTo>
                  <a:pt x="315" y="173"/>
                </a:lnTo>
                <a:lnTo>
                  <a:pt x="254" y="173"/>
                </a:lnTo>
                <a:lnTo>
                  <a:pt x="75" y="60"/>
                </a:lnTo>
                <a:lnTo>
                  <a:pt x="0" y="59"/>
                </a:lnTo>
                <a:close/>
              </a:path>
            </a:pathLst>
          </a:custGeom>
          <a:solidFill>
            <a:srgbClr val="FFFF99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2014" name="Line 122">
            <a:extLst>
              <a:ext uri="{FF2B5EF4-FFF2-40B4-BE49-F238E27FC236}">
                <a16:creationId xmlns:a16="http://schemas.microsoft.com/office/drawing/2014/main" id="{7D51011B-7773-4305-9A7E-C0E19181C8C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30938" y="2028825"/>
            <a:ext cx="34925" cy="682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5" name="Line 123">
            <a:extLst>
              <a:ext uri="{FF2B5EF4-FFF2-40B4-BE49-F238E27FC236}">
                <a16:creationId xmlns:a16="http://schemas.microsoft.com/office/drawing/2014/main" id="{E7DF0A92-A70A-4E8C-A695-499933E0C432}"/>
              </a:ext>
            </a:extLst>
          </p:cNvPr>
          <p:cNvSpPr>
            <a:spLocks noChangeShapeType="1"/>
          </p:cNvSpPr>
          <p:nvPr/>
        </p:nvSpPr>
        <p:spPr bwMode="auto">
          <a:xfrm>
            <a:off x="5932488" y="2200275"/>
            <a:ext cx="26828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6" name="Freeform 124">
            <a:extLst>
              <a:ext uri="{FF2B5EF4-FFF2-40B4-BE49-F238E27FC236}">
                <a16:creationId xmlns:a16="http://schemas.microsoft.com/office/drawing/2014/main" id="{DD7AAEE1-016B-4798-9BA5-EE3E0ADAB874}"/>
              </a:ext>
            </a:extLst>
          </p:cNvPr>
          <p:cNvSpPr>
            <a:spLocks/>
          </p:cNvSpPr>
          <p:nvPr/>
        </p:nvSpPr>
        <p:spPr bwMode="auto">
          <a:xfrm>
            <a:off x="5926138" y="2024063"/>
            <a:ext cx="274637" cy="115887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7" name="Freeform 125">
            <a:extLst>
              <a:ext uri="{FF2B5EF4-FFF2-40B4-BE49-F238E27FC236}">
                <a16:creationId xmlns:a16="http://schemas.microsoft.com/office/drawing/2014/main" id="{CFD67957-7897-4216-994A-BAD8D0C6F485}"/>
              </a:ext>
            </a:extLst>
          </p:cNvPr>
          <p:cNvSpPr>
            <a:spLocks/>
          </p:cNvSpPr>
          <p:nvPr/>
        </p:nvSpPr>
        <p:spPr bwMode="auto">
          <a:xfrm flipV="1">
            <a:off x="5926138" y="2260600"/>
            <a:ext cx="274637" cy="114300"/>
          </a:xfrm>
          <a:custGeom>
            <a:avLst/>
            <a:gdLst>
              <a:gd name="T0" fmla="*/ 0 w 264"/>
              <a:gd name="T1" fmla="*/ 0 h 105"/>
              <a:gd name="T2" fmla="*/ 2147483647 w 264"/>
              <a:gd name="T3" fmla="*/ 0 h 105"/>
              <a:gd name="T4" fmla="*/ 2147483647 w 264"/>
              <a:gd name="T5" fmla="*/ 2147483647 h 105"/>
              <a:gd name="T6" fmla="*/ 2147483647 w 264"/>
              <a:gd name="T7" fmla="*/ 2147483647 h 105"/>
              <a:gd name="T8" fmla="*/ 0 60000 65536"/>
              <a:gd name="T9" fmla="*/ 0 60000 65536"/>
              <a:gd name="T10" fmla="*/ 0 60000 65536"/>
              <a:gd name="T11" fmla="*/ 0 60000 65536"/>
              <a:gd name="T12" fmla="*/ 0 w 264"/>
              <a:gd name="T13" fmla="*/ 0 h 105"/>
              <a:gd name="T14" fmla="*/ 264 w 264"/>
              <a:gd name="T15" fmla="*/ 105 h 1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4" h="105">
                <a:moveTo>
                  <a:pt x="0" y="0"/>
                </a:moveTo>
                <a:lnTo>
                  <a:pt x="52" y="0"/>
                </a:lnTo>
                <a:lnTo>
                  <a:pt x="207" y="105"/>
                </a:lnTo>
                <a:lnTo>
                  <a:pt x="264" y="105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2018" name="Text Box 126">
            <a:extLst>
              <a:ext uri="{FF2B5EF4-FFF2-40B4-BE49-F238E27FC236}">
                <a16:creationId xmlns:a16="http://schemas.microsoft.com/office/drawing/2014/main" id="{CE332EC9-E088-4E55-9DF7-B399D528AB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1825" y="2449513"/>
            <a:ext cx="9509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/>
              <a:t>CMTS</a:t>
            </a:r>
          </a:p>
        </p:txBody>
      </p:sp>
      <p:sp>
        <p:nvSpPr>
          <p:cNvPr id="42019" name="AutoShape 127">
            <a:extLst>
              <a:ext uri="{FF2B5EF4-FFF2-40B4-BE49-F238E27FC236}">
                <a16:creationId xmlns:a16="http://schemas.microsoft.com/office/drawing/2014/main" id="{ACB2A28D-5F50-4FFD-B86E-425F14026F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7038" y="1524000"/>
            <a:ext cx="1206500" cy="261938"/>
          </a:xfrm>
          <a:prstGeom prst="triangle">
            <a:avLst>
              <a:gd name="adj" fmla="val 50000"/>
            </a:avLst>
          </a:prstGeom>
          <a:noFill/>
          <a:ln w="9525">
            <a:solidFill>
              <a:schemeClr val="tx1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2020" name="Freeform 174">
            <a:extLst>
              <a:ext uri="{FF2B5EF4-FFF2-40B4-BE49-F238E27FC236}">
                <a16:creationId xmlns:a16="http://schemas.microsoft.com/office/drawing/2014/main" id="{DB87136D-DD0E-4D02-ADE5-8D52F39E1FF2}"/>
              </a:ext>
            </a:extLst>
          </p:cNvPr>
          <p:cNvSpPr>
            <a:spLocks/>
          </p:cNvSpPr>
          <p:nvPr/>
        </p:nvSpPr>
        <p:spPr bwMode="auto">
          <a:xfrm>
            <a:off x="6251575" y="2193925"/>
            <a:ext cx="206375" cy="927100"/>
          </a:xfrm>
          <a:custGeom>
            <a:avLst/>
            <a:gdLst>
              <a:gd name="T0" fmla="*/ 0 w 130"/>
              <a:gd name="T1" fmla="*/ 0 h 584"/>
              <a:gd name="T2" fmla="*/ 2147483647 w 130"/>
              <a:gd name="T3" fmla="*/ 0 h 584"/>
              <a:gd name="T4" fmla="*/ 2147483647 w 130"/>
              <a:gd name="T5" fmla="*/ 2147483647 h 584"/>
              <a:gd name="T6" fmla="*/ 0 60000 65536"/>
              <a:gd name="T7" fmla="*/ 0 60000 65536"/>
              <a:gd name="T8" fmla="*/ 0 60000 65536"/>
              <a:gd name="T9" fmla="*/ 0 w 130"/>
              <a:gd name="T10" fmla="*/ 0 h 584"/>
              <a:gd name="T11" fmla="*/ 130 w 130"/>
              <a:gd name="T12" fmla="*/ 584 h 58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0" h="584">
                <a:moveTo>
                  <a:pt x="0" y="0"/>
                </a:moveTo>
                <a:lnTo>
                  <a:pt x="130" y="0"/>
                </a:lnTo>
                <a:lnTo>
                  <a:pt x="130" y="584"/>
                </a:ln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8" name="Group 175">
            <a:extLst>
              <a:ext uri="{FF2B5EF4-FFF2-40B4-BE49-F238E27FC236}">
                <a16:creationId xmlns:a16="http://schemas.microsoft.com/office/drawing/2014/main" id="{B176827E-755E-4191-9133-80479220096C}"/>
              </a:ext>
            </a:extLst>
          </p:cNvPr>
          <p:cNvGrpSpPr>
            <a:grpSpLocks/>
          </p:cNvGrpSpPr>
          <p:nvPr/>
        </p:nvGrpSpPr>
        <p:grpSpPr bwMode="auto">
          <a:xfrm>
            <a:off x="6210300" y="2355850"/>
            <a:ext cx="2517775" cy="508000"/>
            <a:chOff x="3912" y="1484"/>
            <a:chExt cx="1586" cy="320"/>
          </a:xfrm>
        </p:grpSpPr>
        <p:sp>
          <p:nvSpPr>
            <p:cNvPr id="42029" name="Line 176">
              <a:extLst>
                <a:ext uri="{FF2B5EF4-FFF2-40B4-BE49-F238E27FC236}">
                  <a16:creationId xmlns:a16="http://schemas.microsoft.com/office/drawing/2014/main" id="{05DAA6BC-C009-4751-BEF3-2BC7E7D89F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912" y="1497"/>
              <a:ext cx="711" cy="94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030" name="Text Box 177">
              <a:extLst>
                <a:ext uri="{FF2B5EF4-FFF2-40B4-BE49-F238E27FC236}">
                  <a16:creationId xmlns:a16="http://schemas.microsoft.com/office/drawing/2014/main" id="{E1CF5D61-6E33-4BEA-BB7B-4436DA19C3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7" y="1484"/>
              <a:ext cx="1191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cable modem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 i="1"/>
                <a:t>termination system</a:t>
              </a:r>
            </a:p>
          </p:txBody>
        </p:sp>
      </p:grpSp>
      <p:sp>
        <p:nvSpPr>
          <p:cNvPr id="55334" name="Rectangle 3">
            <a:extLst>
              <a:ext uri="{FF2B5EF4-FFF2-40B4-BE49-F238E27FC236}">
                <a16:creationId xmlns:a16="http://schemas.microsoft.com/office/drawing/2014/main" id="{DC1DBCDF-321F-41E0-BB02-21A22FEA8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246563"/>
            <a:ext cx="840105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HFC: hybrid fiber coax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asymmetric: up to 30Mbps downstream transmission rate, 2 Mbps upstream transmission rate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of cable, fiber attaches homes to ISP router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homes </a:t>
            </a: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share access network</a:t>
            </a:r>
            <a:r>
              <a:rPr lang="en-US" dirty="0">
                <a:solidFill>
                  <a:srgbClr val="FF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to cable headend </a:t>
            </a:r>
          </a:p>
          <a:p>
            <a:pPr marL="682625" lvl="1" indent="-22542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unlike DSL, which has dedicated access to central office</a:t>
            </a:r>
          </a:p>
          <a:p>
            <a:pPr marL="742950" lvl="1" indent="-28575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None/>
              <a:defRPr/>
            </a:pPr>
            <a:endParaRPr lang="en-US" sz="2000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2023" name="Title 41">
            <a:extLst>
              <a:ext uri="{FF2B5EF4-FFF2-40B4-BE49-F238E27FC236}">
                <a16:creationId xmlns:a16="http://schemas.microsoft.com/office/drawing/2014/main" id="{E3BBC1AD-B624-4D68-BF54-177A6BE9CCF2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37300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cable network</a:t>
            </a:r>
          </a:p>
        </p:txBody>
      </p:sp>
      <p:pic>
        <p:nvPicPr>
          <p:cNvPr id="42024" name="Picture 180" descr="underline_base">
            <a:extLst>
              <a:ext uri="{FF2B5EF4-FFF2-40B4-BE49-F238E27FC236}">
                <a16:creationId xmlns:a16="http://schemas.microsoft.com/office/drawing/2014/main" id="{CA596872-A8C2-4AF9-A78D-0DDC2B41A91F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5895975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2025" name="Group 181">
            <a:extLst>
              <a:ext uri="{FF2B5EF4-FFF2-40B4-BE49-F238E27FC236}">
                <a16:creationId xmlns:a16="http://schemas.microsoft.com/office/drawing/2014/main" id="{96942873-C12B-4C44-8C25-C5395257F12B}"/>
              </a:ext>
            </a:extLst>
          </p:cNvPr>
          <p:cNvGrpSpPr>
            <a:grpSpLocks/>
          </p:cNvGrpSpPr>
          <p:nvPr/>
        </p:nvGrpSpPr>
        <p:grpSpPr bwMode="auto">
          <a:xfrm>
            <a:off x="560388" y="1928813"/>
            <a:ext cx="609600" cy="609600"/>
            <a:chOff x="-44" y="1473"/>
            <a:chExt cx="981" cy="1105"/>
          </a:xfrm>
        </p:grpSpPr>
        <p:pic>
          <p:nvPicPr>
            <p:cNvPr id="42027" name="Picture 182" descr="desktop_computer_stylized_medium">
              <a:extLst>
                <a:ext uri="{FF2B5EF4-FFF2-40B4-BE49-F238E27FC236}">
                  <a16:creationId xmlns:a16="http://schemas.microsoft.com/office/drawing/2014/main" id="{9AE638C1-AFB2-49E3-A1CB-64480FA7C4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028" name="Freeform 183">
              <a:extLst>
                <a:ext uri="{FF2B5EF4-FFF2-40B4-BE49-F238E27FC236}">
                  <a16:creationId xmlns:a16="http://schemas.microsoft.com/office/drawing/2014/main" id="{CD9D834A-11B3-49A0-B6EE-7DC4636436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2026" name="Slide Number Placeholder 3">
            <a:extLst>
              <a:ext uri="{FF2B5EF4-FFF2-40B4-BE49-F238E27FC236}">
                <a16:creationId xmlns:a16="http://schemas.microsoft.com/office/drawing/2014/main" id="{3B9DE9F8-8886-41AD-AFE3-B08812CCB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B4B6A088-95DA-46C7-AA6A-44DE3B4EFC93}" type="slidenum">
              <a:rPr lang="en-US" altLang="en-US" sz="1200">
                <a:latin typeface="Tahoma" panose="020B0604030504040204" pitchFamily="34" charset="0"/>
              </a:rPr>
              <a:pPr/>
              <a:t>21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Footer Placeholder 2">
            <a:extLst>
              <a:ext uri="{FF2B5EF4-FFF2-40B4-BE49-F238E27FC236}">
                <a16:creationId xmlns:a16="http://schemas.microsoft.com/office/drawing/2014/main" id="{2E3851BF-38D1-4E15-A260-EA49D66B7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3010" name="Title 41">
            <a:extLst>
              <a:ext uri="{FF2B5EF4-FFF2-40B4-BE49-F238E27FC236}">
                <a16:creationId xmlns:a16="http://schemas.microsoft.com/office/drawing/2014/main" id="{BB447BC1-B036-4794-9995-7A18D33D2D47}"/>
              </a:ext>
            </a:extLst>
          </p:cNvPr>
          <p:cNvSpPr>
            <a:spLocks/>
          </p:cNvSpPr>
          <p:nvPr/>
        </p:nvSpPr>
        <p:spPr bwMode="auto">
          <a:xfrm>
            <a:off x="381000" y="239713"/>
            <a:ext cx="6310313" cy="83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>
                <a:solidFill>
                  <a:srgbClr val="000099"/>
                </a:solidFill>
                <a:latin typeface="Gill Sans MT" panose="020B0502020104020203" pitchFamily="34" charset="0"/>
              </a:rPr>
              <a:t>Access network: home network</a:t>
            </a:r>
          </a:p>
        </p:txBody>
      </p:sp>
      <p:pic>
        <p:nvPicPr>
          <p:cNvPr id="43011" name="Picture 85" descr="underline_base">
            <a:extLst>
              <a:ext uri="{FF2B5EF4-FFF2-40B4-BE49-F238E27FC236}">
                <a16:creationId xmlns:a16="http://schemas.microsoft.com/office/drawing/2014/main" id="{EC416DE5-4DAC-4E90-9ED0-55088F647F2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868363"/>
            <a:ext cx="6046787" cy="18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AutoShape 99">
            <a:extLst>
              <a:ext uri="{FF2B5EF4-FFF2-40B4-BE49-F238E27FC236}">
                <a16:creationId xmlns:a16="http://schemas.microsoft.com/office/drawing/2014/main" id="{31774222-1B4B-4722-B433-6A75ED1B49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063" y="1158875"/>
            <a:ext cx="5649912" cy="768350"/>
          </a:xfrm>
          <a:prstGeom prst="triangle">
            <a:avLst>
              <a:gd name="adj" fmla="val 5000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1289" name="Text Box 26">
            <a:extLst>
              <a:ext uri="{FF2B5EF4-FFF2-40B4-BE49-F238E27FC236}">
                <a16:creationId xmlns:a16="http://schemas.microsoft.com/office/drawing/2014/main" id="{A2285828-F62C-4AED-BF58-E27E7E0106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5500" y="3178175"/>
            <a:ext cx="289718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to/from headend or central office</a:t>
            </a:r>
          </a:p>
        </p:txBody>
      </p:sp>
      <p:sp>
        <p:nvSpPr>
          <p:cNvPr id="43014" name="Rectangle 87">
            <a:extLst>
              <a:ext uri="{FF2B5EF4-FFF2-40B4-BE49-F238E27FC236}">
                <a16:creationId xmlns:a16="http://schemas.microsoft.com/office/drawing/2014/main" id="{1CBFD9BE-3233-4C60-94E9-4ACCBE3C00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9038" y="1912938"/>
            <a:ext cx="4781550" cy="2662237"/>
          </a:xfrm>
          <a:prstGeom prst="rect">
            <a:avLst/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43015" name="Group 105">
            <a:extLst>
              <a:ext uri="{FF2B5EF4-FFF2-40B4-BE49-F238E27FC236}">
                <a16:creationId xmlns:a16="http://schemas.microsoft.com/office/drawing/2014/main" id="{384DF846-3DE3-4D26-A366-448BB226EAB6}"/>
              </a:ext>
            </a:extLst>
          </p:cNvPr>
          <p:cNvGrpSpPr>
            <a:grpSpLocks/>
          </p:cNvGrpSpPr>
          <p:nvPr/>
        </p:nvGrpSpPr>
        <p:grpSpPr bwMode="auto">
          <a:xfrm>
            <a:off x="4287838" y="3252788"/>
            <a:ext cx="3000375" cy="361950"/>
            <a:chOff x="2434" y="2109"/>
            <a:chExt cx="1890" cy="228"/>
          </a:xfrm>
        </p:grpSpPr>
        <p:grpSp>
          <p:nvGrpSpPr>
            <p:cNvPr id="43095" name="Group 91">
              <a:extLst>
                <a:ext uri="{FF2B5EF4-FFF2-40B4-BE49-F238E27FC236}">
                  <a16:creationId xmlns:a16="http://schemas.microsoft.com/office/drawing/2014/main" id="{7523690B-7FDA-4F72-8B16-F3673ACFC4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22" y="2109"/>
              <a:ext cx="642" cy="228"/>
              <a:chOff x="322" y="890"/>
              <a:chExt cx="872" cy="339"/>
            </a:xfrm>
          </p:grpSpPr>
          <p:sp>
            <p:nvSpPr>
              <p:cNvPr id="43098" name="Rectangle 92">
                <a:extLst>
                  <a:ext uri="{FF2B5EF4-FFF2-40B4-BE49-F238E27FC236}">
                    <a16:creationId xmlns:a16="http://schemas.microsoft.com/office/drawing/2014/main" id="{B68A2594-251A-434B-81CB-DA3D0B67BA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" y="1004"/>
                <a:ext cx="871" cy="225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099" name="Rectangle 93">
                <a:extLst>
                  <a:ext uri="{FF2B5EF4-FFF2-40B4-BE49-F238E27FC236}">
                    <a16:creationId xmlns:a16="http://schemas.microsoft.com/office/drawing/2014/main" id="{23DA1767-03A9-4C5D-B8FB-0938C16B6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3" y="1073"/>
                <a:ext cx="57" cy="57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0" name="Rectangle 94">
                <a:extLst>
                  <a:ext uri="{FF2B5EF4-FFF2-40B4-BE49-F238E27FC236}">
                    <a16:creationId xmlns:a16="http://schemas.microsoft.com/office/drawing/2014/main" id="{A6ED8967-E40F-4502-8C1F-EBCB6E002B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" y="1073"/>
                <a:ext cx="56" cy="57"/>
              </a:xfrm>
              <a:prstGeom prst="rect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1" name="Rectangle 95">
                <a:extLst>
                  <a:ext uri="{FF2B5EF4-FFF2-40B4-BE49-F238E27FC236}">
                    <a16:creationId xmlns:a16="http://schemas.microsoft.com/office/drawing/2014/main" id="{7A074FF1-6095-488E-A94F-46FF2EB8F3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2" name="Rectangle 96">
                <a:extLst>
                  <a:ext uri="{FF2B5EF4-FFF2-40B4-BE49-F238E27FC236}">
                    <a16:creationId xmlns:a16="http://schemas.microsoft.com/office/drawing/2014/main" id="{E2A31F68-EF4C-4027-A72B-C6120F0EB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1071"/>
                <a:ext cx="56" cy="55"/>
              </a:xfrm>
              <a:prstGeom prst="rect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3103" name="AutoShape 97">
                <a:extLst>
                  <a:ext uri="{FF2B5EF4-FFF2-40B4-BE49-F238E27FC236}">
                    <a16:creationId xmlns:a16="http://schemas.microsoft.com/office/drawing/2014/main" id="{94178DA2-E3D4-4A0B-B587-07B340D578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 flipH="1">
                <a:off x="322" y="890"/>
                <a:ext cx="859" cy="1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4501 w 21600"/>
                  <a:gd name="T13" fmla="*/ 4516 h 21600"/>
                  <a:gd name="T14" fmla="*/ 17099 w 21600"/>
                  <a:gd name="T15" fmla="*/ 17084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096" name="Line 102">
              <a:extLst>
                <a:ext uri="{FF2B5EF4-FFF2-40B4-BE49-F238E27FC236}">
                  <a16:creationId xmlns:a16="http://schemas.microsoft.com/office/drawing/2014/main" id="{09BAE672-39B5-4FA7-8CC1-9BA9878ECD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61" y="2258"/>
              <a:ext cx="963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7" name="Line 104">
              <a:extLst>
                <a:ext uri="{FF2B5EF4-FFF2-40B4-BE49-F238E27FC236}">
                  <a16:creationId xmlns:a16="http://schemas.microsoft.com/office/drawing/2014/main" id="{781099EB-6862-46BB-8807-E2EBA5330B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34" y="2261"/>
              <a:ext cx="2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16" name="Group 107">
            <a:extLst>
              <a:ext uri="{FF2B5EF4-FFF2-40B4-BE49-F238E27FC236}">
                <a16:creationId xmlns:a16="http://schemas.microsoft.com/office/drawing/2014/main" id="{A8549B85-54E6-4043-B795-2AF03D55A955}"/>
              </a:ext>
            </a:extLst>
          </p:cNvPr>
          <p:cNvGrpSpPr>
            <a:grpSpLocks/>
          </p:cNvGrpSpPr>
          <p:nvPr/>
        </p:nvGrpSpPr>
        <p:grpSpPr bwMode="auto">
          <a:xfrm>
            <a:off x="3273425" y="3227388"/>
            <a:ext cx="1065213" cy="455612"/>
            <a:chOff x="2356" y="1300"/>
            <a:chExt cx="555" cy="194"/>
          </a:xfrm>
        </p:grpSpPr>
        <p:sp>
          <p:nvSpPr>
            <p:cNvPr id="43087" name="Oval 407">
              <a:extLst>
                <a:ext uri="{FF2B5EF4-FFF2-40B4-BE49-F238E27FC236}">
                  <a16:creationId xmlns:a16="http://schemas.microsoft.com/office/drawing/2014/main" id="{FE03D0FE-04BF-4F52-A248-A40C68BC8C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088" name="Rectangle 410">
              <a:extLst>
                <a:ext uri="{FF2B5EF4-FFF2-40B4-BE49-F238E27FC236}">
                  <a16:creationId xmlns:a16="http://schemas.microsoft.com/office/drawing/2014/main" id="{3EADE670-E381-4B04-BDF7-3980F4201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089" name="Oval 411">
              <a:extLst>
                <a:ext uri="{FF2B5EF4-FFF2-40B4-BE49-F238E27FC236}">
                  <a16:creationId xmlns:a16="http://schemas.microsoft.com/office/drawing/2014/main" id="{94ACCBC8-4698-4E85-A038-9E96BD8F8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3090" name="Group 111">
              <a:extLst>
                <a:ext uri="{FF2B5EF4-FFF2-40B4-BE49-F238E27FC236}">
                  <a16:creationId xmlns:a16="http://schemas.microsoft.com/office/drawing/2014/main" id="{78CA3E14-426D-4292-894C-A8E7C796D0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3093" name="Freeform 112">
                <a:extLst>
                  <a:ext uri="{FF2B5EF4-FFF2-40B4-BE49-F238E27FC236}">
                    <a16:creationId xmlns:a16="http://schemas.microsoft.com/office/drawing/2014/main" id="{57CA0EBC-4428-463D-AF6D-E4667B952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94" name="Freeform 113">
                <a:extLst>
                  <a:ext uri="{FF2B5EF4-FFF2-40B4-BE49-F238E27FC236}">
                    <a16:creationId xmlns:a16="http://schemas.microsoft.com/office/drawing/2014/main" id="{2E11E55D-12B1-4832-B672-0596391C28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91" name="Line 114">
              <a:extLst>
                <a:ext uri="{FF2B5EF4-FFF2-40B4-BE49-F238E27FC236}">
                  <a16:creationId xmlns:a16="http://schemas.microsoft.com/office/drawing/2014/main" id="{2D75CC37-A7DE-4A28-92B0-C05A7960F0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92" name="Line 115">
              <a:extLst>
                <a:ext uri="{FF2B5EF4-FFF2-40B4-BE49-F238E27FC236}">
                  <a16:creationId xmlns:a16="http://schemas.microsoft.com/office/drawing/2014/main" id="{AAE1B0B5-FA5C-4AEB-B610-E834571954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017" name="Line 116">
            <a:extLst>
              <a:ext uri="{FF2B5EF4-FFF2-40B4-BE49-F238E27FC236}">
                <a16:creationId xmlns:a16="http://schemas.microsoft.com/office/drawing/2014/main" id="{A4DCC5DD-076D-4EFD-A212-06C2AB05C3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435225" y="3463925"/>
            <a:ext cx="8223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3018" name="Group 119">
            <a:extLst>
              <a:ext uri="{FF2B5EF4-FFF2-40B4-BE49-F238E27FC236}">
                <a16:creationId xmlns:a16="http://schemas.microsoft.com/office/drawing/2014/main" id="{2954B174-73B4-433C-B1CE-4DF6D7E08C13}"/>
              </a:ext>
            </a:extLst>
          </p:cNvPr>
          <p:cNvGrpSpPr>
            <a:grpSpLocks/>
          </p:cNvGrpSpPr>
          <p:nvPr/>
        </p:nvGrpSpPr>
        <p:grpSpPr bwMode="auto">
          <a:xfrm>
            <a:off x="1814513" y="2884488"/>
            <a:ext cx="1068387" cy="820737"/>
            <a:chOff x="2967" y="478"/>
            <a:chExt cx="788" cy="625"/>
          </a:xfrm>
        </p:grpSpPr>
        <p:pic>
          <p:nvPicPr>
            <p:cNvPr id="43085" name="Picture 120" descr="access_point_stylized_small">
              <a:extLst>
                <a:ext uri="{FF2B5EF4-FFF2-40B4-BE49-F238E27FC236}">
                  <a16:creationId xmlns:a16="http://schemas.microsoft.com/office/drawing/2014/main" id="{83CFA5E3-735F-46DB-98B6-CDA0692405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86" name="Picture 121" descr="antenna_radiation_stylized">
              <a:extLst>
                <a:ext uri="{FF2B5EF4-FFF2-40B4-BE49-F238E27FC236}">
                  <a16:creationId xmlns:a16="http://schemas.microsoft.com/office/drawing/2014/main" id="{5EDF614F-1C11-4FFA-8B38-85F8DAC9AB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19" name="Line 122">
            <a:extLst>
              <a:ext uri="{FF2B5EF4-FFF2-40B4-BE49-F238E27FC236}">
                <a16:creationId xmlns:a16="http://schemas.microsoft.com/office/drawing/2014/main" id="{4D7A4412-87EA-4620-8FCE-56449F0C761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756025" y="27670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7" name="Group 138">
            <a:extLst>
              <a:ext uri="{FF2B5EF4-FFF2-40B4-BE49-F238E27FC236}">
                <a16:creationId xmlns:a16="http://schemas.microsoft.com/office/drawing/2014/main" id="{935DBFE4-899B-4558-A0FA-FC04A909178B}"/>
              </a:ext>
            </a:extLst>
          </p:cNvPr>
          <p:cNvGrpSpPr>
            <a:grpSpLocks/>
          </p:cNvGrpSpPr>
          <p:nvPr/>
        </p:nvGrpSpPr>
        <p:grpSpPr bwMode="auto">
          <a:xfrm>
            <a:off x="5326063" y="3703638"/>
            <a:ext cx="2527300" cy="1265237"/>
            <a:chOff x="3355" y="2333"/>
            <a:chExt cx="1592" cy="797"/>
          </a:xfrm>
        </p:grpSpPr>
        <p:sp>
          <p:nvSpPr>
            <p:cNvPr id="43083" name="Text Box 39">
              <a:extLst>
                <a:ext uri="{FF2B5EF4-FFF2-40B4-BE49-F238E27FC236}">
                  <a16:creationId xmlns:a16="http://schemas.microsoft.com/office/drawing/2014/main" id="{37032056-98D8-48DB-B03C-93DFD6668D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" y="2934"/>
              <a:ext cx="159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cable or DSL modem</a:t>
              </a:r>
            </a:p>
          </p:txBody>
        </p:sp>
        <p:sp>
          <p:nvSpPr>
            <p:cNvPr id="43084" name="Line 129">
              <a:extLst>
                <a:ext uri="{FF2B5EF4-FFF2-40B4-BE49-F238E27FC236}">
                  <a16:creationId xmlns:a16="http://schemas.microsoft.com/office/drawing/2014/main" id="{ED056075-5860-48B3-9718-0FFD2173AC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9" y="2333"/>
              <a:ext cx="0" cy="590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39">
            <a:extLst>
              <a:ext uri="{FF2B5EF4-FFF2-40B4-BE49-F238E27FC236}">
                <a16:creationId xmlns:a16="http://schemas.microsoft.com/office/drawing/2014/main" id="{5632184E-267B-4BDD-A22A-BEA7A08A6164}"/>
              </a:ext>
            </a:extLst>
          </p:cNvPr>
          <p:cNvGrpSpPr>
            <a:grpSpLocks/>
          </p:cNvGrpSpPr>
          <p:nvPr/>
        </p:nvGrpSpPr>
        <p:grpSpPr bwMode="auto">
          <a:xfrm>
            <a:off x="4060825" y="3695700"/>
            <a:ext cx="2593975" cy="1778000"/>
            <a:chOff x="2558" y="2328"/>
            <a:chExt cx="1634" cy="1120"/>
          </a:xfrm>
        </p:grpSpPr>
        <p:sp>
          <p:nvSpPr>
            <p:cNvPr id="43081" name="Text Box 39">
              <a:extLst>
                <a:ext uri="{FF2B5EF4-FFF2-40B4-BE49-F238E27FC236}">
                  <a16:creationId xmlns:a16="http://schemas.microsoft.com/office/drawing/2014/main" id="{259B3A3B-03E8-4549-9703-503823D116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8" y="3252"/>
              <a:ext cx="1634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router, firewall, NAT</a:t>
              </a:r>
            </a:p>
          </p:txBody>
        </p:sp>
        <p:sp>
          <p:nvSpPr>
            <p:cNvPr id="43082" name="Line 133">
              <a:extLst>
                <a:ext uri="{FF2B5EF4-FFF2-40B4-BE49-F238E27FC236}">
                  <a16:creationId xmlns:a16="http://schemas.microsoft.com/office/drawing/2014/main" id="{290460F2-B6C8-4375-88C5-D6CA26E5C6F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5" y="2328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9" name="Group 141">
            <a:extLst>
              <a:ext uri="{FF2B5EF4-FFF2-40B4-BE49-F238E27FC236}">
                <a16:creationId xmlns:a16="http://schemas.microsoft.com/office/drawing/2014/main" id="{5EF8B704-F683-4584-AED7-54E464456AE6}"/>
              </a:ext>
            </a:extLst>
          </p:cNvPr>
          <p:cNvGrpSpPr>
            <a:grpSpLocks/>
          </p:cNvGrpSpPr>
          <p:nvPr/>
        </p:nvGrpSpPr>
        <p:grpSpPr bwMode="auto">
          <a:xfrm>
            <a:off x="3605213" y="4576763"/>
            <a:ext cx="2927350" cy="1403350"/>
            <a:chOff x="2062" y="2532"/>
            <a:chExt cx="1844" cy="1220"/>
          </a:xfrm>
        </p:grpSpPr>
        <p:sp>
          <p:nvSpPr>
            <p:cNvPr id="43079" name="Line 134">
              <a:extLst>
                <a:ext uri="{FF2B5EF4-FFF2-40B4-BE49-F238E27FC236}">
                  <a16:creationId xmlns:a16="http://schemas.microsoft.com/office/drawing/2014/main" id="{7D15AB73-1694-4C17-9994-92C66917C73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4" y="2532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80" name="Text Box 39">
              <a:extLst>
                <a:ext uri="{FF2B5EF4-FFF2-40B4-BE49-F238E27FC236}">
                  <a16:creationId xmlns:a16="http://schemas.microsoft.com/office/drawing/2014/main" id="{C921F1D7-2E81-4C9C-9104-8129AA366D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2" y="3471"/>
              <a:ext cx="1844" cy="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800"/>
                <a:t>wired Ethernet (1 Gbps)</a:t>
              </a:r>
            </a:p>
          </p:txBody>
        </p:sp>
      </p:grpSp>
      <p:grpSp>
        <p:nvGrpSpPr>
          <p:cNvPr id="10" name="Group 140">
            <a:extLst>
              <a:ext uri="{FF2B5EF4-FFF2-40B4-BE49-F238E27FC236}">
                <a16:creationId xmlns:a16="http://schemas.microsoft.com/office/drawing/2014/main" id="{F92F23C5-BDF0-42BA-961F-7FF879D2AF37}"/>
              </a:ext>
            </a:extLst>
          </p:cNvPr>
          <p:cNvGrpSpPr>
            <a:grpSpLocks/>
          </p:cNvGrpSpPr>
          <p:nvPr/>
        </p:nvGrpSpPr>
        <p:grpSpPr bwMode="auto">
          <a:xfrm>
            <a:off x="423863" y="3725863"/>
            <a:ext cx="1966912" cy="2043112"/>
            <a:chOff x="267" y="2347"/>
            <a:chExt cx="1239" cy="1287"/>
          </a:xfrm>
        </p:grpSpPr>
        <p:sp>
          <p:nvSpPr>
            <p:cNvPr id="43077" name="Line 136">
              <a:extLst>
                <a:ext uri="{FF2B5EF4-FFF2-40B4-BE49-F238E27FC236}">
                  <a16:creationId xmlns:a16="http://schemas.microsoft.com/office/drawing/2014/main" id="{425708D8-0171-4B29-A0F2-4CCFC04B4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60" y="2347"/>
              <a:ext cx="0" cy="938"/>
            </a:xfrm>
            <a:prstGeom prst="line">
              <a:avLst/>
            </a:prstGeom>
            <a:noFill/>
            <a:ln w="1905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78" name="Text Box 39">
              <a:extLst>
                <a:ext uri="{FF2B5EF4-FFF2-40B4-BE49-F238E27FC236}">
                  <a16:creationId xmlns:a16="http://schemas.microsoft.com/office/drawing/2014/main" id="{0253C6AE-1ED3-48E3-A337-EA4CE2A08A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7" y="3300"/>
              <a:ext cx="1239" cy="3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0000"/>
                </a:lnSpc>
              </a:pPr>
              <a:r>
                <a:rPr lang="en-US" altLang="en-US" sz="1800"/>
                <a:t>wireless access </a:t>
              </a:r>
            </a:p>
            <a:p>
              <a:pPr algn="r">
                <a:lnSpc>
                  <a:spcPct val="80000"/>
                </a:lnSpc>
              </a:pPr>
              <a:r>
                <a:rPr lang="en-US" altLang="en-US" sz="1800"/>
                <a:t>point (54 Mbps)</a:t>
              </a:r>
            </a:p>
          </p:txBody>
        </p:sp>
      </p:grpSp>
      <p:sp>
        <p:nvSpPr>
          <p:cNvPr id="11406" name="Text Box 142">
            <a:extLst>
              <a:ext uri="{FF2B5EF4-FFF2-40B4-BE49-F238E27FC236}">
                <a16:creationId xmlns:a16="http://schemas.microsoft.com/office/drawing/2014/main" id="{ACD8A7BE-247F-4015-A834-BBA01D60D4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8225" y="1303338"/>
            <a:ext cx="110331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r>
              <a:rPr lang="en-US" altLang="en-US" sz="2000"/>
              <a:t>wireless</a:t>
            </a:r>
          </a:p>
          <a:p>
            <a:pPr algn="r"/>
            <a:r>
              <a:rPr lang="en-US" altLang="en-US" sz="2000"/>
              <a:t>devices</a:t>
            </a:r>
          </a:p>
        </p:txBody>
      </p:sp>
      <p:grpSp>
        <p:nvGrpSpPr>
          <p:cNvPr id="43025" name="Group 143">
            <a:extLst>
              <a:ext uri="{FF2B5EF4-FFF2-40B4-BE49-F238E27FC236}">
                <a16:creationId xmlns:a16="http://schemas.microsoft.com/office/drawing/2014/main" id="{BD493E38-C4C1-44A4-A30B-5ABBD50A549D}"/>
              </a:ext>
            </a:extLst>
          </p:cNvPr>
          <p:cNvGrpSpPr>
            <a:grpSpLocks/>
          </p:cNvGrpSpPr>
          <p:nvPr/>
        </p:nvGrpSpPr>
        <p:grpSpPr bwMode="auto">
          <a:xfrm>
            <a:off x="1384300" y="1954213"/>
            <a:ext cx="733425" cy="758825"/>
            <a:chOff x="2751" y="1851"/>
            <a:chExt cx="462" cy="478"/>
          </a:xfrm>
        </p:grpSpPr>
        <p:pic>
          <p:nvPicPr>
            <p:cNvPr id="43075" name="Picture 144" descr="iphone_stylized_small">
              <a:extLst>
                <a:ext uri="{FF2B5EF4-FFF2-40B4-BE49-F238E27FC236}">
                  <a16:creationId xmlns:a16="http://schemas.microsoft.com/office/drawing/2014/main" id="{A3C65373-642F-4305-8329-588BBA1A15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8" y="1922"/>
              <a:ext cx="152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76" name="Picture 145" descr="antenna_radiation_stylized">
              <a:extLst>
                <a:ext uri="{FF2B5EF4-FFF2-40B4-BE49-F238E27FC236}">
                  <a16:creationId xmlns:a16="http://schemas.microsoft.com/office/drawing/2014/main" id="{7C22DC2A-4EF3-4860-8675-71EC5C05E8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1" y="1851"/>
              <a:ext cx="462" cy="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3026" name="Line 146">
            <a:extLst>
              <a:ext uri="{FF2B5EF4-FFF2-40B4-BE49-F238E27FC236}">
                <a16:creationId xmlns:a16="http://schemas.microsoft.com/office/drawing/2014/main" id="{992F159F-9A36-4564-9C1F-FF856C2386E8}"/>
              </a:ext>
            </a:extLst>
          </p:cNvPr>
          <p:cNvSpPr>
            <a:spLocks noChangeShapeType="1"/>
          </p:cNvSpPr>
          <p:nvPr/>
        </p:nvSpPr>
        <p:spPr bwMode="auto">
          <a:xfrm>
            <a:off x="3679825" y="3679825"/>
            <a:ext cx="12700" cy="217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411" name="Oval 147">
            <a:extLst>
              <a:ext uri="{FF2B5EF4-FFF2-40B4-BE49-F238E27FC236}">
                <a16:creationId xmlns:a16="http://schemas.microsoft.com/office/drawing/2014/main" id="{B0CAA7BA-3A30-494E-9C18-821389DF3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2801938"/>
            <a:ext cx="3359150" cy="1050925"/>
          </a:xfrm>
          <a:prstGeom prst="ellipse">
            <a:avLst/>
          </a:prstGeom>
          <a:noFill/>
          <a:ln w="19050">
            <a:solidFill>
              <a:srgbClr val="CC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12" name="Group 150">
            <a:extLst>
              <a:ext uri="{FF2B5EF4-FFF2-40B4-BE49-F238E27FC236}">
                <a16:creationId xmlns:a16="http://schemas.microsoft.com/office/drawing/2014/main" id="{48243ADF-5431-4F94-81DA-CC6D5BD01793}"/>
              </a:ext>
            </a:extLst>
          </p:cNvPr>
          <p:cNvGrpSpPr>
            <a:grpSpLocks/>
          </p:cNvGrpSpPr>
          <p:nvPr/>
        </p:nvGrpSpPr>
        <p:grpSpPr bwMode="auto">
          <a:xfrm>
            <a:off x="136525" y="3532188"/>
            <a:ext cx="1630363" cy="717550"/>
            <a:chOff x="86" y="2225"/>
            <a:chExt cx="1027" cy="452"/>
          </a:xfrm>
        </p:grpSpPr>
        <p:sp>
          <p:nvSpPr>
            <p:cNvPr id="43073" name="Text Box 148">
              <a:extLst>
                <a:ext uri="{FF2B5EF4-FFF2-40B4-BE49-F238E27FC236}">
                  <a16:creationId xmlns:a16="http://schemas.microsoft.com/office/drawing/2014/main" id="{1F49910D-CC7D-4914-9DC9-F1FC0A2053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" y="2357"/>
              <a:ext cx="1027" cy="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>
                <a:lnSpc>
                  <a:spcPct val="85000"/>
                </a:lnSpc>
              </a:pPr>
              <a:r>
                <a:rPr lang="en-US" altLang="en-US" sz="1600"/>
                <a:t>often combined </a:t>
              </a:r>
            </a:p>
            <a:p>
              <a:pPr algn="r">
                <a:lnSpc>
                  <a:spcPct val="85000"/>
                </a:lnSpc>
              </a:pPr>
              <a:r>
                <a:rPr lang="en-US" altLang="en-US" sz="1600"/>
                <a:t>in single box</a:t>
              </a:r>
            </a:p>
          </p:txBody>
        </p:sp>
        <p:sp>
          <p:nvSpPr>
            <p:cNvPr id="43074" name="Line 149">
              <a:extLst>
                <a:ext uri="{FF2B5EF4-FFF2-40B4-BE49-F238E27FC236}">
                  <a16:creationId xmlns:a16="http://schemas.microsoft.com/office/drawing/2014/main" id="{4AA0F604-69C1-416D-A258-BEEAF24DDA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0" y="2225"/>
              <a:ext cx="238" cy="1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29" name="Group 151">
            <a:extLst>
              <a:ext uri="{FF2B5EF4-FFF2-40B4-BE49-F238E27FC236}">
                <a16:creationId xmlns:a16="http://schemas.microsoft.com/office/drawing/2014/main" id="{54BA1704-86BC-48B7-8F86-F3555AA7D553}"/>
              </a:ext>
            </a:extLst>
          </p:cNvPr>
          <p:cNvGrpSpPr>
            <a:grpSpLocks/>
          </p:cNvGrpSpPr>
          <p:nvPr/>
        </p:nvGrpSpPr>
        <p:grpSpPr bwMode="auto">
          <a:xfrm>
            <a:off x="2379663" y="1566863"/>
            <a:ext cx="954087" cy="1027112"/>
            <a:chOff x="877" y="1008"/>
            <a:chExt cx="2747" cy="2591"/>
          </a:xfrm>
        </p:grpSpPr>
        <p:pic>
          <p:nvPicPr>
            <p:cNvPr id="43050" name="Picture 152" descr="antenna_stylized">
              <a:extLst>
                <a:ext uri="{FF2B5EF4-FFF2-40B4-BE49-F238E27FC236}">
                  <a16:creationId xmlns:a16="http://schemas.microsoft.com/office/drawing/2014/main" id="{7018AAC5-C06C-4752-A2A3-50BF132ECE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51" name="Picture 153" descr="laptop_keyboard">
              <a:extLst>
                <a:ext uri="{FF2B5EF4-FFF2-40B4-BE49-F238E27FC236}">
                  <a16:creationId xmlns:a16="http://schemas.microsoft.com/office/drawing/2014/main" id="{3D16A417-A898-4919-A12F-EE6448BC20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2" name="Freeform 154">
              <a:extLst>
                <a:ext uri="{FF2B5EF4-FFF2-40B4-BE49-F238E27FC236}">
                  <a16:creationId xmlns:a16="http://schemas.microsoft.com/office/drawing/2014/main" id="{A5990A7D-F697-4315-BE26-C6877829D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3053" name="Picture 155" descr="screen">
              <a:extLst>
                <a:ext uri="{FF2B5EF4-FFF2-40B4-BE49-F238E27FC236}">
                  <a16:creationId xmlns:a16="http://schemas.microsoft.com/office/drawing/2014/main" id="{963AAA2A-B11F-44AD-8D5D-712B0067A1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54" name="Freeform 156">
              <a:extLst>
                <a:ext uri="{FF2B5EF4-FFF2-40B4-BE49-F238E27FC236}">
                  <a16:creationId xmlns:a16="http://schemas.microsoft.com/office/drawing/2014/main" id="{A9CCDD65-79D0-497A-B990-9271D4223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5" name="Freeform 157">
              <a:extLst>
                <a:ext uri="{FF2B5EF4-FFF2-40B4-BE49-F238E27FC236}">
                  <a16:creationId xmlns:a16="http://schemas.microsoft.com/office/drawing/2014/main" id="{67E13BBD-9697-4263-B1E6-70FC7381F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6" name="Freeform 158">
              <a:extLst>
                <a:ext uri="{FF2B5EF4-FFF2-40B4-BE49-F238E27FC236}">
                  <a16:creationId xmlns:a16="http://schemas.microsoft.com/office/drawing/2014/main" id="{234DDC53-8D75-42BA-A706-3257C9AE4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7" name="Freeform 159">
              <a:extLst>
                <a:ext uri="{FF2B5EF4-FFF2-40B4-BE49-F238E27FC236}">
                  <a16:creationId xmlns:a16="http://schemas.microsoft.com/office/drawing/2014/main" id="{8137DF0A-D26F-407D-8FBB-6CD660744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8" name="Freeform 160">
              <a:extLst>
                <a:ext uri="{FF2B5EF4-FFF2-40B4-BE49-F238E27FC236}">
                  <a16:creationId xmlns:a16="http://schemas.microsoft.com/office/drawing/2014/main" id="{0E4587D4-2FF8-4921-A518-4EDEC55B4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59" name="Freeform 161">
              <a:extLst>
                <a:ext uri="{FF2B5EF4-FFF2-40B4-BE49-F238E27FC236}">
                  <a16:creationId xmlns:a16="http://schemas.microsoft.com/office/drawing/2014/main" id="{47FB9A89-5534-47C6-9D26-00585FB22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3060" name="Group 162">
              <a:extLst>
                <a:ext uri="{FF2B5EF4-FFF2-40B4-BE49-F238E27FC236}">
                  <a16:creationId xmlns:a16="http://schemas.microsoft.com/office/drawing/2014/main" id="{05CB249A-76C5-4261-BCB2-2D5D85D312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3067" name="Freeform 163">
                <a:extLst>
                  <a:ext uri="{FF2B5EF4-FFF2-40B4-BE49-F238E27FC236}">
                    <a16:creationId xmlns:a16="http://schemas.microsoft.com/office/drawing/2014/main" id="{3381F97B-50EF-4D2A-8A68-FF652026A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8" name="Freeform 164">
                <a:extLst>
                  <a:ext uri="{FF2B5EF4-FFF2-40B4-BE49-F238E27FC236}">
                    <a16:creationId xmlns:a16="http://schemas.microsoft.com/office/drawing/2014/main" id="{4EC0AFFE-70C3-4C94-8282-7262E9401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69" name="Freeform 165">
                <a:extLst>
                  <a:ext uri="{FF2B5EF4-FFF2-40B4-BE49-F238E27FC236}">
                    <a16:creationId xmlns:a16="http://schemas.microsoft.com/office/drawing/2014/main" id="{2672FD41-4734-4081-A7D5-9A73A4B1A8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0" name="Freeform 166">
                <a:extLst>
                  <a:ext uri="{FF2B5EF4-FFF2-40B4-BE49-F238E27FC236}">
                    <a16:creationId xmlns:a16="http://schemas.microsoft.com/office/drawing/2014/main" id="{3859DD3C-D03C-4CDA-A247-6A1610D4D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1" name="Freeform 167">
                <a:extLst>
                  <a:ext uri="{FF2B5EF4-FFF2-40B4-BE49-F238E27FC236}">
                    <a16:creationId xmlns:a16="http://schemas.microsoft.com/office/drawing/2014/main" id="{22768F34-796F-45E2-BE20-078D25910A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072" name="Freeform 168">
                <a:extLst>
                  <a:ext uri="{FF2B5EF4-FFF2-40B4-BE49-F238E27FC236}">
                    <a16:creationId xmlns:a16="http://schemas.microsoft.com/office/drawing/2014/main" id="{B861FF59-8043-4044-866F-60C9784AD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3061" name="Freeform 169">
              <a:extLst>
                <a:ext uri="{FF2B5EF4-FFF2-40B4-BE49-F238E27FC236}">
                  <a16:creationId xmlns:a16="http://schemas.microsoft.com/office/drawing/2014/main" id="{3335FBDE-E6FE-440F-BBC2-9614F0647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2" name="Freeform 170">
              <a:extLst>
                <a:ext uri="{FF2B5EF4-FFF2-40B4-BE49-F238E27FC236}">
                  <a16:creationId xmlns:a16="http://schemas.microsoft.com/office/drawing/2014/main" id="{5EF0E203-EAE9-4D88-BAA4-54531C3FB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3" name="Freeform 171">
              <a:extLst>
                <a:ext uri="{FF2B5EF4-FFF2-40B4-BE49-F238E27FC236}">
                  <a16:creationId xmlns:a16="http://schemas.microsoft.com/office/drawing/2014/main" id="{F325986F-CCA0-419C-9672-97880642D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4" name="Freeform 172">
              <a:extLst>
                <a:ext uri="{FF2B5EF4-FFF2-40B4-BE49-F238E27FC236}">
                  <a16:creationId xmlns:a16="http://schemas.microsoft.com/office/drawing/2014/main" id="{77B3B676-047C-43CA-AFC2-1425478AD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5" name="Freeform 173">
              <a:extLst>
                <a:ext uri="{FF2B5EF4-FFF2-40B4-BE49-F238E27FC236}">
                  <a16:creationId xmlns:a16="http://schemas.microsoft.com/office/drawing/2014/main" id="{9AE191E2-543C-4650-A5F7-EBA57F4115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066" name="Freeform 174">
              <a:extLst>
                <a:ext uri="{FF2B5EF4-FFF2-40B4-BE49-F238E27FC236}">
                  <a16:creationId xmlns:a16="http://schemas.microsoft.com/office/drawing/2014/main" id="{DF87EE3F-87C0-4BEA-B09D-A508E9873430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3030" name="Group 175">
            <a:extLst>
              <a:ext uri="{FF2B5EF4-FFF2-40B4-BE49-F238E27FC236}">
                <a16:creationId xmlns:a16="http://schemas.microsoft.com/office/drawing/2014/main" id="{7BE7AC7E-6C82-43C2-A7FB-29E26C07BB5E}"/>
              </a:ext>
            </a:extLst>
          </p:cNvPr>
          <p:cNvGrpSpPr>
            <a:grpSpLocks/>
          </p:cNvGrpSpPr>
          <p:nvPr/>
        </p:nvGrpSpPr>
        <p:grpSpPr bwMode="auto">
          <a:xfrm>
            <a:off x="3149600" y="2032000"/>
            <a:ext cx="1123950" cy="862013"/>
            <a:chOff x="-44" y="1473"/>
            <a:chExt cx="981" cy="1105"/>
          </a:xfrm>
        </p:grpSpPr>
        <p:pic>
          <p:nvPicPr>
            <p:cNvPr id="43048" name="Picture 176" descr="desktop_computer_stylized_medium">
              <a:extLst>
                <a:ext uri="{FF2B5EF4-FFF2-40B4-BE49-F238E27FC236}">
                  <a16:creationId xmlns:a16="http://schemas.microsoft.com/office/drawing/2014/main" id="{EC3FF71F-62A2-42AA-B451-BF7C752286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9" name="Freeform 177">
              <a:extLst>
                <a:ext uri="{FF2B5EF4-FFF2-40B4-BE49-F238E27FC236}">
                  <a16:creationId xmlns:a16="http://schemas.microsoft.com/office/drawing/2014/main" id="{23A989E2-8B96-4F7E-A9E9-DFD91159A9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3031" name="Group 178">
            <a:extLst>
              <a:ext uri="{FF2B5EF4-FFF2-40B4-BE49-F238E27FC236}">
                <a16:creationId xmlns:a16="http://schemas.microsoft.com/office/drawing/2014/main" id="{0A2C4079-BDF4-45A7-8A6C-EDCF74D0E703}"/>
              </a:ext>
            </a:extLst>
          </p:cNvPr>
          <p:cNvGrpSpPr>
            <a:grpSpLocks/>
          </p:cNvGrpSpPr>
          <p:nvPr/>
        </p:nvGrpSpPr>
        <p:grpSpPr bwMode="auto">
          <a:xfrm>
            <a:off x="3090863" y="3838575"/>
            <a:ext cx="849312" cy="712788"/>
            <a:chOff x="-44" y="1473"/>
            <a:chExt cx="981" cy="1105"/>
          </a:xfrm>
        </p:grpSpPr>
        <p:pic>
          <p:nvPicPr>
            <p:cNvPr id="43046" name="Picture 179" descr="desktop_computer_stylized_medium">
              <a:extLst>
                <a:ext uri="{FF2B5EF4-FFF2-40B4-BE49-F238E27FC236}">
                  <a16:creationId xmlns:a16="http://schemas.microsoft.com/office/drawing/2014/main" id="{AEADA3C9-5CA8-41FF-AC63-484B518745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3047" name="Freeform 180">
              <a:extLst>
                <a:ext uri="{FF2B5EF4-FFF2-40B4-BE49-F238E27FC236}">
                  <a16:creationId xmlns:a16="http://schemas.microsoft.com/office/drawing/2014/main" id="{BA1E4686-A9D8-4FDF-B8AA-9E7A7BF6552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3032" name="Slide Number Placeholder 3">
            <a:extLst>
              <a:ext uri="{FF2B5EF4-FFF2-40B4-BE49-F238E27FC236}">
                <a16:creationId xmlns:a16="http://schemas.microsoft.com/office/drawing/2014/main" id="{5E7CF080-3531-4D2A-BE12-29F7B1F3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7C2ABBE4-107E-43D1-840E-38F9A389FEA1}" type="slidenum">
              <a:rPr lang="en-US" altLang="en-US" sz="1200">
                <a:latin typeface="Tahoma" panose="020B0604030504040204" pitchFamily="34" charset="0"/>
              </a:rPr>
              <a:pPr/>
              <a:t>22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3033" name="Group 98">
            <a:extLst>
              <a:ext uri="{FF2B5EF4-FFF2-40B4-BE49-F238E27FC236}">
                <a16:creationId xmlns:a16="http://schemas.microsoft.com/office/drawing/2014/main" id="{235B8184-F2AD-4102-84A8-3A053389F8A9}"/>
              </a:ext>
            </a:extLst>
          </p:cNvPr>
          <p:cNvGrpSpPr>
            <a:grpSpLocks/>
          </p:cNvGrpSpPr>
          <p:nvPr/>
        </p:nvGrpSpPr>
        <p:grpSpPr bwMode="auto">
          <a:xfrm>
            <a:off x="4486275" y="1708150"/>
            <a:ext cx="958850" cy="1276350"/>
            <a:chOff x="5806938" y="3011924"/>
            <a:chExt cx="347997" cy="396620"/>
          </a:xfrm>
        </p:grpSpPr>
        <p:pic>
          <p:nvPicPr>
            <p:cNvPr id="43044" name="Picture 101">
              <a:extLst>
                <a:ext uri="{FF2B5EF4-FFF2-40B4-BE49-F238E27FC236}">
                  <a16:creationId xmlns:a16="http://schemas.microsoft.com/office/drawing/2014/main" id="{54BE8499-2A10-4111-B990-90449F3A9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45" name="Picture 1115" descr="antenna_stylized">
              <a:extLst>
                <a:ext uri="{FF2B5EF4-FFF2-40B4-BE49-F238E27FC236}">
                  <a16:creationId xmlns:a16="http://schemas.microsoft.com/office/drawing/2014/main" id="{D150DBD3-DB14-42A6-B2D7-E1B7EF5238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034" name="Group 347">
            <a:extLst>
              <a:ext uri="{FF2B5EF4-FFF2-40B4-BE49-F238E27FC236}">
                <a16:creationId xmlns:a16="http://schemas.microsoft.com/office/drawing/2014/main" id="{842FE36B-2495-4F53-829A-4EE1E9EFE3D9}"/>
              </a:ext>
            </a:extLst>
          </p:cNvPr>
          <p:cNvGrpSpPr>
            <a:grpSpLocks/>
          </p:cNvGrpSpPr>
          <p:nvPr/>
        </p:nvGrpSpPr>
        <p:grpSpPr bwMode="auto">
          <a:xfrm>
            <a:off x="3236913" y="3187700"/>
            <a:ext cx="1114425" cy="541338"/>
            <a:chOff x="1871277" y="1576300"/>
            <a:chExt cx="1128371" cy="437861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0504F0A-29D8-4856-BF48-A58245026A4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DD21E67-F158-4A86-8CF9-A170605D744E}"/>
                </a:ext>
              </a:extLst>
            </p:cNvPr>
            <p:cNvSpPr/>
            <p:nvPr/>
          </p:nvSpPr>
          <p:spPr bwMode="auto">
            <a:xfrm>
              <a:off x="1871277" y="1739375"/>
              <a:ext cx="1128371" cy="11684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76DDEB50-6A1A-4BEF-B935-994516B2589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C3AEB902-BAD8-4DA0-B3EB-42312369087D}"/>
                </a:ext>
              </a:extLst>
            </p:cNvPr>
            <p:cNvSpPr/>
            <p:nvPr/>
          </p:nvSpPr>
          <p:spPr bwMode="auto">
            <a:xfrm>
              <a:off x="2158995" y="1673888"/>
              <a:ext cx="549719" cy="16050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548AC831-013A-4519-B26A-2E2840715D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DD6914F4-359F-46EF-8D23-2A131A9D5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4" name="Freeform 93">
              <a:extLst>
                <a:ext uri="{FF2B5EF4-FFF2-40B4-BE49-F238E27FC236}">
                  <a16:creationId xmlns:a16="http://schemas.microsoft.com/office/drawing/2014/main" id="{4E446C6B-6398-419E-9846-AFEE9E90C1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FDB08D9-F186-4AB6-B925-BD6FEB824111}"/>
                </a:ext>
              </a:extLst>
            </p:cNvPr>
            <p:cNvCxnSpPr>
              <a:cxnSpLocks noChangeShapeType="1"/>
              <a:endCxn id="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E7C0B650-0327-4F65-813E-A19742222FE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9" grpId="0"/>
      <p:bldP spid="11406" grpId="0"/>
      <p:bldP spid="114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Footer Placeholder 2">
            <a:extLst>
              <a:ext uri="{FF2B5EF4-FFF2-40B4-BE49-F238E27FC236}">
                <a16:creationId xmlns:a16="http://schemas.microsoft.com/office/drawing/2014/main" id="{9C9ACA20-A1A4-4222-8543-FDC9526F7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5058" name="Title 50">
            <a:extLst>
              <a:ext uri="{FF2B5EF4-FFF2-40B4-BE49-F238E27FC236}">
                <a16:creationId xmlns:a16="http://schemas.microsoft.com/office/drawing/2014/main" id="{7DA91B7B-AD5F-410E-BA76-6EC53B1AA94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90513" y="198438"/>
            <a:ext cx="8321675" cy="765175"/>
          </a:xfrm>
        </p:spPr>
        <p:txBody>
          <a:bodyPr/>
          <a:lstStyle/>
          <a:p>
            <a:pPr eaLnBrk="1" hangingPunct="1"/>
            <a:r>
              <a:rPr lang="en-US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Enterprise access networks (Ethernet)</a:t>
            </a:r>
          </a:p>
        </p:txBody>
      </p:sp>
      <p:sp>
        <p:nvSpPr>
          <p:cNvPr id="58371" name="Content Placeholder 52">
            <a:extLst>
              <a:ext uri="{FF2B5EF4-FFF2-40B4-BE49-F238E27FC236}">
                <a16:creationId xmlns:a16="http://schemas.microsoft.com/office/drawing/2014/main" id="{C2DBE01C-A14E-485B-92C3-CA6F614FA21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55613" y="4783138"/>
            <a:ext cx="8043862" cy="1414462"/>
          </a:xfrm>
        </p:spPr>
        <p:txBody>
          <a:bodyPr/>
          <a:lstStyle/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typically used in companies, universities, etc.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panose="020B0502020104020203" pitchFamily="34" charset="0"/>
              </a:rPr>
              <a:t>10 Mbps, 100Mbps, 1Gbps, 10Gbps transmission rates</a:t>
            </a:r>
          </a:p>
          <a:p>
            <a:pPr marL="287338" lvl="1" indent="-287338" eaLnBrk="1" hangingPunct="1"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panose="020B0502020104020203" pitchFamily="34" charset="0"/>
              </a:rPr>
              <a:t>today, end systems typically connect into Ethernet switch</a:t>
            </a:r>
          </a:p>
          <a:p>
            <a:pPr eaLnBrk="1" hangingPunct="1">
              <a:buFont typeface="Wingdings" charset="2"/>
              <a:buChar char="§"/>
              <a:defRPr/>
            </a:pPr>
            <a:endParaRPr lang="en-US" sz="2400" dirty="0"/>
          </a:p>
        </p:txBody>
      </p:sp>
      <p:sp>
        <p:nvSpPr>
          <p:cNvPr id="45060" name="Line 2">
            <a:extLst>
              <a:ext uri="{FF2B5EF4-FFF2-40B4-BE49-F238E27FC236}">
                <a16:creationId xmlns:a16="http://schemas.microsoft.com/office/drawing/2014/main" id="{2FA4DFB9-CD10-439C-96C8-A3A75816E3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217738" y="3186113"/>
            <a:ext cx="0" cy="4683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1" name="Line 3">
            <a:extLst>
              <a:ext uri="{FF2B5EF4-FFF2-40B4-BE49-F238E27FC236}">
                <a16:creationId xmlns:a16="http://schemas.microsoft.com/office/drawing/2014/main" id="{57D69CB6-D057-4F47-9D05-3C80B308D2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36838" y="319405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2" name="Line 4">
            <a:extLst>
              <a:ext uri="{FF2B5EF4-FFF2-40B4-BE49-F238E27FC236}">
                <a16:creationId xmlns:a16="http://schemas.microsoft.com/office/drawing/2014/main" id="{F4C44D3A-095D-49FA-A236-645C654919B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614488" y="3167063"/>
            <a:ext cx="69691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3" name="Group 51">
            <a:extLst>
              <a:ext uri="{FF2B5EF4-FFF2-40B4-BE49-F238E27FC236}">
                <a16:creationId xmlns:a16="http://schemas.microsoft.com/office/drawing/2014/main" id="{96AF59EB-E2AF-4B59-B987-12CC9BBA37C4}"/>
              </a:ext>
            </a:extLst>
          </p:cNvPr>
          <p:cNvGrpSpPr>
            <a:grpSpLocks/>
          </p:cNvGrpSpPr>
          <p:nvPr/>
        </p:nvGrpSpPr>
        <p:grpSpPr bwMode="auto">
          <a:xfrm>
            <a:off x="2016125" y="2873375"/>
            <a:ext cx="1052513" cy="355600"/>
            <a:chOff x="4410" y="1365"/>
            <a:chExt cx="663" cy="224"/>
          </a:xfrm>
        </p:grpSpPr>
        <p:sp>
          <p:nvSpPr>
            <p:cNvPr id="45261" name="Rectangle 52">
              <a:extLst>
                <a:ext uri="{FF2B5EF4-FFF2-40B4-BE49-F238E27FC236}">
                  <a16:creationId xmlns:a16="http://schemas.microsoft.com/office/drawing/2014/main" id="{78AD4E35-3A77-42A6-922C-8BDB2E1CD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2" name="AutoShape 53">
              <a:extLst>
                <a:ext uri="{FF2B5EF4-FFF2-40B4-BE49-F238E27FC236}">
                  <a16:creationId xmlns:a16="http://schemas.microsoft.com/office/drawing/2014/main" id="{32A04A48-3EC8-43B5-8EB4-B353F4E26B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263" name="Freeform 54">
              <a:extLst>
                <a:ext uri="{FF2B5EF4-FFF2-40B4-BE49-F238E27FC236}">
                  <a16:creationId xmlns:a16="http://schemas.microsoft.com/office/drawing/2014/main" id="{BD6C2A65-75C2-465C-AE4F-E91A9B2CF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264" name="Freeform 55">
              <a:extLst>
                <a:ext uri="{FF2B5EF4-FFF2-40B4-BE49-F238E27FC236}">
                  <a16:creationId xmlns:a16="http://schemas.microsoft.com/office/drawing/2014/main" id="{250E03EA-DB71-48A8-810A-CDC3B65AF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265" name="Freeform 56">
              <a:extLst>
                <a:ext uri="{FF2B5EF4-FFF2-40B4-BE49-F238E27FC236}">
                  <a16:creationId xmlns:a16="http://schemas.microsoft.com/office/drawing/2014/main" id="{76EEB040-1761-47D2-B94D-7EA8E80AA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64" name="Line 59">
            <a:extLst>
              <a:ext uri="{FF2B5EF4-FFF2-40B4-BE49-F238E27FC236}">
                <a16:creationId xmlns:a16="http://schemas.microsoft.com/office/drawing/2014/main" id="{4D9C56F6-D3C8-4C21-B154-DF400237ABD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08075" y="2946400"/>
            <a:ext cx="10620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65" name="Line 61">
            <a:extLst>
              <a:ext uri="{FF2B5EF4-FFF2-40B4-BE49-F238E27FC236}">
                <a16:creationId xmlns:a16="http://schemas.microsoft.com/office/drawing/2014/main" id="{13F197B4-3253-4488-8F1F-ED7EE8D1F7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389188" y="2328863"/>
            <a:ext cx="0" cy="5365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66" name="Group 62">
            <a:extLst>
              <a:ext uri="{FF2B5EF4-FFF2-40B4-BE49-F238E27FC236}">
                <a16:creationId xmlns:a16="http://schemas.microsoft.com/office/drawing/2014/main" id="{8E8EFB5D-D82E-4838-BFB0-651C8A5AD671}"/>
              </a:ext>
            </a:extLst>
          </p:cNvPr>
          <p:cNvGrpSpPr>
            <a:grpSpLocks/>
          </p:cNvGrpSpPr>
          <p:nvPr/>
        </p:nvGrpSpPr>
        <p:grpSpPr bwMode="auto">
          <a:xfrm>
            <a:off x="2089150" y="1876425"/>
            <a:ext cx="873125" cy="627063"/>
            <a:chOff x="2967" y="478"/>
            <a:chExt cx="788" cy="625"/>
          </a:xfrm>
        </p:grpSpPr>
        <p:pic>
          <p:nvPicPr>
            <p:cNvPr id="45259" name="Picture 63" descr="access_point_stylized_small">
              <a:extLst>
                <a:ext uri="{FF2B5EF4-FFF2-40B4-BE49-F238E27FC236}">
                  <a16:creationId xmlns:a16="http://schemas.microsoft.com/office/drawing/2014/main" id="{22C117B3-867B-4AA0-8249-55D8EB8B3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60" name="Picture 64" descr="antenna_radiation_stylized">
              <a:extLst>
                <a:ext uri="{FF2B5EF4-FFF2-40B4-BE49-F238E27FC236}">
                  <a16:creationId xmlns:a16="http://schemas.microsoft.com/office/drawing/2014/main" id="{5EF50EDD-23C4-48F6-B1B0-3057E25A4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5067" name="Group 65">
            <a:extLst>
              <a:ext uri="{FF2B5EF4-FFF2-40B4-BE49-F238E27FC236}">
                <a16:creationId xmlns:a16="http://schemas.microsoft.com/office/drawing/2014/main" id="{B03F9B90-F8D4-4CF1-9774-C2DD67DC5F26}"/>
              </a:ext>
            </a:extLst>
          </p:cNvPr>
          <p:cNvGrpSpPr>
            <a:grpSpLocks/>
          </p:cNvGrpSpPr>
          <p:nvPr/>
        </p:nvGrpSpPr>
        <p:grpSpPr bwMode="auto">
          <a:xfrm>
            <a:off x="2746375" y="1231900"/>
            <a:ext cx="622300" cy="706438"/>
            <a:chOff x="877" y="1008"/>
            <a:chExt cx="2747" cy="2591"/>
          </a:xfrm>
        </p:grpSpPr>
        <p:pic>
          <p:nvPicPr>
            <p:cNvPr id="45236" name="Picture 66" descr="antenna_stylized">
              <a:extLst>
                <a:ext uri="{FF2B5EF4-FFF2-40B4-BE49-F238E27FC236}">
                  <a16:creationId xmlns:a16="http://schemas.microsoft.com/office/drawing/2014/main" id="{3C4A4E82-0D6E-4ED0-87E8-53AB7577FA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37" name="Picture 67" descr="laptop_keyboard">
              <a:extLst>
                <a:ext uri="{FF2B5EF4-FFF2-40B4-BE49-F238E27FC236}">
                  <a16:creationId xmlns:a16="http://schemas.microsoft.com/office/drawing/2014/main" id="{087B286E-DC92-45B9-B8B3-18744B890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38" name="Freeform 68">
              <a:extLst>
                <a:ext uri="{FF2B5EF4-FFF2-40B4-BE49-F238E27FC236}">
                  <a16:creationId xmlns:a16="http://schemas.microsoft.com/office/drawing/2014/main" id="{B4D495AD-A38E-4870-9F63-25F5FC3ED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39" name="Picture 69" descr="screen">
              <a:extLst>
                <a:ext uri="{FF2B5EF4-FFF2-40B4-BE49-F238E27FC236}">
                  <a16:creationId xmlns:a16="http://schemas.microsoft.com/office/drawing/2014/main" id="{EB676E32-651F-407F-9214-54D727AF8A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40" name="Freeform 70">
              <a:extLst>
                <a:ext uri="{FF2B5EF4-FFF2-40B4-BE49-F238E27FC236}">
                  <a16:creationId xmlns:a16="http://schemas.microsoft.com/office/drawing/2014/main" id="{35DB4CA0-0BA8-4E7D-80F6-29FB32847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1" name="Freeform 71">
              <a:extLst>
                <a:ext uri="{FF2B5EF4-FFF2-40B4-BE49-F238E27FC236}">
                  <a16:creationId xmlns:a16="http://schemas.microsoft.com/office/drawing/2014/main" id="{D98E16F8-E23A-40C8-941F-89F64ECBF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2" name="Freeform 72">
              <a:extLst>
                <a:ext uri="{FF2B5EF4-FFF2-40B4-BE49-F238E27FC236}">
                  <a16:creationId xmlns:a16="http://schemas.microsoft.com/office/drawing/2014/main" id="{C5B6C130-2C02-4503-8C92-7841A07F8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3" name="Freeform 73">
              <a:extLst>
                <a:ext uri="{FF2B5EF4-FFF2-40B4-BE49-F238E27FC236}">
                  <a16:creationId xmlns:a16="http://schemas.microsoft.com/office/drawing/2014/main" id="{497290DF-FDFA-42F4-9B04-000F573F7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4" name="Freeform 74">
              <a:extLst>
                <a:ext uri="{FF2B5EF4-FFF2-40B4-BE49-F238E27FC236}">
                  <a16:creationId xmlns:a16="http://schemas.microsoft.com/office/drawing/2014/main" id="{5DDC8A05-C99E-4C40-8A12-07FD1770F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5" name="Freeform 75">
              <a:extLst>
                <a:ext uri="{FF2B5EF4-FFF2-40B4-BE49-F238E27FC236}">
                  <a16:creationId xmlns:a16="http://schemas.microsoft.com/office/drawing/2014/main" id="{E7034E97-AC4E-4F97-AAF6-48E94EFE3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46" name="Group 76">
              <a:extLst>
                <a:ext uri="{FF2B5EF4-FFF2-40B4-BE49-F238E27FC236}">
                  <a16:creationId xmlns:a16="http://schemas.microsoft.com/office/drawing/2014/main" id="{7BDF66C0-954F-4173-AA3A-0ED86D14DF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53" name="Freeform 77">
                <a:extLst>
                  <a:ext uri="{FF2B5EF4-FFF2-40B4-BE49-F238E27FC236}">
                    <a16:creationId xmlns:a16="http://schemas.microsoft.com/office/drawing/2014/main" id="{1C8130A7-6E05-42CE-90AA-D2CC92ED7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4" name="Freeform 78">
                <a:extLst>
                  <a:ext uri="{FF2B5EF4-FFF2-40B4-BE49-F238E27FC236}">
                    <a16:creationId xmlns:a16="http://schemas.microsoft.com/office/drawing/2014/main" id="{52DAB8AC-DBD4-4F09-A6AA-718A38835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5" name="Freeform 79">
                <a:extLst>
                  <a:ext uri="{FF2B5EF4-FFF2-40B4-BE49-F238E27FC236}">
                    <a16:creationId xmlns:a16="http://schemas.microsoft.com/office/drawing/2014/main" id="{2FB6F842-8EFB-459F-9462-E2F97B0BBA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6" name="Freeform 80">
                <a:extLst>
                  <a:ext uri="{FF2B5EF4-FFF2-40B4-BE49-F238E27FC236}">
                    <a16:creationId xmlns:a16="http://schemas.microsoft.com/office/drawing/2014/main" id="{72346729-0D7B-418B-BB93-77F69792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7" name="Freeform 81">
                <a:extLst>
                  <a:ext uri="{FF2B5EF4-FFF2-40B4-BE49-F238E27FC236}">
                    <a16:creationId xmlns:a16="http://schemas.microsoft.com/office/drawing/2014/main" id="{D41EA290-96E6-4918-832D-8A5A1F23F6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58" name="Freeform 82">
                <a:extLst>
                  <a:ext uri="{FF2B5EF4-FFF2-40B4-BE49-F238E27FC236}">
                    <a16:creationId xmlns:a16="http://schemas.microsoft.com/office/drawing/2014/main" id="{971074BD-4A8C-48A2-9CC2-7D94AFA0F5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47" name="Freeform 83">
              <a:extLst>
                <a:ext uri="{FF2B5EF4-FFF2-40B4-BE49-F238E27FC236}">
                  <a16:creationId xmlns:a16="http://schemas.microsoft.com/office/drawing/2014/main" id="{4A82D251-9A65-4C9D-BDEA-8AFC87CD39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8" name="Freeform 84">
              <a:extLst>
                <a:ext uri="{FF2B5EF4-FFF2-40B4-BE49-F238E27FC236}">
                  <a16:creationId xmlns:a16="http://schemas.microsoft.com/office/drawing/2014/main" id="{06BD7298-BCAA-44E5-9390-C052EC986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49" name="Freeform 85">
              <a:extLst>
                <a:ext uri="{FF2B5EF4-FFF2-40B4-BE49-F238E27FC236}">
                  <a16:creationId xmlns:a16="http://schemas.microsoft.com/office/drawing/2014/main" id="{002BCEDC-823A-4A44-A499-C1E2DE148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0" name="Freeform 86">
              <a:extLst>
                <a:ext uri="{FF2B5EF4-FFF2-40B4-BE49-F238E27FC236}">
                  <a16:creationId xmlns:a16="http://schemas.microsoft.com/office/drawing/2014/main" id="{A9B8B145-8B18-4CEF-8AFA-35AAEC551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1" name="Freeform 87">
              <a:extLst>
                <a:ext uri="{FF2B5EF4-FFF2-40B4-BE49-F238E27FC236}">
                  <a16:creationId xmlns:a16="http://schemas.microsoft.com/office/drawing/2014/main" id="{23B8E0B2-3A9B-4281-B2E2-1E328941B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52" name="Freeform 88">
              <a:extLst>
                <a:ext uri="{FF2B5EF4-FFF2-40B4-BE49-F238E27FC236}">
                  <a16:creationId xmlns:a16="http://schemas.microsoft.com/office/drawing/2014/main" id="{D6CF7A48-7C94-4010-9DB4-F94F19C1E7E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8" name="Group 89">
            <a:extLst>
              <a:ext uri="{FF2B5EF4-FFF2-40B4-BE49-F238E27FC236}">
                <a16:creationId xmlns:a16="http://schemas.microsoft.com/office/drawing/2014/main" id="{1F05E1B8-FFA1-4E3E-981F-03D5A2E289DD}"/>
              </a:ext>
            </a:extLst>
          </p:cNvPr>
          <p:cNvGrpSpPr>
            <a:grpSpLocks/>
          </p:cNvGrpSpPr>
          <p:nvPr/>
        </p:nvGrpSpPr>
        <p:grpSpPr bwMode="auto">
          <a:xfrm>
            <a:off x="1216025" y="1511300"/>
            <a:ext cx="566738" cy="625475"/>
            <a:chOff x="877" y="1008"/>
            <a:chExt cx="2747" cy="2591"/>
          </a:xfrm>
        </p:grpSpPr>
        <p:pic>
          <p:nvPicPr>
            <p:cNvPr id="45213" name="Picture 90" descr="antenna_stylized">
              <a:extLst>
                <a:ext uri="{FF2B5EF4-FFF2-40B4-BE49-F238E27FC236}">
                  <a16:creationId xmlns:a16="http://schemas.microsoft.com/office/drawing/2014/main" id="{D5852B46-B0EB-4165-82C7-110A5B9FDD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214" name="Picture 91" descr="laptop_keyboard">
              <a:extLst>
                <a:ext uri="{FF2B5EF4-FFF2-40B4-BE49-F238E27FC236}">
                  <a16:creationId xmlns:a16="http://schemas.microsoft.com/office/drawing/2014/main" id="{539B9B6F-63EE-42D3-B68F-3F9C31BBCB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5" name="Freeform 92">
              <a:extLst>
                <a:ext uri="{FF2B5EF4-FFF2-40B4-BE49-F238E27FC236}">
                  <a16:creationId xmlns:a16="http://schemas.microsoft.com/office/drawing/2014/main" id="{842DDC24-9548-44B1-92EF-D20FC98F3E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216" name="Picture 93" descr="screen">
              <a:extLst>
                <a:ext uri="{FF2B5EF4-FFF2-40B4-BE49-F238E27FC236}">
                  <a16:creationId xmlns:a16="http://schemas.microsoft.com/office/drawing/2014/main" id="{4C7E8158-B9B7-4C4C-8F8C-739758297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217" name="Freeform 94">
              <a:extLst>
                <a:ext uri="{FF2B5EF4-FFF2-40B4-BE49-F238E27FC236}">
                  <a16:creationId xmlns:a16="http://schemas.microsoft.com/office/drawing/2014/main" id="{34454EBA-52F7-4342-88D0-7DAF0D860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8" name="Freeform 95">
              <a:extLst>
                <a:ext uri="{FF2B5EF4-FFF2-40B4-BE49-F238E27FC236}">
                  <a16:creationId xmlns:a16="http://schemas.microsoft.com/office/drawing/2014/main" id="{48F953D5-5C39-4533-A681-2C9B78ABB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19" name="Freeform 96">
              <a:extLst>
                <a:ext uri="{FF2B5EF4-FFF2-40B4-BE49-F238E27FC236}">
                  <a16:creationId xmlns:a16="http://schemas.microsoft.com/office/drawing/2014/main" id="{6063F9F4-7599-4B90-B0F3-E4EF769B9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0" name="Freeform 97">
              <a:extLst>
                <a:ext uri="{FF2B5EF4-FFF2-40B4-BE49-F238E27FC236}">
                  <a16:creationId xmlns:a16="http://schemas.microsoft.com/office/drawing/2014/main" id="{79BE7F24-ABFA-4134-9D77-9170E6740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1" name="Freeform 98">
              <a:extLst>
                <a:ext uri="{FF2B5EF4-FFF2-40B4-BE49-F238E27FC236}">
                  <a16:creationId xmlns:a16="http://schemas.microsoft.com/office/drawing/2014/main" id="{81D9EF2D-5E42-448E-9912-0A2016F91A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2" name="Freeform 99">
              <a:extLst>
                <a:ext uri="{FF2B5EF4-FFF2-40B4-BE49-F238E27FC236}">
                  <a16:creationId xmlns:a16="http://schemas.microsoft.com/office/drawing/2014/main" id="{028A6B6E-12CE-46CD-A671-F3B7EF966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23" name="Group 100">
              <a:extLst>
                <a:ext uri="{FF2B5EF4-FFF2-40B4-BE49-F238E27FC236}">
                  <a16:creationId xmlns:a16="http://schemas.microsoft.com/office/drawing/2014/main" id="{AA4EE95D-B018-4E20-A4A5-317640C6CF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30" name="Freeform 101">
                <a:extLst>
                  <a:ext uri="{FF2B5EF4-FFF2-40B4-BE49-F238E27FC236}">
                    <a16:creationId xmlns:a16="http://schemas.microsoft.com/office/drawing/2014/main" id="{7ADC18F5-FE93-4DD4-8EDF-DC7CF0F804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1" name="Freeform 102">
                <a:extLst>
                  <a:ext uri="{FF2B5EF4-FFF2-40B4-BE49-F238E27FC236}">
                    <a16:creationId xmlns:a16="http://schemas.microsoft.com/office/drawing/2014/main" id="{391F12D9-E289-4740-9E07-869DAB519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2" name="Freeform 103">
                <a:extLst>
                  <a:ext uri="{FF2B5EF4-FFF2-40B4-BE49-F238E27FC236}">
                    <a16:creationId xmlns:a16="http://schemas.microsoft.com/office/drawing/2014/main" id="{3737D66E-F608-4B12-8E6B-C18185C698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3" name="Freeform 104">
                <a:extLst>
                  <a:ext uri="{FF2B5EF4-FFF2-40B4-BE49-F238E27FC236}">
                    <a16:creationId xmlns:a16="http://schemas.microsoft.com/office/drawing/2014/main" id="{93BB22E7-FF2C-4285-B601-ACD127EBF7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4" name="Freeform 105">
                <a:extLst>
                  <a:ext uri="{FF2B5EF4-FFF2-40B4-BE49-F238E27FC236}">
                    <a16:creationId xmlns:a16="http://schemas.microsoft.com/office/drawing/2014/main" id="{C716E7B7-F684-48C3-8176-FFED5CFCD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35" name="Freeform 106">
                <a:extLst>
                  <a:ext uri="{FF2B5EF4-FFF2-40B4-BE49-F238E27FC236}">
                    <a16:creationId xmlns:a16="http://schemas.microsoft.com/office/drawing/2014/main" id="{4EE92386-5FCE-4C94-816C-77059E0DB5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24" name="Freeform 107">
              <a:extLst>
                <a:ext uri="{FF2B5EF4-FFF2-40B4-BE49-F238E27FC236}">
                  <a16:creationId xmlns:a16="http://schemas.microsoft.com/office/drawing/2014/main" id="{6F5BA4E9-DDF2-4B67-94CF-B5BBD95E9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5" name="Freeform 108">
              <a:extLst>
                <a:ext uri="{FF2B5EF4-FFF2-40B4-BE49-F238E27FC236}">
                  <a16:creationId xmlns:a16="http://schemas.microsoft.com/office/drawing/2014/main" id="{EA91199F-DE09-4C5E-9030-B80683F34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6" name="Freeform 109">
              <a:extLst>
                <a:ext uri="{FF2B5EF4-FFF2-40B4-BE49-F238E27FC236}">
                  <a16:creationId xmlns:a16="http://schemas.microsoft.com/office/drawing/2014/main" id="{58159343-EA47-42C4-8F7B-AD67579D7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7" name="Freeform 110">
              <a:extLst>
                <a:ext uri="{FF2B5EF4-FFF2-40B4-BE49-F238E27FC236}">
                  <a16:creationId xmlns:a16="http://schemas.microsoft.com/office/drawing/2014/main" id="{FBA23E4F-E61E-4F15-A22C-C0F892B2B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8" name="Freeform 111">
              <a:extLst>
                <a:ext uri="{FF2B5EF4-FFF2-40B4-BE49-F238E27FC236}">
                  <a16:creationId xmlns:a16="http://schemas.microsoft.com/office/drawing/2014/main" id="{FDD9D071-C345-43EA-8EBF-992C9AD6C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29" name="Freeform 112">
              <a:extLst>
                <a:ext uri="{FF2B5EF4-FFF2-40B4-BE49-F238E27FC236}">
                  <a16:creationId xmlns:a16="http://schemas.microsoft.com/office/drawing/2014/main" id="{5AA31E84-86A2-41CD-8651-D008B68539DC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69" name="Group 113">
            <a:extLst>
              <a:ext uri="{FF2B5EF4-FFF2-40B4-BE49-F238E27FC236}">
                <a16:creationId xmlns:a16="http://schemas.microsoft.com/office/drawing/2014/main" id="{D85A442D-BEAA-402C-ACA2-17351BD7E85E}"/>
              </a:ext>
            </a:extLst>
          </p:cNvPr>
          <p:cNvGrpSpPr>
            <a:grpSpLocks/>
          </p:cNvGrpSpPr>
          <p:nvPr/>
        </p:nvGrpSpPr>
        <p:grpSpPr bwMode="auto">
          <a:xfrm>
            <a:off x="1963738" y="1203325"/>
            <a:ext cx="635000" cy="615950"/>
            <a:chOff x="877" y="1008"/>
            <a:chExt cx="2747" cy="2591"/>
          </a:xfrm>
        </p:grpSpPr>
        <p:pic>
          <p:nvPicPr>
            <p:cNvPr id="45190" name="Picture 114" descr="antenna_stylized">
              <a:extLst>
                <a:ext uri="{FF2B5EF4-FFF2-40B4-BE49-F238E27FC236}">
                  <a16:creationId xmlns:a16="http://schemas.microsoft.com/office/drawing/2014/main" id="{E748C492-2FAE-4F83-8EB3-5BE5418D82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5191" name="Picture 115" descr="laptop_keyboard">
              <a:extLst>
                <a:ext uri="{FF2B5EF4-FFF2-40B4-BE49-F238E27FC236}">
                  <a16:creationId xmlns:a16="http://schemas.microsoft.com/office/drawing/2014/main" id="{CF6B039E-7B2B-4A3E-8267-A3710F9536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2" name="Freeform 116">
              <a:extLst>
                <a:ext uri="{FF2B5EF4-FFF2-40B4-BE49-F238E27FC236}">
                  <a16:creationId xmlns:a16="http://schemas.microsoft.com/office/drawing/2014/main" id="{94195F88-CA80-493E-847A-83610F1B6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5193" name="Picture 117" descr="screen">
              <a:extLst>
                <a:ext uri="{FF2B5EF4-FFF2-40B4-BE49-F238E27FC236}">
                  <a16:creationId xmlns:a16="http://schemas.microsoft.com/office/drawing/2014/main" id="{67227C46-36E4-4906-8AFA-3CDBDB5681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94" name="Freeform 118">
              <a:extLst>
                <a:ext uri="{FF2B5EF4-FFF2-40B4-BE49-F238E27FC236}">
                  <a16:creationId xmlns:a16="http://schemas.microsoft.com/office/drawing/2014/main" id="{F221B35C-B69D-4B3E-8034-DE794F9A4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5" name="Freeform 119">
              <a:extLst>
                <a:ext uri="{FF2B5EF4-FFF2-40B4-BE49-F238E27FC236}">
                  <a16:creationId xmlns:a16="http://schemas.microsoft.com/office/drawing/2014/main" id="{A15CD447-7C7F-4254-B6DF-07273D4A1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6" name="Freeform 120">
              <a:extLst>
                <a:ext uri="{FF2B5EF4-FFF2-40B4-BE49-F238E27FC236}">
                  <a16:creationId xmlns:a16="http://schemas.microsoft.com/office/drawing/2014/main" id="{5604B9AB-BFD4-4EB1-AC4B-293A5E581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7" name="Freeform 121">
              <a:extLst>
                <a:ext uri="{FF2B5EF4-FFF2-40B4-BE49-F238E27FC236}">
                  <a16:creationId xmlns:a16="http://schemas.microsoft.com/office/drawing/2014/main" id="{3DF4978B-F36A-48AC-BC59-AA96B2D12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8" name="Freeform 122">
              <a:extLst>
                <a:ext uri="{FF2B5EF4-FFF2-40B4-BE49-F238E27FC236}">
                  <a16:creationId xmlns:a16="http://schemas.microsoft.com/office/drawing/2014/main" id="{A80D432D-8CCA-409E-8D7E-4E2A747B4CD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99" name="Freeform 123">
              <a:extLst>
                <a:ext uri="{FF2B5EF4-FFF2-40B4-BE49-F238E27FC236}">
                  <a16:creationId xmlns:a16="http://schemas.microsoft.com/office/drawing/2014/main" id="{753B406A-4230-48FF-991C-078D92DBD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200" name="Group 124">
              <a:extLst>
                <a:ext uri="{FF2B5EF4-FFF2-40B4-BE49-F238E27FC236}">
                  <a16:creationId xmlns:a16="http://schemas.microsoft.com/office/drawing/2014/main" id="{02A59303-C687-44D8-A40B-65580D4924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5207" name="Freeform 125">
                <a:extLst>
                  <a:ext uri="{FF2B5EF4-FFF2-40B4-BE49-F238E27FC236}">
                    <a16:creationId xmlns:a16="http://schemas.microsoft.com/office/drawing/2014/main" id="{DA7822B2-5AAC-448D-A9FE-D853F89AF5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8" name="Freeform 126">
                <a:extLst>
                  <a:ext uri="{FF2B5EF4-FFF2-40B4-BE49-F238E27FC236}">
                    <a16:creationId xmlns:a16="http://schemas.microsoft.com/office/drawing/2014/main" id="{05A3010A-9644-49BB-B37F-8BFB8849B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09" name="Freeform 127">
                <a:extLst>
                  <a:ext uri="{FF2B5EF4-FFF2-40B4-BE49-F238E27FC236}">
                    <a16:creationId xmlns:a16="http://schemas.microsoft.com/office/drawing/2014/main" id="{210369C6-0CD6-4D5A-BDAE-38E4E9F106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0" name="Freeform 128">
                <a:extLst>
                  <a:ext uri="{FF2B5EF4-FFF2-40B4-BE49-F238E27FC236}">
                    <a16:creationId xmlns:a16="http://schemas.microsoft.com/office/drawing/2014/main" id="{87E2D665-22F7-4A74-A28A-E94DDEEFA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1" name="Freeform 129">
                <a:extLst>
                  <a:ext uri="{FF2B5EF4-FFF2-40B4-BE49-F238E27FC236}">
                    <a16:creationId xmlns:a16="http://schemas.microsoft.com/office/drawing/2014/main" id="{6872A32C-FDB0-4D76-81D1-0A774A9C2F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212" name="Freeform 130">
                <a:extLst>
                  <a:ext uri="{FF2B5EF4-FFF2-40B4-BE49-F238E27FC236}">
                    <a16:creationId xmlns:a16="http://schemas.microsoft.com/office/drawing/2014/main" id="{7CB71CC9-5A40-4D03-89CD-A53303E94C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201" name="Freeform 131">
              <a:extLst>
                <a:ext uri="{FF2B5EF4-FFF2-40B4-BE49-F238E27FC236}">
                  <a16:creationId xmlns:a16="http://schemas.microsoft.com/office/drawing/2014/main" id="{72570A03-8817-45BC-A57B-EFCE78DAA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2" name="Freeform 132">
              <a:extLst>
                <a:ext uri="{FF2B5EF4-FFF2-40B4-BE49-F238E27FC236}">
                  <a16:creationId xmlns:a16="http://schemas.microsoft.com/office/drawing/2014/main" id="{E717FBE7-D247-4702-BF98-2759A48D3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3" name="Freeform 133">
              <a:extLst>
                <a:ext uri="{FF2B5EF4-FFF2-40B4-BE49-F238E27FC236}">
                  <a16:creationId xmlns:a16="http://schemas.microsoft.com/office/drawing/2014/main" id="{6477D20E-8F67-4789-8B79-B01E8907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4" name="Freeform 134">
              <a:extLst>
                <a:ext uri="{FF2B5EF4-FFF2-40B4-BE49-F238E27FC236}">
                  <a16:creationId xmlns:a16="http://schemas.microsoft.com/office/drawing/2014/main" id="{1FCED45B-942E-47A2-A99D-67C6AF1DE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5" name="Freeform 135">
              <a:extLst>
                <a:ext uri="{FF2B5EF4-FFF2-40B4-BE49-F238E27FC236}">
                  <a16:creationId xmlns:a16="http://schemas.microsoft.com/office/drawing/2014/main" id="{E651EFFB-3D5A-47B7-BAB3-DA8E74292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206" name="Freeform 136">
              <a:extLst>
                <a:ext uri="{FF2B5EF4-FFF2-40B4-BE49-F238E27FC236}">
                  <a16:creationId xmlns:a16="http://schemas.microsoft.com/office/drawing/2014/main" id="{4AE119CB-DB4B-407F-98CD-2EE7AA4C0D02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5070" name="Group 296">
            <a:extLst>
              <a:ext uri="{FF2B5EF4-FFF2-40B4-BE49-F238E27FC236}">
                <a16:creationId xmlns:a16="http://schemas.microsoft.com/office/drawing/2014/main" id="{F186E6FB-9C53-4688-9DD6-34A922D4DE28}"/>
              </a:ext>
            </a:extLst>
          </p:cNvPr>
          <p:cNvGrpSpPr>
            <a:grpSpLocks/>
          </p:cNvGrpSpPr>
          <p:nvPr/>
        </p:nvGrpSpPr>
        <p:grpSpPr bwMode="auto">
          <a:xfrm>
            <a:off x="4429125" y="1851025"/>
            <a:ext cx="1166813" cy="479425"/>
            <a:chOff x="2356" y="1300"/>
            <a:chExt cx="555" cy="194"/>
          </a:xfrm>
        </p:grpSpPr>
        <p:sp>
          <p:nvSpPr>
            <p:cNvPr id="45182" name="Oval 407">
              <a:extLst>
                <a:ext uri="{FF2B5EF4-FFF2-40B4-BE49-F238E27FC236}">
                  <a16:creationId xmlns:a16="http://schemas.microsoft.com/office/drawing/2014/main" id="{0298F053-BAC2-4DA8-AA8E-463525F03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5183" name="Rectangle 410">
              <a:extLst>
                <a:ext uri="{FF2B5EF4-FFF2-40B4-BE49-F238E27FC236}">
                  <a16:creationId xmlns:a16="http://schemas.microsoft.com/office/drawing/2014/main" id="{84BC8953-BAC2-4A6D-AFF6-E74373016D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5184" name="Oval 411">
              <a:extLst>
                <a:ext uri="{FF2B5EF4-FFF2-40B4-BE49-F238E27FC236}">
                  <a16:creationId xmlns:a16="http://schemas.microsoft.com/office/drawing/2014/main" id="{BC37C395-C8DC-4258-94E0-28DAB90668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5185" name="Group 300">
              <a:extLst>
                <a:ext uri="{FF2B5EF4-FFF2-40B4-BE49-F238E27FC236}">
                  <a16:creationId xmlns:a16="http://schemas.microsoft.com/office/drawing/2014/main" id="{91ECD59D-15C6-4179-96C0-E044035647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45188" name="Freeform 301">
                <a:extLst>
                  <a:ext uri="{FF2B5EF4-FFF2-40B4-BE49-F238E27FC236}">
                    <a16:creationId xmlns:a16="http://schemas.microsoft.com/office/drawing/2014/main" id="{B8FBB1B0-29D6-4ED9-A1B9-F4202E8C7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5189" name="Freeform 302">
                <a:extLst>
                  <a:ext uri="{FF2B5EF4-FFF2-40B4-BE49-F238E27FC236}">
                    <a16:creationId xmlns:a16="http://schemas.microsoft.com/office/drawing/2014/main" id="{A18E0830-5847-424A-9EFC-A3E5230B14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5186" name="Line 303">
              <a:extLst>
                <a:ext uri="{FF2B5EF4-FFF2-40B4-BE49-F238E27FC236}">
                  <a16:creationId xmlns:a16="http://schemas.microsoft.com/office/drawing/2014/main" id="{1174C851-8E4F-4006-8638-45E0AA3F89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87" name="Line 304">
              <a:extLst>
                <a:ext uri="{FF2B5EF4-FFF2-40B4-BE49-F238E27FC236}">
                  <a16:creationId xmlns:a16="http://schemas.microsoft.com/office/drawing/2014/main" id="{C68253EC-4441-4547-909F-941567240F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5071" name="Line 305">
            <a:extLst>
              <a:ext uri="{FF2B5EF4-FFF2-40B4-BE49-F238E27FC236}">
                <a16:creationId xmlns:a16="http://schemas.microsoft.com/office/drawing/2014/main" id="{F8D14215-E61D-428A-AAB7-87AD6C82C91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78125" y="2111375"/>
            <a:ext cx="1668463" cy="7667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2" name="Line 306">
            <a:extLst>
              <a:ext uri="{FF2B5EF4-FFF2-40B4-BE49-F238E27FC236}">
                <a16:creationId xmlns:a16="http://schemas.microsoft.com/office/drawing/2014/main" id="{1215AFF8-CD7A-49F0-B56A-5749D3662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4594225" y="3005138"/>
            <a:ext cx="0" cy="6524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3" name="Line 340">
            <a:extLst>
              <a:ext uri="{FF2B5EF4-FFF2-40B4-BE49-F238E27FC236}">
                <a16:creationId xmlns:a16="http://schemas.microsoft.com/office/drawing/2014/main" id="{200153A4-71E9-4480-A9C6-919412EF091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5225" y="2997200"/>
            <a:ext cx="0" cy="6524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74" name="Group 230">
            <a:extLst>
              <a:ext uri="{FF2B5EF4-FFF2-40B4-BE49-F238E27FC236}">
                <a16:creationId xmlns:a16="http://schemas.microsoft.com/office/drawing/2014/main" id="{A2988F99-C4E7-4FBB-907A-AC7F027C7E3E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3616325"/>
            <a:ext cx="365125" cy="766763"/>
            <a:chOff x="4140" y="429"/>
            <a:chExt cx="1425" cy="2396"/>
          </a:xfrm>
        </p:grpSpPr>
        <p:sp>
          <p:nvSpPr>
            <p:cNvPr id="45150" name="Freeform 231">
              <a:extLst>
                <a:ext uri="{FF2B5EF4-FFF2-40B4-BE49-F238E27FC236}">
                  <a16:creationId xmlns:a16="http://schemas.microsoft.com/office/drawing/2014/main" id="{B80E41C6-4090-40FE-B138-24112B32E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1" name="Rectangle 232">
              <a:extLst>
                <a:ext uri="{FF2B5EF4-FFF2-40B4-BE49-F238E27FC236}">
                  <a16:creationId xmlns:a16="http://schemas.microsoft.com/office/drawing/2014/main" id="{530A3427-E955-439A-BBA1-CAE77D889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2" name="Freeform 233">
              <a:extLst>
                <a:ext uri="{FF2B5EF4-FFF2-40B4-BE49-F238E27FC236}">
                  <a16:creationId xmlns:a16="http://schemas.microsoft.com/office/drawing/2014/main" id="{8C39EF8C-08F0-42A0-BDBF-2637A9AFFA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3" name="Freeform 234">
              <a:extLst>
                <a:ext uri="{FF2B5EF4-FFF2-40B4-BE49-F238E27FC236}">
                  <a16:creationId xmlns:a16="http://schemas.microsoft.com/office/drawing/2014/main" id="{40BB2ED9-7DAC-415D-8526-E8C291D60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54" name="Rectangle 235">
              <a:extLst>
                <a:ext uri="{FF2B5EF4-FFF2-40B4-BE49-F238E27FC236}">
                  <a16:creationId xmlns:a16="http://schemas.microsoft.com/office/drawing/2014/main" id="{BCB37EB2-933F-491E-96EC-89EE7F7D9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5" name="Group 236">
              <a:extLst>
                <a:ext uri="{FF2B5EF4-FFF2-40B4-BE49-F238E27FC236}">
                  <a16:creationId xmlns:a16="http://schemas.microsoft.com/office/drawing/2014/main" id="{3487054C-236F-46EF-948F-D24F17C263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80" name="AutoShape 237">
                <a:extLst>
                  <a:ext uri="{FF2B5EF4-FFF2-40B4-BE49-F238E27FC236}">
                    <a16:creationId xmlns:a16="http://schemas.microsoft.com/office/drawing/2014/main" id="{AFA9BD4A-24B7-414F-8A57-FC17A0720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81" name="AutoShape 238">
                <a:extLst>
                  <a:ext uri="{FF2B5EF4-FFF2-40B4-BE49-F238E27FC236}">
                    <a16:creationId xmlns:a16="http://schemas.microsoft.com/office/drawing/2014/main" id="{BB5E11F3-F204-4674-87A5-569F80A3B3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6" name="Rectangle 239">
              <a:extLst>
                <a:ext uri="{FF2B5EF4-FFF2-40B4-BE49-F238E27FC236}">
                  <a16:creationId xmlns:a16="http://schemas.microsoft.com/office/drawing/2014/main" id="{A51A3360-B66C-42C5-BF51-EF66599C1E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57" name="Group 240">
              <a:extLst>
                <a:ext uri="{FF2B5EF4-FFF2-40B4-BE49-F238E27FC236}">
                  <a16:creationId xmlns:a16="http://schemas.microsoft.com/office/drawing/2014/main" id="{FBD515A1-6B39-4E43-BA98-ADEE48C203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78" name="AutoShape 241">
                <a:extLst>
                  <a:ext uri="{FF2B5EF4-FFF2-40B4-BE49-F238E27FC236}">
                    <a16:creationId xmlns:a16="http://schemas.microsoft.com/office/drawing/2014/main" id="{A92CF40D-84E1-41AC-8095-875B6B2F9E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9" name="AutoShape 242">
                <a:extLst>
                  <a:ext uri="{FF2B5EF4-FFF2-40B4-BE49-F238E27FC236}">
                    <a16:creationId xmlns:a16="http://schemas.microsoft.com/office/drawing/2014/main" id="{0D6C121E-34CC-415B-8CC1-2617DD7A9E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58" name="Rectangle 243">
              <a:extLst>
                <a:ext uri="{FF2B5EF4-FFF2-40B4-BE49-F238E27FC236}">
                  <a16:creationId xmlns:a16="http://schemas.microsoft.com/office/drawing/2014/main" id="{5CF9363A-FF59-4819-8961-742D8AAF07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59" name="Rectangle 244">
              <a:extLst>
                <a:ext uri="{FF2B5EF4-FFF2-40B4-BE49-F238E27FC236}">
                  <a16:creationId xmlns:a16="http://schemas.microsoft.com/office/drawing/2014/main" id="{225E1101-184A-4A45-A1F6-2B45E997AD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60" name="Group 245">
              <a:extLst>
                <a:ext uri="{FF2B5EF4-FFF2-40B4-BE49-F238E27FC236}">
                  <a16:creationId xmlns:a16="http://schemas.microsoft.com/office/drawing/2014/main" id="{DA67435A-DA23-46E7-ACB2-2FD0882746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76" name="AutoShape 246">
                <a:extLst>
                  <a:ext uri="{FF2B5EF4-FFF2-40B4-BE49-F238E27FC236}">
                    <a16:creationId xmlns:a16="http://schemas.microsoft.com/office/drawing/2014/main" id="{AAB35864-0927-44E9-9470-A4F1D53C46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7" name="AutoShape 247">
                <a:extLst>
                  <a:ext uri="{FF2B5EF4-FFF2-40B4-BE49-F238E27FC236}">
                    <a16:creationId xmlns:a16="http://schemas.microsoft.com/office/drawing/2014/main" id="{3FCF045B-C42F-4789-85FB-A1765AFE07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1" name="Freeform 248">
              <a:extLst>
                <a:ext uri="{FF2B5EF4-FFF2-40B4-BE49-F238E27FC236}">
                  <a16:creationId xmlns:a16="http://schemas.microsoft.com/office/drawing/2014/main" id="{F844A27C-0204-4671-BEBD-62C5195A5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62" name="Group 249">
              <a:extLst>
                <a:ext uri="{FF2B5EF4-FFF2-40B4-BE49-F238E27FC236}">
                  <a16:creationId xmlns:a16="http://schemas.microsoft.com/office/drawing/2014/main" id="{795430D9-5BE5-40A6-9B0D-88EB47FC3F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74" name="AutoShape 250">
                <a:extLst>
                  <a:ext uri="{FF2B5EF4-FFF2-40B4-BE49-F238E27FC236}">
                    <a16:creationId xmlns:a16="http://schemas.microsoft.com/office/drawing/2014/main" id="{79BD88C7-EB63-4E9B-A1B7-9AEB4E0D7A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75" name="AutoShape 251">
                <a:extLst>
                  <a:ext uri="{FF2B5EF4-FFF2-40B4-BE49-F238E27FC236}">
                    <a16:creationId xmlns:a16="http://schemas.microsoft.com/office/drawing/2014/main" id="{85FFE1C8-F9DC-4FE8-A14E-666B748D5B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63" name="Rectangle 252">
              <a:extLst>
                <a:ext uri="{FF2B5EF4-FFF2-40B4-BE49-F238E27FC236}">
                  <a16:creationId xmlns:a16="http://schemas.microsoft.com/office/drawing/2014/main" id="{76522BD5-92FD-4D5E-93FE-F88445C26F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4" name="Freeform 253">
              <a:extLst>
                <a:ext uri="{FF2B5EF4-FFF2-40B4-BE49-F238E27FC236}">
                  <a16:creationId xmlns:a16="http://schemas.microsoft.com/office/drawing/2014/main" id="{8BF1B72D-0080-4E6C-B240-B4854DB4D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5" name="Freeform 254">
              <a:extLst>
                <a:ext uri="{FF2B5EF4-FFF2-40B4-BE49-F238E27FC236}">
                  <a16:creationId xmlns:a16="http://schemas.microsoft.com/office/drawing/2014/main" id="{EE3F8551-BA58-489C-B691-F3384AC88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6" name="Oval 255">
              <a:extLst>
                <a:ext uri="{FF2B5EF4-FFF2-40B4-BE49-F238E27FC236}">
                  <a16:creationId xmlns:a16="http://schemas.microsoft.com/office/drawing/2014/main" id="{9FF84CE5-B977-4EDE-B6F1-B78E6B57F7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7" name="Freeform 256">
              <a:extLst>
                <a:ext uri="{FF2B5EF4-FFF2-40B4-BE49-F238E27FC236}">
                  <a16:creationId xmlns:a16="http://schemas.microsoft.com/office/drawing/2014/main" id="{5F59EC37-AB5C-4F3F-8953-91828EFAA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68" name="AutoShape 257">
              <a:extLst>
                <a:ext uri="{FF2B5EF4-FFF2-40B4-BE49-F238E27FC236}">
                  <a16:creationId xmlns:a16="http://schemas.microsoft.com/office/drawing/2014/main" id="{24E294C9-28ED-466B-99CD-E9CF3F4C75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69" name="AutoShape 258">
              <a:extLst>
                <a:ext uri="{FF2B5EF4-FFF2-40B4-BE49-F238E27FC236}">
                  <a16:creationId xmlns:a16="http://schemas.microsoft.com/office/drawing/2014/main" id="{C1F448D5-4081-4A49-93C6-4A8AD664F5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0" name="Oval 259">
              <a:extLst>
                <a:ext uri="{FF2B5EF4-FFF2-40B4-BE49-F238E27FC236}">
                  <a16:creationId xmlns:a16="http://schemas.microsoft.com/office/drawing/2014/main" id="{BEEC789B-77EC-46F3-ADD2-5B6A212EA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1" name="Oval 260">
              <a:extLst>
                <a:ext uri="{FF2B5EF4-FFF2-40B4-BE49-F238E27FC236}">
                  <a16:creationId xmlns:a16="http://schemas.microsoft.com/office/drawing/2014/main" id="{F27DB612-2B32-4AA0-804D-0E8F4FA723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72" name="Oval 261">
              <a:extLst>
                <a:ext uri="{FF2B5EF4-FFF2-40B4-BE49-F238E27FC236}">
                  <a16:creationId xmlns:a16="http://schemas.microsoft.com/office/drawing/2014/main" id="{B6658D20-898E-4CB9-8C2E-E6B5B3F290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73" name="Rectangle 262">
              <a:extLst>
                <a:ext uri="{FF2B5EF4-FFF2-40B4-BE49-F238E27FC236}">
                  <a16:creationId xmlns:a16="http://schemas.microsoft.com/office/drawing/2014/main" id="{3C0C6FB6-4C44-4A1D-9BF6-6DB2DC10F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75" name="Line 342">
            <a:extLst>
              <a:ext uri="{FF2B5EF4-FFF2-40B4-BE49-F238E27FC236}">
                <a16:creationId xmlns:a16="http://schemas.microsoft.com/office/drawing/2014/main" id="{C0597041-D248-4343-A2D2-3CD124FDFE5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7838" y="3208338"/>
            <a:ext cx="503237" cy="331787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6" name="Text Box 343">
            <a:extLst>
              <a:ext uri="{FF2B5EF4-FFF2-40B4-BE49-F238E27FC236}">
                <a16:creationId xmlns:a16="http://schemas.microsoft.com/office/drawing/2014/main" id="{E4C16D52-0531-49D3-9780-985CD3FC7C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1175" y="3538538"/>
            <a:ext cx="121285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Ethernet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switch</a:t>
            </a:r>
          </a:p>
        </p:txBody>
      </p:sp>
      <p:sp>
        <p:nvSpPr>
          <p:cNvPr id="45077" name="Line 344">
            <a:extLst>
              <a:ext uri="{FF2B5EF4-FFF2-40B4-BE49-F238E27FC236}">
                <a16:creationId xmlns:a16="http://schemas.microsoft.com/office/drawing/2014/main" id="{CC84BB62-0905-424F-BA1E-25B9C2EB9F5B}"/>
              </a:ext>
            </a:extLst>
          </p:cNvPr>
          <p:cNvSpPr>
            <a:spLocks noChangeShapeType="1"/>
          </p:cNvSpPr>
          <p:nvPr/>
        </p:nvSpPr>
        <p:spPr bwMode="auto">
          <a:xfrm>
            <a:off x="5307013" y="3954463"/>
            <a:ext cx="525462" cy="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78" name="Text Box 345">
            <a:extLst>
              <a:ext uri="{FF2B5EF4-FFF2-40B4-BE49-F238E27FC236}">
                <a16:creationId xmlns:a16="http://schemas.microsoft.com/office/drawing/2014/main" id="{E27E48EC-FE9C-481C-A749-8FED5CB18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7375" y="3552825"/>
            <a:ext cx="2062163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mail,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web servers</a:t>
            </a:r>
          </a:p>
        </p:txBody>
      </p:sp>
      <p:sp>
        <p:nvSpPr>
          <p:cNvPr id="45079" name="Text Box 346">
            <a:extLst>
              <a:ext uri="{FF2B5EF4-FFF2-40B4-BE49-F238E27FC236}">
                <a16:creationId xmlns:a16="http://schemas.microsoft.com/office/drawing/2014/main" id="{B5C4B3C7-0BA4-4D67-A20B-AC1D2F0FF0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2538" y="2986088"/>
            <a:ext cx="2187575" cy="35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router</a:t>
            </a:r>
          </a:p>
        </p:txBody>
      </p:sp>
      <p:sp>
        <p:nvSpPr>
          <p:cNvPr id="45080" name="Line 347">
            <a:extLst>
              <a:ext uri="{FF2B5EF4-FFF2-40B4-BE49-F238E27FC236}">
                <a16:creationId xmlns:a16="http://schemas.microsoft.com/office/drawing/2014/main" id="{5266F9D0-91A0-4E80-926B-32A14EED5B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5450" y="2368550"/>
            <a:ext cx="1006475" cy="6635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1" name="Line 348">
            <a:extLst>
              <a:ext uri="{FF2B5EF4-FFF2-40B4-BE49-F238E27FC236}">
                <a16:creationId xmlns:a16="http://schemas.microsoft.com/office/drawing/2014/main" id="{64B1FDA6-B618-4796-BC3D-FC2EF5EA95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578475" y="2032000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2" name="Line 349">
            <a:extLst>
              <a:ext uri="{FF2B5EF4-FFF2-40B4-BE49-F238E27FC236}">
                <a16:creationId xmlns:a16="http://schemas.microsoft.com/office/drawing/2014/main" id="{DE6FD6BF-A918-424F-9A8D-96C57730E492}"/>
              </a:ext>
            </a:extLst>
          </p:cNvPr>
          <p:cNvSpPr>
            <a:spLocks noChangeShapeType="1"/>
          </p:cNvSpPr>
          <p:nvPr/>
        </p:nvSpPr>
        <p:spPr bwMode="auto">
          <a:xfrm>
            <a:off x="6608763" y="2028825"/>
            <a:ext cx="9715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3" name="Line 350">
            <a:extLst>
              <a:ext uri="{FF2B5EF4-FFF2-40B4-BE49-F238E27FC236}">
                <a16:creationId xmlns:a16="http://schemas.microsoft.com/office/drawing/2014/main" id="{5A4459A3-4239-42A2-B19C-FDB1B132F490}"/>
              </a:ext>
            </a:extLst>
          </p:cNvPr>
          <p:cNvSpPr>
            <a:spLocks noChangeShapeType="1"/>
          </p:cNvSpPr>
          <p:nvPr/>
        </p:nvSpPr>
        <p:spPr bwMode="auto">
          <a:xfrm>
            <a:off x="5999163" y="2117725"/>
            <a:ext cx="503237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5084" name="Text Box 351">
            <a:extLst>
              <a:ext uri="{FF2B5EF4-FFF2-40B4-BE49-F238E27FC236}">
                <a16:creationId xmlns:a16="http://schemas.microsoft.com/office/drawing/2014/main" id="{D2B0E451-4A99-4516-9661-E7775FDEDA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5413" y="2320925"/>
            <a:ext cx="2259012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/>
              <a:t>institutional link to </a:t>
            </a:r>
          </a:p>
          <a:p>
            <a:pPr algn="ctr">
              <a:lnSpc>
                <a:spcPct val="85000"/>
              </a:lnSpc>
            </a:pPr>
            <a:r>
              <a:rPr lang="en-US" altLang="en-US" sz="2000"/>
              <a:t>ISP (Internet)</a:t>
            </a:r>
          </a:p>
          <a:p>
            <a:pPr algn="ctr">
              <a:lnSpc>
                <a:spcPct val="85000"/>
              </a:lnSpc>
            </a:pPr>
            <a:endParaRPr lang="en-US" altLang="en-US" sz="2000"/>
          </a:p>
        </p:txBody>
      </p:sp>
      <p:grpSp>
        <p:nvGrpSpPr>
          <p:cNvPr id="45085" name="Group 353">
            <a:extLst>
              <a:ext uri="{FF2B5EF4-FFF2-40B4-BE49-F238E27FC236}">
                <a16:creationId xmlns:a16="http://schemas.microsoft.com/office/drawing/2014/main" id="{C3E1A271-10FD-4041-983A-038EEEFC7A18}"/>
              </a:ext>
            </a:extLst>
          </p:cNvPr>
          <p:cNvGrpSpPr>
            <a:grpSpLocks/>
          </p:cNvGrpSpPr>
          <p:nvPr/>
        </p:nvGrpSpPr>
        <p:grpSpPr bwMode="auto">
          <a:xfrm>
            <a:off x="4397375" y="2636838"/>
            <a:ext cx="1052513" cy="355600"/>
            <a:chOff x="4410" y="1365"/>
            <a:chExt cx="663" cy="224"/>
          </a:xfrm>
        </p:grpSpPr>
        <p:sp>
          <p:nvSpPr>
            <p:cNvPr id="45145" name="Rectangle 354">
              <a:extLst>
                <a:ext uri="{FF2B5EF4-FFF2-40B4-BE49-F238E27FC236}">
                  <a16:creationId xmlns:a16="http://schemas.microsoft.com/office/drawing/2014/main" id="{9CE53DBD-EB4E-421E-8C67-A7DE81130D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6" name="AutoShape 355">
              <a:extLst>
                <a:ext uri="{FF2B5EF4-FFF2-40B4-BE49-F238E27FC236}">
                  <a16:creationId xmlns:a16="http://schemas.microsoft.com/office/drawing/2014/main" id="{8B89FC79-C098-4C70-95C7-D649DD9DC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47" name="Freeform 356">
              <a:extLst>
                <a:ext uri="{FF2B5EF4-FFF2-40B4-BE49-F238E27FC236}">
                  <a16:creationId xmlns:a16="http://schemas.microsoft.com/office/drawing/2014/main" id="{06C1F08B-9041-4860-9285-972657FAA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5148" name="Freeform 357">
              <a:extLst>
                <a:ext uri="{FF2B5EF4-FFF2-40B4-BE49-F238E27FC236}">
                  <a16:creationId xmlns:a16="http://schemas.microsoft.com/office/drawing/2014/main" id="{DFC8030B-798F-4B1B-9F06-CED3F52F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5149" name="Freeform 358">
              <a:extLst>
                <a:ext uri="{FF2B5EF4-FFF2-40B4-BE49-F238E27FC236}">
                  <a16:creationId xmlns:a16="http://schemas.microsoft.com/office/drawing/2014/main" id="{5F946D3A-AE74-4104-A7E1-EA7B9CFF8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86" name="Line 359">
            <a:extLst>
              <a:ext uri="{FF2B5EF4-FFF2-40B4-BE49-F238E27FC236}">
                <a16:creationId xmlns:a16="http://schemas.microsoft.com/office/drawing/2014/main" id="{D9B6523B-C4E0-4F90-B99E-AB4878560CA5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3163" y="2332038"/>
            <a:ext cx="0" cy="2968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5087" name="Group 360">
            <a:extLst>
              <a:ext uri="{FF2B5EF4-FFF2-40B4-BE49-F238E27FC236}">
                <a16:creationId xmlns:a16="http://schemas.microsoft.com/office/drawing/2014/main" id="{051B173C-B5DE-4ED3-B749-0D6736B16616}"/>
              </a:ext>
            </a:extLst>
          </p:cNvPr>
          <p:cNvGrpSpPr>
            <a:grpSpLocks/>
          </p:cNvGrpSpPr>
          <p:nvPr/>
        </p:nvGrpSpPr>
        <p:grpSpPr bwMode="auto">
          <a:xfrm>
            <a:off x="4872038" y="3609975"/>
            <a:ext cx="365125" cy="766763"/>
            <a:chOff x="4140" y="429"/>
            <a:chExt cx="1425" cy="2396"/>
          </a:xfrm>
        </p:grpSpPr>
        <p:sp>
          <p:nvSpPr>
            <p:cNvPr id="45113" name="Freeform 361">
              <a:extLst>
                <a:ext uri="{FF2B5EF4-FFF2-40B4-BE49-F238E27FC236}">
                  <a16:creationId xmlns:a16="http://schemas.microsoft.com/office/drawing/2014/main" id="{E0EF43BE-0095-421C-9179-A7BFF8193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4" name="Rectangle 362">
              <a:extLst>
                <a:ext uri="{FF2B5EF4-FFF2-40B4-BE49-F238E27FC236}">
                  <a16:creationId xmlns:a16="http://schemas.microsoft.com/office/drawing/2014/main" id="{624AEA9F-BA8B-48A0-B8C3-F294A507B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2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15" name="Freeform 363">
              <a:extLst>
                <a:ext uri="{FF2B5EF4-FFF2-40B4-BE49-F238E27FC236}">
                  <a16:creationId xmlns:a16="http://schemas.microsoft.com/office/drawing/2014/main" id="{DBC038F6-3CD1-468F-91E2-327ED6FE44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6" name="Freeform 364">
              <a:extLst>
                <a:ext uri="{FF2B5EF4-FFF2-40B4-BE49-F238E27FC236}">
                  <a16:creationId xmlns:a16="http://schemas.microsoft.com/office/drawing/2014/main" id="{F217469C-C7D5-4D8A-AAC5-0FF033D3E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17" name="Rectangle 365">
              <a:extLst>
                <a:ext uri="{FF2B5EF4-FFF2-40B4-BE49-F238E27FC236}">
                  <a16:creationId xmlns:a16="http://schemas.microsoft.com/office/drawing/2014/main" id="{351C76F0-7745-4E76-A1A2-D7FEF4882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2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18" name="Group 366">
              <a:extLst>
                <a:ext uri="{FF2B5EF4-FFF2-40B4-BE49-F238E27FC236}">
                  <a16:creationId xmlns:a16="http://schemas.microsoft.com/office/drawing/2014/main" id="{0FD9FC89-8CB4-45FB-9C55-AC282BA7AF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45143" name="AutoShape 367">
                <a:extLst>
                  <a:ext uri="{FF2B5EF4-FFF2-40B4-BE49-F238E27FC236}">
                    <a16:creationId xmlns:a16="http://schemas.microsoft.com/office/drawing/2014/main" id="{C8F422F5-2B47-4267-8CC5-5087767617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7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4" name="AutoShape 368">
                <a:extLst>
                  <a:ext uri="{FF2B5EF4-FFF2-40B4-BE49-F238E27FC236}">
                    <a16:creationId xmlns:a16="http://schemas.microsoft.com/office/drawing/2014/main" id="{B11D87AD-BB2E-490F-AB10-055843085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1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19" name="Rectangle 369">
              <a:extLst>
                <a:ext uri="{FF2B5EF4-FFF2-40B4-BE49-F238E27FC236}">
                  <a16:creationId xmlns:a16="http://schemas.microsoft.com/office/drawing/2014/main" id="{BABB9F56-5A96-4310-96B3-B1CBDE2834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19"/>
              <a:ext cx="595" cy="45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0" name="Group 370">
              <a:extLst>
                <a:ext uri="{FF2B5EF4-FFF2-40B4-BE49-F238E27FC236}">
                  <a16:creationId xmlns:a16="http://schemas.microsoft.com/office/drawing/2014/main" id="{5803A9F7-22DC-4F97-849F-715FF607B2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45141" name="AutoShape 371">
                <a:extLst>
                  <a:ext uri="{FF2B5EF4-FFF2-40B4-BE49-F238E27FC236}">
                    <a16:creationId xmlns:a16="http://schemas.microsoft.com/office/drawing/2014/main" id="{49AD1858-2454-4F1C-885A-F622EE1EDD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2" name="AutoShape 372">
                <a:extLst>
                  <a:ext uri="{FF2B5EF4-FFF2-40B4-BE49-F238E27FC236}">
                    <a16:creationId xmlns:a16="http://schemas.microsoft.com/office/drawing/2014/main" id="{24EA576A-773E-46B8-8B5A-54C849EE72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4"/>
                <a:ext cx="696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1" name="Rectangle 373">
              <a:extLst>
                <a:ext uri="{FF2B5EF4-FFF2-40B4-BE49-F238E27FC236}">
                  <a16:creationId xmlns:a16="http://schemas.microsoft.com/office/drawing/2014/main" id="{28E0AB16-677D-4FCA-AF1C-4E10E6019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7"/>
              <a:ext cx="601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2" name="Rectangle 374">
              <a:extLst>
                <a:ext uri="{FF2B5EF4-FFF2-40B4-BE49-F238E27FC236}">
                  <a16:creationId xmlns:a16="http://schemas.microsoft.com/office/drawing/2014/main" id="{AB35C6C8-2DEC-4A04-9E01-195327D33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4"/>
              <a:ext cx="595" cy="5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grpSp>
          <p:nvGrpSpPr>
            <p:cNvPr id="45123" name="Group 375">
              <a:extLst>
                <a:ext uri="{FF2B5EF4-FFF2-40B4-BE49-F238E27FC236}">
                  <a16:creationId xmlns:a16="http://schemas.microsoft.com/office/drawing/2014/main" id="{92F12412-966C-453D-83B6-788235AC65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45139" name="AutoShape 376">
                <a:extLst>
                  <a:ext uri="{FF2B5EF4-FFF2-40B4-BE49-F238E27FC236}">
                    <a16:creationId xmlns:a16="http://schemas.microsoft.com/office/drawing/2014/main" id="{C1BF45B8-14B5-43CC-8EE9-1C6C4BEB9E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40" name="AutoShape 377">
                <a:extLst>
                  <a:ext uri="{FF2B5EF4-FFF2-40B4-BE49-F238E27FC236}">
                    <a16:creationId xmlns:a16="http://schemas.microsoft.com/office/drawing/2014/main" id="{A7FB72A0-4DF1-491A-88C2-4525BD4292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4"/>
                <a:ext cx="695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4" name="Freeform 378">
              <a:extLst>
                <a:ext uri="{FF2B5EF4-FFF2-40B4-BE49-F238E27FC236}">
                  <a16:creationId xmlns:a16="http://schemas.microsoft.com/office/drawing/2014/main" id="{9ACB872E-1646-48E6-B0FF-FAB774221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5125" name="Group 379">
              <a:extLst>
                <a:ext uri="{FF2B5EF4-FFF2-40B4-BE49-F238E27FC236}">
                  <a16:creationId xmlns:a16="http://schemas.microsoft.com/office/drawing/2014/main" id="{994DB33C-D9C2-449A-A4BB-630367FB53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45137" name="AutoShape 380">
                <a:extLst>
                  <a:ext uri="{FF2B5EF4-FFF2-40B4-BE49-F238E27FC236}">
                    <a16:creationId xmlns:a16="http://schemas.microsoft.com/office/drawing/2014/main" id="{609C9BFA-A85F-4A06-A083-037D485E96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45138" name="AutoShape 381">
                <a:extLst>
                  <a:ext uri="{FF2B5EF4-FFF2-40B4-BE49-F238E27FC236}">
                    <a16:creationId xmlns:a16="http://schemas.microsoft.com/office/drawing/2014/main" id="{27F5A71B-A309-4A05-AC79-BCD4057E2C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sp>
          <p:nvSpPr>
            <p:cNvPr id="45126" name="Rectangle 382">
              <a:extLst>
                <a:ext uri="{FF2B5EF4-FFF2-40B4-BE49-F238E27FC236}">
                  <a16:creationId xmlns:a16="http://schemas.microsoft.com/office/drawing/2014/main" id="{3137DA05-C546-4991-8D16-E426BAF4B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27" name="Freeform 383">
              <a:extLst>
                <a:ext uri="{FF2B5EF4-FFF2-40B4-BE49-F238E27FC236}">
                  <a16:creationId xmlns:a16="http://schemas.microsoft.com/office/drawing/2014/main" id="{D81A02B5-540E-469C-ADC6-685EA2AA20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8" name="Freeform 384">
              <a:extLst>
                <a:ext uri="{FF2B5EF4-FFF2-40B4-BE49-F238E27FC236}">
                  <a16:creationId xmlns:a16="http://schemas.microsoft.com/office/drawing/2014/main" id="{5C6226CB-A5FE-4383-B915-51273BB7E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29" name="Oval 385">
              <a:extLst>
                <a:ext uri="{FF2B5EF4-FFF2-40B4-BE49-F238E27FC236}">
                  <a16:creationId xmlns:a16="http://schemas.microsoft.com/office/drawing/2014/main" id="{05DE8005-3A92-4163-A387-DB436640A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4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0" name="Freeform 386">
              <a:extLst>
                <a:ext uri="{FF2B5EF4-FFF2-40B4-BE49-F238E27FC236}">
                  <a16:creationId xmlns:a16="http://schemas.microsoft.com/office/drawing/2014/main" id="{E8871783-C1ED-40FA-8A8A-A3DAAF4EA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131" name="AutoShape 387">
              <a:extLst>
                <a:ext uri="{FF2B5EF4-FFF2-40B4-BE49-F238E27FC236}">
                  <a16:creationId xmlns:a16="http://schemas.microsoft.com/office/drawing/2014/main" id="{5DC31BD0-91F5-4F39-BA68-EC00F7B9E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2" name="AutoShape 388">
              <a:extLst>
                <a:ext uri="{FF2B5EF4-FFF2-40B4-BE49-F238E27FC236}">
                  <a16:creationId xmlns:a16="http://schemas.microsoft.com/office/drawing/2014/main" id="{0A1E865F-8FA8-4633-BFFF-0156D64DD6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1"/>
              <a:ext cx="1066" cy="84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3" name="Oval 389">
              <a:extLst>
                <a:ext uri="{FF2B5EF4-FFF2-40B4-BE49-F238E27FC236}">
                  <a16:creationId xmlns:a16="http://schemas.microsoft.com/office/drawing/2014/main" id="{A648B5F4-3FA4-4DDD-9560-31611C71BE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3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4" name="Oval 390">
              <a:extLst>
                <a:ext uri="{FF2B5EF4-FFF2-40B4-BE49-F238E27FC236}">
                  <a16:creationId xmlns:a16="http://schemas.microsoft.com/office/drawing/2014/main" id="{10920132-5FD8-46A3-83EE-2506D00A0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3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</a:endParaRPr>
            </a:p>
          </p:txBody>
        </p:sp>
        <p:sp>
          <p:nvSpPr>
            <p:cNvPr id="45135" name="Oval 391">
              <a:extLst>
                <a:ext uri="{FF2B5EF4-FFF2-40B4-BE49-F238E27FC236}">
                  <a16:creationId xmlns:a16="http://schemas.microsoft.com/office/drawing/2014/main" id="{25336BE4-CD6D-4622-AAF6-86F70B91E2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79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5136" name="Rectangle 392">
              <a:extLst>
                <a:ext uri="{FF2B5EF4-FFF2-40B4-BE49-F238E27FC236}">
                  <a16:creationId xmlns:a16="http://schemas.microsoft.com/office/drawing/2014/main" id="{33E06753-9CDA-4C1D-B73C-F9CA135194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3"/>
              <a:ext cx="87" cy="764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45088" name="Line 393">
            <a:extLst>
              <a:ext uri="{FF2B5EF4-FFF2-40B4-BE49-F238E27FC236}">
                <a16:creationId xmlns:a16="http://schemas.microsoft.com/office/drawing/2014/main" id="{2A1120E8-C201-4B1A-A971-943C9689E7A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38550" y="3051175"/>
            <a:ext cx="788988" cy="50323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5089" name="Picture 394" descr="underline_base">
            <a:extLst>
              <a:ext uri="{FF2B5EF4-FFF2-40B4-BE49-F238E27FC236}">
                <a16:creationId xmlns:a16="http://schemas.microsoft.com/office/drawing/2014/main" id="{8D809B07-470F-423D-92C2-474A7E51A36A}"/>
              </a:ext>
            </a:extLst>
          </p:cNvPr>
          <p:cNvPicPr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5090" name="Group 395">
            <a:extLst>
              <a:ext uri="{FF2B5EF4-FFF2-40B4-BE49-F238E27FC236}">
                <a16:creationId xmlns:a16="http://schemas.microsoft.com/office/drawing/2014/main" id="{C985A839-AEE0-477C-81DB-B067DAC60590}"/>
              </a:ext>
            </a:extLst>
          </p:cNvPr>
          <p:cNvGrpSpPr>
            <a:grpSpLocks/>
          </p:cNvGrpSpPr>
          <p:nvPr/>
        </p:nvGrpSpPr>
        <p:grpSpPr bwMode="auto">
          <a:xfrm>
            <a:off x="606425" y="2566988"/>
            <a:ext cx="723900" cy="665162"/>
            <a:chOff x="-44" y="1473"/>
            <a:chExt cx="981" cy="1105"/>
          </a:xfrm>
        </p:grpSpPr>
        <p:pic>
          <p:nvPicPr>
            <p:cNvPr id="45111" name="Picture 396" descr="desktop_computer_stylized_medium">
              <a:extLst>
                <a:ext uri="{FF2B5EF4-FFF2-40B4-BE49-F238E27FC236}">
                  <a16:creationId xmlns:a16="http://schemas.microsoft.com/office/drawing/2014/main" id="{11EF9801-D188-4F64-ABDA-3CC27000DB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2" name="Freeform 397">
              <a:extLst>
                <a:ext uri="{FF2B5EF4-FFF2-40B4-BE49-F238E27FC236}">
                  <a16:creationId xmlns:a16="http://schemas.microsoft.com/office/drawing/2014/main" id="{88870873-D4FE-4A3B-AF77-38B5C4B9A72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1" name="Group 398">
            <a:extLst>
              <a:ext uri="{FF2B5EF4-FFF2-40B4-BE49-F238E27FC236}">
                <a16:creationId xmlns:a16="http://schemas.microsoft.com/office/drawing/2014/main" id="{438F078C-DA6D-40BD-AB10-C6C959773F0D}"/>
              </a:ext>
            </a:extLst>
          </p:cNvPr>
          <p:cNvGrpSpPr>
            <a:grpSpLocks/>
          </p:cNvGrpSpPr>
          <p:nvPr/>
        </p:nvGrpSpPr>
        <p:grpSpPr bwMode="auto">
          <a:xfrm>
            <a:off x="1000125" y="3016250"/>
            <a:ext cx="723900" cy="665163"/>
            <a:chOff x="-44" y="1473"/>
            <a:chExt cx="981" cy="1105"/>
          </a:xfrm>
        </p:grpSpPr>
        <p:pic>
          <p:nvPicPr>
            <p:cNvPr id="45109" name="Picture 399" descr="desktop_computer_stylized_medium">
              <a:extLst>
                <a:ext uri="{FF2B5EF4-FFF2-40B4-BE49-F238E27FC236}">
                  <a16:creationId xmlns:a16="http://schemas.microsoft.com/office/drawing/2014/main" id="{D1024F81-2DCD-4C77-87DD-DA3C8F83C3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10" name="Freeform 400">
              <a:extLst>
                <a:ext uri="{FF2B5EF4-FFF2-40B4-BE49-F238E27FC236}">
                  <a16:creationId xmlns:a16="http://schemas.microsoft.com/office/drawing/2014/main" id="{A47AF869-CB41-41AA-8AA6-EAFD708F987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2" name="Group 401">
            <a:extLst>
              <a:ext uri="{FF2B5EF4-FFF2-40B4-BE49-F238E27FC236}">
                <a16:creationId xmlns:a16="http://schemas.microsoft.com/office/drawing/2014/main" id="{69D92668-F9E6-491A-B2EC-FC32501CE717}"/>
              </a:ext>
            </a:extLst>
          </p:cNvPr>
          <p:cNvGrpSpPr>
            <a:grpSpLocks/>
          </p:cNvGrpSpPr>
          <p:nvPr/>
        </p:nvGrpSpPr>
        <p:grpSpPr bwMode="auto">
          <a:xfrm>
            <a:off x="1611313" y="3592513"/>
            <a:ext cx="723900" cy="665162"/>
            <a:chOff x="-44" y="1473"/>
            <a:chExt cx="981" cy="1105"/>
          </a:xfrm>
        </p:grpSpPr>
        <p:pic>
          <p:nvPicPr>
            <p:cNvPr id="45107" name="Picture 402" descr="desktop_computer_stylized_medium">
              <a:extLst>
                <a:ext uri="{FF2B5EF4-FFF2-40B4-BE49-F238E27FC236}">
                  <a16:creationId xmlns:a16="http://schemas.microsoft.com/office/drawing/2014/main" id="{CE875389-986B-417A-BA97-86360795C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8" name="Freeform 403">
              <a:extLst>
                <a:ext uri="{FF2B5EF4-FFF2-40B4-BE49-F238E27FC236}">
                  <a16:creationId xmlns:a16="http://schemas.microsoft.com/office/drawing/2014/main" id="{9D19C6A8-C14B-496B-BEF7-080132C93B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45093" name="Group 404">
            <a:extLst>
              <a:ext uri="{FF2B5EF4-FFF2-40B4-BE49-F238E27FC236}">
                <a16:creationId xmlns:a16="http://schemas.microsoft.com/office/drawing/2014/main" id="{3DBE76ED-43A9-45C6-B39C-A4C27A87A775}"/>
              </a:ext>
            </a:extLst>
          </p:cNvPr>
          <p:cNvGrpSpPr>
            <a:grpSpLocks/>
          </p:cNvGrpSpPr>
          <p:nvPr/>
        </p:nvGrpSpPr>
        <p:grpSpPr bwMode="auto">
          <a:xfrm>
            <a:off x="2184400" y="3606800"/>
            <a:ext cx="723900" cy="665163"/>
            <a:chOff x="-44" y="1473"/>
            <a:chExt cx="981" cy="1105"/>
          </a:xfrm>
        </p:grpSpPr>
        <p:pic>
          <p:nvPicPr>
            <p:cNvPr id="45105" name="Picture 405" descr="desktop_computer_stylized_medium">
              <a:extLst>
                <a:ext uri="{FF2B5EF4-FFF2-40B4-BE49-F238E27FC236}">
                  <a16:creationId xmlns:a16="http://schemas.microsoft.com/office/drawing/2014/main" id="{907D7104-784E-476C-8073-952004E8FF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106" name="Freeform 406">
              <a:extLst>
                <a:ext uri="{FF2B5EF4-FFF2-40B4-BE49-F238E27FC236}">
                  <a16:creationId xmlns:a16="http://schemas.microsoft.com/office/drawing/2014/main" id="{9C3B8871-D91D-4BF1-8023-CA2906023F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5094" name="Slide Number Placeholder 3">
            <a:extLst>
              <a:ext uri="{FF2B5EF4-FFF2-40B4-BE49-F238E27FC236}">
                <a16:creationId xmlns:a16="http://schemas.microsoft.com/office/drawing/2014/main" id="{9A05B596-DE0C-41F7-9E12-8680A26F88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C816620-02FA-475D-A16E-2450C1E09108}" type="slidenum">
              <a:rPr lang="en-US" altLang="en-US" sz="1200">
                <a:latin typeface="Tahoma" panose="020B0604030504040204" pitchFamily="34" charset="0"/>
              </a:rPr>
              <a:pPr/>
              <a:t>23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5095" name="Group 347">
            <a:extLst>
              <a:ext uri="{FF2B5EF4-FFF2-40B4-BE49-F238E27FC236}">
                <a16:creationId xmlns:a16="http://schemas.microsoft.com/office/drawing/2014/main" id="{188DD044-B595-453C-8B4D-5A60133EE2C0}"/>
              </a:ext>
            </a:extLst>
          </p:cNvPr>
          <p:cNvGrpSpPr>
            <a:grpSpLocks/>
          </p:cNvGrpSpPr>
          <p:nvPr/>
        </p:nvGrpSpPr>
        <p:grpSpPr bwMode="auto">
          <a:xfrm>
            <a:off x="4386263" y="1743075"/>
            <a:ext cx="1262062" cy="647700"/>
            <a:chOff x="1871277" y="1576300"/>
            <a:chExt cx="1128371" cy="437861"/>
          </a:xfrm>
        </p:grpSpPr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947E9920-FE39-4DA8-9FEE-F2D364587EE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75A755BF-8AE3-4842-A34C-A276A491A7D0}"/>
                </a:ext>
              </a:extLst>
            </p:cNvPr>
            <p:cNvSpPr/>
            <p:nvPr/>
          </p:nvSpPr>
          <p:spPr bwMode="auto">
            <a:xfrm>
              <a:off x="1871277" y="1739425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Oval 203">
              <a:extLst>
                <a:ext uri="{FF2B5EF4-FFF2-40B4-BE49-F238E27FC236}">
                  <a16:creationId xmlns:a16="http://schemas.microsoft.com/office/drawing/2014/main" id="{B1E88C1F-C945-4152-A976-A4CE656E78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5" name="Freeform 204">
              <a:extLst>
                <a:ext uri="{FF2B5EF4-FFF2-40B4-BE49-F238E27FC236}">
                  <a16:creationId xmlns:a16="http://schemas.microsoft.com/office/drawing/2014/main" id="{76467049-45D3-4C7C-802F-7CBB22BC9321}"/>
                </a:ext>
              </a:extLst>
            </p:cNvPr>
            <p:cNvSpPr/>
            <p:nvPr/>
          </p:nvSpPr>
          <p:spPr bwMode="auto">
            <a:xfrm>
              <a:off x="2159402" y="1672887"/>
              <a:ext cx="549283" cy="16097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6" name="Freeform 205">
              <a:extLst>
                <a:ext uri="{FF2B5EF4-FFF2-40B4-BE49-F238E27FC236}">
                  <a16:creationId xmlns:a16="http://schemas.microsoft.com/office/drawing/2014/main" id="{1C8BC51D-4D69-49DA-97CA-3B46863A9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7" name="Freeform 206">
              <a:extLst>
                <a:ext uri="{FF2B5EF4-FFF2-40B4-BE49-F238E27FC236}">
                  <a16:creationId xmlns:a16="http://schemas.microsoft.com/office/drawing/2014/main" id="{AAE9817D-2F6A-493E-B45B-36381F3D8F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40789E2A-F4CD-4F46-8A0A-9AF5DBE56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CB3BD18-0104-4E5A-AEA2-037D2D1A01AB}"/>
                </a:ext>
              </a:extLst>
            </p:cNvPr>
            <p:cNvCxnSpPr>
              <a:cxnSpLocks noChangeShapeType="1"/>
              <a:endCxn id="20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46809A5F-F308-4497-A7C0-CA548695D4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Footer Placeholder 2">
            <a:extLst>
              <a:ext uri="{FF2B5EF4-FFF2-40B4-BE49-F238E27FC236}">
                <a16:creationId xmlns:a16="http://schemas.microsoft.com/office/drawing/2014/main" id="{B04F5F73-C08C-4B52-9D9E-0AD0B83C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C4F54C37-79FF-4F4A-8559-3AA6A0B455E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169863"/>
            <a:ext cx="8382000" cy="984250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Wireless access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3B8D89F-A9FA-4F43-8564-C05B2D9EAC2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61938" y="1322388"/>
            <a:ext cx="8370887" cy="865187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shared </a:t>
            </a: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wireless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access network connects end system to router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0"/>
                <a:ea typeface="Arial" panose="020B0604020202020204" pitchFamily="34" charset="0"/>
              </a:rPr>
              <a:t>via base station aka </a:t>
            </a:r>
            <a:r>
              <a:rPr lang="ja-JP" altLang="en-US" sz="20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sz="20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access point</a:t>
            </a:r>
            <a:r>
              <a:rPr lang="ja-JP" altLang="en-US" sz="20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endParaRPr lang="en-US" altLang="en-US" sz="2000" dirty="0">
              <a:latin typeface="Gill Sans MT" panose="020B0502020104020203" pitchFamily="34" charset="0"/>
              <a:ea typeface="Arial" panose="020B0604020202020204" pitchFamily="34" charset="0"/>
            </a:endParaRPr>
          </a:p>
        </p:txBody>
      </p:sp>
      <p:pic>
        <p:nvPicPr>
          <p:cNvPr id="46084" name="Picture 77" descr="underline_base">
            <a:extLst>
              <a:ext uri="{FF2B5EF4-FFF2-40B4-BE49-F238E27FC236}">
                <a16:creationId xmlns:a16="http://schemas.microsoft.com/office/drawing/2014/main" id="{94D04574-6F86-4E6D-AA70-4385A66F09E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890588"/>
            <a:ext cx="5027613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Rectangle 3">
            <a:extLst>
              <a:ext uri="{FF2B5EF4-FFF2-40B4-BE49-F238E27FC236}">
                <a16:creationId xmlns:a16="http://schemas.microsoft.com/office/drawing/2014/main" id="{F3E21D8E-0FA5-40D2-A2CF-4E2B4CFB70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313" y="2214563"/>
            <a:ext cx="4079875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</a:rPr>
              <a:t>wireless LANs: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within building (100 ft.)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>
                <a:latin typeface="Gill Sans MT" panose="020B0502020104020203" pitchFamily="34" charset="0"/>
              </a:rPr>
              <a:t>802.11b/g/n (WiFi): 11, 54, 450 Mbps transmission rate</a:t>
            </a:r>
          </a:p>
        </p:txBody>
      </p:sp>
      <p:sp>
        <p:nvSpPr>
          <p:cNvPr id="46086" name="Rectangle 3">
            <a:extLst>
              <a:ext uri="{FF2B5EF4-FFF2-40B4-BE49-F238E27FC236}">
                <a16:creationId xmlns:a16="http://schemas.microsoft.com/office/drawing/2014/main" id="{4E01A011-4C4F-40AB-8734-70C26FF0B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0263" y="1819275"/>
            <a:ext cx="4619625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Char char="v"/>
            </a:pPr>
            <a:endParaRPr lang="en-US" altLang="en-US" dirty="0">
              <a:latin typeface="Gill Sans MT" panose="020B0502020104020203" pitchFamily="34" charset="0"/>
            </a:endParaRP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wide-area wireless access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0"/>
              </a:rPr>
              <a:t>provided by telco (cellular) operator, 10</a:t>
            </a:r>
            <a:r>
              <a:rPr lang="ja-JP" altLang="en-US" sz="2000" dirty="0">
                <a:latin typeface="Gill Sans MT" panose="020B0502020104020203" pitchFamily="34" charset="0"/>
              </a:rPr>
              <a:t>’</a:t>
            </a:r>
            <a:r>
              <a:rPr lang="en-US" altLang="ja-JP" sz="2000" dirty="0">
                <a:latin typeface="Gill Sans MT" panose="020B0502020104020203" pitchFamily="34" charset="0"/>
              </a:rPr>
              <a:t>s km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0"/>
              </a:rPr>
              <a:t>between 1 and 10 Mbps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sz="2000" dirty="0">
                <a:latin typeface="Gill Sans MT" panose="020B0502020104020203" pitchFamily="34" charset="0"/>
              </a:rPr>
              <a:t>3G, 4G: LTE, 5G</a:t>
            </a:r>
          </a:p>
        </p:txBody>
      </p:sp>
      <p:grpSp>
        <p:nvGrpSpPr>
          <p:cNvPr id="46087" name="Group 85">
            <a:extLst>
              <a:ext uri="{FF2B5EF4-FFF2-40B4-BE49-F238E27FC236}">
                <a16:creationId xmlns:a16="http://schemas.microsoft.com/office/drawing/2014/main" id="{D286B18E-286C-4F6C-B543-318789115ABD}"/>
              </a:ext>
            </a:extLst>
          </p:cNvPr>
          <p:cNvGrpSpPr>
            <a:grpSpLocks/>
          </p:cNvGrpSpPr>
          <p:nvPr/>
        </p:nvGrpSpPr>
        <p:grpSpPr bwMode="auto">
          <a:xfrm>
            <a:off x="958850" y="3605213"/>
            <a:ext cx="2487613" cy="1562100"/>
            <a:chOff x="2889" y="1631"/>
            <a:chExt cx="980" cy="743"/>
          </a:xfrm>
        </p:grpSpPr>
        <p:sp>
          <p:nvSpPr>
            <p:cNvPr id="46212" name="Rectangle 86">
              <a:extLst>
                <a:ext uri="{FF2B5EF4-FFF2-40B4-BE49-F238E27FC236}">
                  <a16:creationId xmlns:a16="http://schemas.microsoft.com/office/drawing/2014/main" id="{F181CF4C-9F87-4AF1-BC9C-7730D6D4A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6" y="1841"/>
              <a:ext cx="663" cy="533"/>
            </a:xfrm>
            <a:prstGeom prst="rect">
              <a:avLst/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46213" name="AutoShape 87">
              <a:extLst>
                <a:ext uri="{FF2B5EF4-FFF2-40B4-BE49-F238E27FC236}">
                  <a16:creationId xmlns:a16="http://schemas.microsoft.com/office/drawing/2014/main" id="{5A7EC26F-E17F-4A7C-AA5A-AFF9DBCDF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9" y="1631"/>
              <a:ext cx="980" cy="253"/>
            </a:xfrm>
            <a:prstGeom prst="triangle">
              <a:avLst>
                <a:gd name="adj" fmla="val 50000"/>
              </a:avLst>
            </a:pr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solidFill>
                  <a:srgbClr val="00CCFF"/>
                </a:solidFill>
              </a:endParaRPr>
            </a:p>
          </p:txBody>
        </p:sp>
      </p:grpSp>
      <p:sp>
        <p:nvSpPr>
          <p:cNvPr id="46088" name="Line 110">
            <a:extLst>
              <a:ext uri="{FF2B5EF4-FFF2-40B4-BE49-F238E27FC236}">
                <a16:creationId xmlns:a16="http://schemas.microsoft.com/office/drawing/2014/main" id="{BE2D13EC-34E4-4CFE-B9B5-23C22B83FED6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3500" y="5010150"/>
            <a:ext cx="0" cy="220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6089" name="Line 116">
            <a:extLst>
              <a:ext uri="{FF2B5EF4-FFF2-40B4-BE49-F238E27FC236}">
                <a16:creationId xmlns:a16="http://schemas.microsoft.com/office/drawing/2014/main" id="{271A76A2-217A-4821-AD3F-68A9510C65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03425" y="4875213"/>
            <a:ext cx="287338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46090" name="Group 228">
            <a:extLst>
              <a:ext uri="{FF2B5EF4-FFF2-40B4-BE49-F238E27FC236}">
                <a16:creationId xmlns:a16="http://schemas.microsoft.com/office/drawing/2014/main" id="{5052060D-8900-4E42-833D-663F6453A36E}"/>
              </a:ext>
            </a:extLst>
          </p:cNvPr>
          <p:cNvGrpSpPr>
            <a:grpSpLocks/>
          </p:cNvGrpSpPr>
          <p:nvPr/>
        </p:nvGrpSpPr>
        <p:grpSpPr bwMode="auto">
          <a:xfrm>
            <a:off x="2279650" y="4718050"/>
            <a:ext cx="666750" cy="284163"/>
            <a:chOff x="4650" y="1129"/>
            <a:chExt cx="246" cy="95"/>
          </a:xfrm>
        </p:grpSpPr>
        <p:sp>
          <p:nvSpPr>
            <p:cNvPr id="46204" name="Oval 407">
              <a:extLst>
                <a:ext uri="{FF2B5EF4-FFF2-40B4-BE49-F238E27FC236}">
                  <a16:creationId xmlns:a16="http://schemas.microsoft.com/office/drawing/2014/main" id="{6756C8A3-924E-44F9-A0C6-18CDB0B9E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205" name="Rectangle 410">
              <a:extLst>
                <a:ext uri="{FF2B5EF4-FFF2-40B4-BE49-F238E27FC236}">
                  <a16:creationId xmlns:a16="http://schemas.microsoft.com/office/drawing/2014/main" id="{FAAA5B11-4F2F-414D-B0EC-734D0292A7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6206" name="Oval 411">
              <a:extLst>
                <a:ext uri="{FF2B5EF4-FFF2-40B4-BE49-F238E27FC236}">
                  <a16:creationId xmlns:a16="http://schemas.microsoft.com/office/drawing/2014/main" id="{3E59E6B2-67FB-4DF2-B690-067F2E1057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46207" name="Group 232">
              <a:extLst>
                <a:ext uri="{FF2B5EF4-FFF2-40B4-BE49-F238E27FC236}">
                  <a16:creationId xmlns:a16="http://schemas.microsoft.com/office/drawing/2014/main" id="{838DA86B-A583-4A0A-A933-70E7C3ABF2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46210" name="Freeform 233">
                <a:extLst>
                  <a:ext uri="{FF2B5EF4-FFF2-40B4-BE49-F238E27FC236}">
                    <a16:creationId xmlns:a16="http://schemas.microsoft.com/office/drawing/2014/main" id="{A6DEA17D-75FB-4FCC-BE5F-03C7179DD9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11" name="Freeform 234">
                <a:extLst>
                  <a:ext uri="{FF2B5EF4-FFF2-40B4-BE49-F238E27FC236}">
                    <a16:creationId xmlns:a16="http://schemas.microsoft.com/office/drawing/2014/main" id="{AC501500-6235-48CF-B67E-272A690DB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208" name="Line 235">
              <a:extLst>
                <a:ext uri="{FF2B5EF4-FFF2-40B4-BE49-F238E27FC236}">
                  <a16:creationId xmlns:a16="http://schemas.microsoft.com/office/drawing/2014/main" id="{831923B2-D597-42E1-AEEF-002E0B7885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209" name="Line 236">
              <a:extLst>
                <a:ext uri="{FF2B5EF4-FFF2-40B4-BE49-F238E27FC236}">
                  <a16:creationId xmlns:a16="http://schemas.microsoft.com/office/drawing/2014/main" id="{80D07097-D639-48AB-AC5F-2C8C926CE8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1" name="Group 246">
            <a:extLst>
              <a:ext uri="{FF2B5EF4-FFF2-40B4-BE49-F238E27FC236}">
                <a16:creationId xmlns:a16="http://schemas.microsoft.com/office/drawing/2014/main" id="{ED2A59B1-01BF-4A00-AF97-8A6910A5A5F6}"/>
              </a:ext>
            </a:extLst>
          </p:cNvPr>
          <p:cNvGrpSpPr>
            <a:grpSpLocks/>
          </p:cNvGrpSpPr>
          <p:nvPr/>
        </p:nvGrpSpPr>
        <p:grpSpPr bwMode="auto">
          <a:xfrm>
            <a:off x="1527175" y="4484688"/>
            <a:ext cx="863600" cy="588962"/>
            <a:chOff x="2967" y="478"/>
            <a:chExt cx="788" cy="625"/>
          </a:xfrm>
        </p:grpSpPr>
        <p:pic>
          <p:nvPicPr>
            <p:cNvPr id="46202" name="Picture 247" descr="access_point_stylized_small">
              <a:extLst>
                <a:ext uri="{FF2B5EF4-FFF2-40B4-BE49-F238E27FC236}">
                  <a16:creationId xmlns:a16="http://schemas.microsoft.com/office/drawing/2014/main" id="{D0E54892-05D3-4351-B035-8D83E159E8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2" y="559"/>
              <a:ext cx="576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203" name="Picture 248" descr="antenna_radiation_stylized">
              <a:extLst>
                <a:ext uri="{FF2B5EF4-FFF2-40B4-BE49-F238E27FC236}">
                  <a16:creationId xmlns:a16="http://schemas.microsoft.com/office/drawing/2014/main" id="{BFBAA79F-8F6D-459E-9FD9-DC3F846749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" y="478"/>
              <a:ext cx="788" cy="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2" name="Group 390">
            <a:extLst>
              <a:ext uri="{FF2B5EF4-FFF2-40B4-BE49-F238E27FC236}">
                <a16:creationId xmlns:a16="http://schemas.microsoft.com/office/drawing/2014/main" id="{069E840C-59FC-4959-AD03-203FF91798D4}"/>
              </a:ext>
            </a:extLst>
          </p:cNvPr>
          <p:cNvGrpSpPr>
            <a:grpSpLocks/>
          </p:cNvGrpSpPr>
          <p:nvPr/>
        </p:nvGrpSpPr>
        <p:grpSpPr bwMode="auto">
          <a:xfrm>
            <a:off x="1441450" y="3716338"/>
            <a:ext cx="757238" cy="682625"/>
            <a:chOff x="877" y="1008"/>
            <a:chExt cx="2747" cy="2591"/>
          </a:xfrm>
        </p:grpSpPr>
        <p:pic>
          <p:nvPicPr>
            <p:cNvPr id="46179" name="Picture 391" descr="antenna_stylized">
              <a:extLst>
                <a:ext uri="{FF2B5EF4-FFF2-40B4-BE49-F238E27FC236}">
                  <a16:creationId xmlns:a16="http://schemas.microsoft.com/office/drawing/2014/main" id="{5C03813A-F774-4E63-A1B8-D3A2140BC2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" y="1008"/>
              <a:ext cx="2725" cy="14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80" name="Picture 392" descr="laptop_keyboard">
              <a:extLst>
                <a:ext uri="{FF2B5EF4-FFF2-40B4-BE49-F238E27FC236}">
                  <a16:creationId xmlns:a16="http://schemas.microsoft.com/office/drawing/2014/main" id="{935D908A-4C39-4F90-BA4E-709A4505AB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1009" y="2586"/>
              <a:ext cx="2245" cy="10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1" name="Freeform 393">
              <a:extLst>
                <a:ext uri="{FF2B5EF4-FFF2-40B4-BE49-F238E27FC236}">
                  <a16:creationId xmlns:a16="http://schemas.microsoft.com/office/drawing/2014/main" id="{27F1C1B3-CDBE-47F1-842E-79630B229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3" y="1603"/>
              <a:ext cx="1807" cy="1322"/>
            </a:xfrm>
            <a:custGeom>
              <a:avLst/>
              <a:gdLst>
                <a:gd name="T0" fmla="*/ 1 w 2982"/>
                <a:gd name="T1" fmla="*/ 0 h 2442"/>
                <a:gd name="T2" fmla="*/ 0 w 2982"/>
                <a:gd name="T3" fmla="*/ 1 h 2442"/>
                <a:gd name="T4" fmla="*/ 2 w 2982"/>
                <a:gd name="T5" fmla="*/ 1 h 2442"/>
                <a:gd name="T6" fmla="*/ 2 w 2982"/>
                <a:gd name="T7" fmla="*/ 1 h 2442"/>
                <a:gd name="T8" fmla="*/ 1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46182" name="Picture 394" descr="screen">
              <a:extLst>
                <a:ext uri="{FF2B5EF4-FFF2-40B4-BE49-F238E27FC236}">
                  <a16:creationId xmlns:a16="http://schemas.microsoft.com/office/drawing/2014/main" id="{AFE4C244-50A5-44DA-9813-2614C4C3C2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2" y="1637"/>
              <a:ext cx="1642" cy="1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183" name="Freeform 395">
              <a:extLst>
                <a:ext uri="{FF2B5EF4-FFF2-40B4-BE49-F238E27FC236}">
                  <a16:creationId xmlns:a16="http://schemas.microsoft.com/office/drawing/2014/main" id="{EA36D7A3-7582-4E32-9F67-803F5934C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2" y="1564"/>
              <a:ext cx="1531" cy="246"/>
            </a:xfrm>
            <a:custGeom>
              <a:avLst/>
              <a:gdLst>
                <a:gd name="T0" fmla="*/ 1 w 2528"/>
                <a:gd name="T1" fmla="*/ 0 h 455"/>
                <a:gd name="T2" fmla="*/ 2 w 2528"/>
                <a:gd name="T3" fmla="*/ 1 h 455"/>
                <a:gd name="T4" fmla="*/ 2 w 2528"/>
                <a:gd name="T5" fmla="*/ 1 h 455"/>
                <a:gd name="T6" fmla="*/ 0 w 2528"/>
                <a:gd name="T7" fmla="*/ 1 h 455"/>
                <a:gd name="T8" fmla="*/ 1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4" name="Freeform 396">
              <a:extLst>
                <a:ext uri="{FF2B5EF4-FFF2-40B4-BE49-F238E27FC236}">
                  <a16:creationId xmlns:a16="http://schemas.microsoft.com/office/drawing/2014/main" id="{A94A726E-988B-45C4-AE4C-F0BAFD1E6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7" y="1562"/>
              <a:ext cx="425" cy="1024"/>
            </a:xfrm>
            <a:custGeom>
              <a:avLst/>
              <a:gdLst>
                <a:gd name="T0" fmla="*/ 1 w 702"/>
                <a:gd name="T1" fmla="*/ 0 h 1893"/>
                <a:gd name="T2" fmla="*/ 0 w 702"/>
                <a:gd name="T3" fmla="*/ 1 h 1893"/>
                <a:gd name="T4" fmla="*/ 1 w 702"/>
                <a:gd name="T5" fmla="*/ 1 h 1893"/>
                <a:gd name="T6" fmla="*/ 1 w 702"/>
                <a:gd name="T7" fmla="*/ 1 h 1893"/>
                <a:gd name="T8" fmla="*/ 1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5" name="Freeform 397">
              <a:extLst>
                <a:ext uri="{FF2B5EF4-FFF2-40B4-BE49-F238E27FC236}">
                  <a16:creationId xmlns:a16="http://schemas.microsoft.com/office/drawing/2014/main" id="{33AF1D45-0592-4D5C-B386-28967A4A9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4" y="1745"/>
              <a:ext cx="458" cy="1182"/>
            </a:xfrm>
            <a:custGeom>
              <a:avLst/>
              <a:gdLst>
                <a:gd name="T0" fmla="*/ 1 w 756"/>
                <a:gd name="T1" fmla="*/ 0 h 2184"/>
                <a:gd name="T2" fmla="*/ 1 w 756"/>
                <a:gd name="T3" fmla="*/ 1 h 2184"/>
                <a:gd name="T4" fmla="*/ 0 w 756"/>
                <a:gd name="T5" fmla="*/ 1 h 2184"/>
                <a:gd name="T6" fmla="*/ 1 w 756"/>
                <a:gd name="T7" fmla="*/ 1 h 2184"/>
                <a:gd name="T8" fmla="*/ 1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6" name="Freeform 398">
              <a:extLst>
                <a:ext uri="{FF2B5EF4-FFF2-40B4-BE49-F238E27FC236}">
                  <a16:creationId xmlns:a16="http://schemas.microsoft.com/office/drawing/2014/main" id="{E9B18A80-353C-45B0-BB29-8563ACF51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2" y="2534"/>
              <a:ext cx="1680" cy="399"/>
            </a:xfrm>
            <a:custGeom>
              <a:avLst/>
              <a:gdLst>
                <a:gd name="T0" fmla="*/ 1 w 2773"/>
                <a:gd name="T1" fmla="*/ 0 h 738"/>
                <a:gd name="T2" fmla="*/ 0 w 2773"/>
                <a:gd name="T3" fmla="*/ 1 h 738"/>
                <a:gd name="T4" fmla="*/ 2 w 2773"/>
                <a:gd name="T5" fmla="*/ 1 h 738"/>
                <a:gd name="T6" fmla="*/ 2 w 2773"/>
                <a:gd name="T7" fmla="*/ 1 h 738"/>
                <a:gd name="T8" fmla="*/ 1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7" name="Freeform 399">
              <a:extLst>
                <a:ext uri="{FF2B5EF4-FFF2-40B4-BE49-F238E27FC236}">
                  <a16:creationId xmlns:a16="http://schemas.microsoft.com/office/drawing/2014/main" id="{9B014406-C063-43BD-B496-7741B559A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5" y="1755"/>
              <a:ext cx="429" cy="1187"/>
            </a:xfrm>
            <a:custGeom>
              <a:avLst/>
              <a:gdLst>
                <a:gd name="T0" fmla="*/ 2 w 637"/>
                <a:gd name="T1" fmla="*/ 0 h 1659"/>
                <a:gd name="T2" fmla="*/ 2 w 637"/>
                <a:gd name="T3" fmla="*/ 0 h 1659"/>
                <a:gd name="T4" fmla="*/ 1 w 637"/>
                <a:gd name="T5" fmla="*/ 15 h 1659"/>
                <a:gd name="T6" fmla="*/ 0 w 637"/>
                <a:gd name="T7" fmla="*/ 15 h 1659"/>
                <a:gd name="T8" fmla="*/ 2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88" name="Freeform 400">
              <a:extLst>
                <a:ext uri="{FF2B5EF4-FFF2-40B4-BE49-F238E27FC236}">
                  <a16:creationId xmlns:a16="http://schemas.microsoft.com/office/drawing/2014/main" id="{96BF19D2-4866-446D-8303-4F0CECD2C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4" y="2587"/>
              <a:ext cx="1494" cy="394"/>
            </a:xfrm>
            <a:custGeom>
              <a:avLst/>
              <a:gdLst>
                <a:gd name="T0" fmla="*/ 0 w 2216"/>
                <a:gd name="T1" fmla="*/ 0 h 550"/>
                <a:gd name="T2" fmla="*/ 1 w 2216"/>
                <a:gd name="T3" fmla="*/ 1 h 550"/>
                <a:gd name="T4" fmla="*/ 9 w 2216"/>
                <a:gd name="T5" fmla="*/ 5 h 550"/>
                <a:gd name="T6" fmla="*/ 9 w 2216"/>
                <a:gd name="T7" fmla="*/ 4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46189" name="Group 401">
              <a:extLst>
                <a:ext uri="{FF2B5EF4-FFF2-40B4-BE49-F238E27FC236}">
                  <a16:creationId xmlns:a16="http://schemas.microsoft.com/office/drawing/2014/main" id="{56ABE57F-AC4D-4150-98B7-DE0E777B40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09" y="3008"/>
              <a:ext cx="507" cy="234"/>
              <a:chOff x="1740" y="2642"/>
              <a:chExt cx="752" cy="327"/>
            </a:xfrm>
          </p:grpSpPr>
          <p:sp>
            <p:nvSpPr>
              <p:cNvPr id="46196" name="Freeform 402">
                <a:extLst>
                  <a:ext uri="{FF2B5EF4-FFF2-40B4-BE49-F238E27FC236}">
                    <a16:creationId xmlns:a16="http://schemas.microsoft.com/office/drawing/2014/main" id="{A9F84156-3648-4BEA-8D0D-016E7CB7D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7" name="Freeform 403">
                <a:extLst>
                  <a:ext uri="{FF2B5EF4-FFF2-40B4-BE49-F238E27FC236}">
                    <a16:creationId xmlns:a16="http://schemas.microsoft.com/office/drawing/2014/main" id="{C98A1050-DE64-4694-A88D-36FA0FAA8C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8" name="Freeform 404">
                <a:extLst>
                  <a:ext uri="{FF2B5EF4-FFF2-40B4-BE49-F238E27FC236}">
                    <a16:creationId xmlns:a16="http://schemas.microsoft.com/office/drawing/2014/main" id="{94A885C2-C7AB-4B11-BBF5-F2E2DB193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99" name="Freeform 405">
                <a:extLst>
                  <a:ext uri="{FF2B5EF4-FFF2-40B4-BE49-F238E27FC236}">
                    <a16:creationId xmlns:a16="http://schemas.microsoft.com/office/drawing/2014/main" id="{54799110-CD34-49AE-A88B-B82157F332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0" name="Freeform 406">
                <a:extLst>
                  <a:ext uri="{FF2B5EF4-FFF2-40B4-BE49-F238E27FC236}">
                    <a16:creationId xmlns:a16="http://schemas.microsoft.com/office/drawing/2014/main" id="{E19BE93D-5388-4731-815F-B93CFDDD9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201" name="Freeform 407">
                <a:extLst>
                  <a:ext uri="{FF2B5EF4-FFF2-40B4-BE49-F238E27FC236}">
                    <a16:creationId xmlns:a16="http://schemas.microsoft.com/office/drawing/2014/main" id="{1505CCE3-B9A5-4691-9AD6-3A713C162F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90" name="Freeform 408">
              <a:extLst>
                <a:ext uri="{FF2B5EF4-FFF2-40B4-BE49-F238E27FC236}">
                  <a16:creationId xmlns:a16="http://schemas.microsoft.com/office/drawing/2014/main" id="{0EA9FD31-0025-4A17-A210-D4B7550BB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77" y="3043"/>
              <a:ext cx="614" cy="514"/>
            </a:xfrm>
            <a:custGeom>
              <a:avLst/>
              <a:gdLst>
                <a:gd name="T0" fmla="*/ 1 w 990"/>
                <a:gd name="T1" fmla="*/ 2 h 792"/>
                <a:gd name="T2" fmla="*/ 1 w 990"/>
                <a:gd name="T3" fmla="*/ 0 h 792"/>
                <a:gd name="T4" fmla="*/ 1 w 990"/>
                <a:gd name="T5" fmla="*/ 1 h 792"/>
                <a:gd name="T6" fmla="*/ 0 w 990"/>
                <a:gd name="T7" fmla="*/ 2 h 792"/>
                <a:gd name="T8" fmla="*/ 1 w 990"/>
                <a:gd name="T9" fmla="*/ 2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1" name="Freeform 409">
              <a:extLst>
                <a:ext uri="{FF2B5EF4-FFF2-40B4-BE49-F238E27FC236}">
                  <a16:creationId xmlns:a16="http://schemas.microsoft.com/office/drawing/2014/main" id="{29E057E8-2F12-46C4-A5B0-5E1182E36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" y="3084"/>
              <a:ext cx="1571" cy="469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4 w 2532"/>
                <a:gd name="T5" fmla="*/ 2 h 723"/>
                <a:gd name="T6" fmla="*/ 4 w 2532"/>
                <a:gd name="T7" fmla="*/ 2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2" name="Freeform 410">
              <a:extLst>
                <a:ext uri="{FF2B5EF4-FFF2-40B4-BE49-F238E27FC236}">
                  <a16:creationId xmlns:a16="http://schemas.microsoft.com/office/drawing/2014/main" id="{108D9E84-4B14-42E4-ACDB-926DE4BC0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" y="2998"/>
              <a:ext cx="17" cy="95"/>
            </a:xfrm>
            <a:custGeom>
              <a:avLst/>
              <a:gdLst>
                <a:gd name="T0" fmla="*/ 1 w 26"/>
                <a:gd name="T1" fmla="*/ 1 h 147"/>
                <a:gd name="T2" fmla="*/ 1 w 26"/>
                <a:gd name="T3" fmla="*/ 1 h 147"/>
                <a:gd name="T4" fmla="*/ 0 w 26"/>
                <a:gd name="T5" fmla="*/ 1 h 147"/>
                <a:gd name="T6" fmla="*/ 1 w 26"/>
                <a:gd name="T7" fmla="*/ 0 h 147"/>
                <a:gd name="T8" fmla="*/ 1 w 26"/>
                <a:gd name="T9" fmla="*/ 1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3" name="Freeform 411">
              <a:extLst>
                <a:ext uri="{FF2B5EF4-FFF2-40B4-BE49-F238E27FC236}">
                  <a16:creationId xmlns:a16="http://schemas.microsoft.com/office/drawing/2014/main" id="{0BA144B8-F00F-45D0-B14E-85B81122C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" y="2611"/>
              <a:ext cx="730" cy="393"/>
            </a:xfrm>
            <a:custGeom>
              <a:avLst/>
              <a:gdLst>
                <a:gd name="T0" fmla="*/ 1 w 1176"/>
                <a:gd name="T1" fmla="*/ 0 h 606"/>
                <a:gd name="T2" fmla="*/ 0 w 1176"/>
                <a:gd name="T3" fmla="*/ 1 h 606"/>
                <a:gd name="T4" fmla="*/ 1 w 1176"/>
                <a:gd name="T5" fmla="*/ 1 h 606"/>
                <a:gd name="T6" fmla="*/ 1 w 1176"/>
                <a:gd name="T7" fmla="*/ 1 h 606"/>
                <a:gd name="T8" fmla="*/ 1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4" name="Freeform 412">
              <a:extLst>
                <a:ext uri="{FF2B5EF4-FFF2-40B4-BE49-F238E27FC236}">
                  <a16:creationId xmlns:a16="http://schemas.microsoft.com/office/drawing/2014/main" id="{8C00089B-3145-40A4-9847-DD4574F6B8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18"/>
              <a:ext cx="1490" cy="451"/>
            </a:xfrm>
            <a:custGeom>
              <a:avLst/>
              <a:gdLst>
                <a:gd name="T0" fmla="*/ 1 w 2532"/>
                <a:gd name="T1" fmla="*/ 0 h 723"/>
                <a:gd name="T2" fmla="*/ 1 w 2532"/>
                <a:gd name="T3" fmla="*/ 0 h 723"/>
                <a:gd name="T4" fmla="*/ 1 w 2532"/>
                <a:gd name="T5" fmla="*/ 1 h 723"/>
                <a:gd name="T6" fmla="*/ 1 w 2532"/>
                <a:gd name="T7" fmla="*/ 1 h 723"/>
                <a:gd name="T8" fmla="*/ 0 w 2532"/>
                <a:gd name="T9" fmla="*/ 1 h 723"/>
                <a:gd name="T10" fmla="*/ 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95" name="Freeform 413">
              <a:extLst>
                <a:ext uri="{FF2B5EF4-FFF2-40B4-BE49-F238E27FC236}">
                  <a16:creationId xmlns:a16="http://schemas.microsoft.com/office/drawing/2014/main" id="{921D3E9B-A172-4566-8DE3-456D9DFF9AB6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2549" y="2986"/>
              <a:ext cx="608" cy="467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2 h 723"/>
                <a:gd name="T6" fmla="*/ 0 w 2532"/>
                <a:gd name="T7" fmla="*/ 2 h 723"/>
                <a:gd name="T8" fmla="*/ 0 w 2532"/>
                <a:gd name="T9" fmla="*/ 1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6093" name="Group 445">
            <a:extLst>
              <a:ext uri="{FF2B5EF4-FFF2-40B4-BE49-F238E27FC236}">
                <a16:creationId xmlns:a16="http://schemas.microsoft.com/office/drawing/2014/main" id="{CA0C2B19-9921-42A2-9E70-2CD7FD17047D}"/>
              </a:ext>
            </a:extLst>
          </p:cNvPr>
          <p:cNvGrpSpPr>
            <a:grpSpLocks/>
          </p:cNvGrpSpPr>
          <p:nvPr/>
        </p:nvGrpSpPr>
        <p:grpSpPr bwMode="auto">
          <a:xfrm>
            <a:off x="5146675" y="4071938"/>
            <a:ext cx="2709863" cy="1951037"/>
            <a:chOff x="3652" y="2846"/>
            <a:chExt cx="1253" cy="934"/>
          </a:xfrm>
        </p:grpSpPr>
        <p:sp>
          <p:nvSpPr>
            <p:cNvPr id="46120" name="Freeform 84">
              <a:extLst>
                <a:ext uri="{FF2B5EF4-FFF2-40B4-BE49-F238E27FC236}">
                  <a16:creationId xmlns:a16="http://schemas.microsoft.com/office/drawing/2014/main" id="{B19A543E-3CC3-4947-ACFC-3592B2ECC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2" y="2949"/>
              <a:ext cx="1094" cy="675"/>
            </a:xfrm>
            <a:custGeom>
              <a:avLst/>
              <a:gdLst>
                <a:gd name="T0" fmla="*/ 1388 w 1036"/>
                <a:gd name="T1" fmla="*/ 11 h 675"/>
                <a:gd name="T2" fmla="*/ 837 w 1036"/>
                <a:gd name="T3" fmla="*/ 53 h 675"/>
                <a:gd name="T4" fmla="*/ 442 w 1036"/>
                <a:gd name="T5" fmla="*/ 129 h 675"/>
                <a:gd name="T6" fmla="*/ 329 w 1036"/>
                <a:gd name="T7" fmla="*/ 229 h 675"/>
                <a:gd name="T8" fmla="*/ 45 w 1036"/>
                <a:gd name="T9" fmla="*/ 297 h 675"/>
                <a:gd name="T10" fmla="*/ 37 w 1036"/>
                <a:gd name="T11" fmla="*/ 459 h 675"/>
                <a:gd name="T12" fmla="*/ 282 w 1036"/>
                <a:gd name="T13" fmla="*/ 489 h 675"/>
                <a:gd name="T14" fmla="*/ 984 w 1036"/>
                <a:gd name="T15" fmla="*/ 489 h 675"/>
                <a:gd name="T16" fmla="*/ 1281 w 1036"/>
                <a:gd name="T17" fmla="*/ 555 h 675"/>
                <a:gd name="T18" fmla="*/ 1612 w 1036"/>
                <a:gd name="T19" fmla="*/ 657 h 675"/>
                <a:gd name="T20" fmla="*/ 1865 w 1036"/>
                <a:gd name="T21" fmla="*/ 661 h 675"/>
                <a:gd name="T22" fmla="*/ 2039 w 1036"/>
                <a:gd name="T23" fmla="*/ 603 h 675"/>
                <a:gd name="T24" fmla="*/ 2128 w 1036"/>
                <a:gd name="T25" fmla="*/ 445 h 675"/>
                <a:gd name="T26" fmla="*/ 2183 w 1036"/>
                <a:gd name="T27" fmla="*/ 291 h 675"/>
                <a:gd name="T28" fmla="*/ 2189 w 1036"/>
                <a:gd name="T29" fmla="*/ 107 h 675"/>
                <a:gd name="T30" fmla="*/ 2001 w 1036"/>
                <a:gd name="T31" fmla="*/ 17 h 675"/>
                <a:gd name="T32" fmla="*/ 1662 w 1036"/>
                <a:gd name="T33" fmla="*/ 3 h 675"/>
                <a:gd name="T34" fmla="*/ 1388 w 1036"/>
                <a:gd name="T35" fmla="*/ 11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121" name="Line 93">
              <a:extLst>
                <a:ext uri="{FF2B5EF4-FFF2-40B4-BE49-F238E27FC236}">
                  <a16:creationId xmlns:a16="http://schemas.microsoft.com/office/drawing/2014/main" id="{CFF50C69-8A4D-447F-94E9-3298A59491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37" y="3386"/>
              <a:ext cx="96" cy="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46122" name="Picture 133" descr="car_icon_small">
              <a:extLst>
                <a:ext uri="{FF2B5EF4-FFF2-40B4-BE49-F238E27FC236}">
                  <a16:creationId xmlns:a16="http://schemas.microsoft.com/office/drawing/2014/main" id="{DAFB5F6D-8D44-4EF8-84E5-F642ABA366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70" y="2956"/>
              <a:ext cx="535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6123" name="Group 134">
              <a:extLst>
                <a:ext uri="{FF2B5EF4-FFF2-40B4-BE49-F238E27FC236}">
                  <a16:creationId xmlns:a16="http://schemas.microsoft.com/office/drawing/2014/main" id="{ED7AB415-ACD1-4CFF-9905-060DA81FF9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11" y="2846"/>
              <a:ext cx="262" cy="243"/>
              <a:chOff x="2751" y="1851"/>
              <a:chExt cx="462" cy="478"/>
            </a:xfrm>
          </p:grpSpPr>
          <p:pic>
            <p:nvPicPr>
              <p:cNvPr id="46177" name="Picture 135" descr="iphone_stylized_small">
                <a:extLst>
                  <a:ext uri="{FF2B5EF4-FFF2-40B4-BE49-F238E27FC236}">
                    <a16:creationId xmlns:a16="http://schemas.microsoft.com/office/drawing/2014/main" id="{E75A9872-34C0-45D5-9F70-73FDA1E373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78" name="Picture 136" descr="antenna_radiation_stylized">
                <a:extLst>
                  <a:ext uri="{FF2B5EF4-FFF2-40B4-BE49-F238E27FC236}">
                    <a16:creationId xmlns:a16="http://schemas.microsoft.com/office/drawing/2014/main" id="{BDAF50EB-1027-489B-A282-CE18B59F36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46124" name="Group 252">
              <a:extLst>
                <a:ext uri="{FF2B5EF4-FFF2-40B4-BE49-F238E27FC236}">
                  <a16:creationId xmlns:a16="http://schemas.microsoft.com/office/drawing/2014/main" id="{79271DEF-8358-4F9F-AAD8-FF96C7FFC9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193" y="3034"/>
              <a:ext cx="288" cy="398"/>
              <a:chOff x="742" y="2409"/>
              <a:chExt cx="576" cy="881"/>
            </a:xfrm>
          </p:grpSpPr>
          <p:grpSp>
            <p:nvGrpSpPr>
              <p:cNvPr id="46159" name="Group 253">
                <a:extLst>
                  <a:ext uri="{FF2B5EF4-FFF2-40B4-BE49-F238E27FC236}">
                    <a16:creationId xmlns:a16="http://schemas.microsoft.com/office/drawing/2014/main" id="{C2A012C4-4FE7-4FB3-804A-207C943E4BC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46162" name="Line 270">
                  <a:extLst>
                    <a:ext uri="{FF2B5EF4-FFF2-40B4-BE49-F238E27FC236}">
                      <a16:creationId xmlns:a16="http://schemas.microsoft.com/office/drawing/2014/main" id="{CE4F33A6-8FFC-4131-9C1B-8CFABEC86C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3" name="Line 271">
                  <a:extLst>
                    <a:ext uri="{FF2B5EF4-FFF2-40B4-BE49-F238E27FC236}">
                      <a16:creationId xmlns:a16="http://schemas.microsoft.com/office/drawing/2014/main" id="{0AE87C39-A022-48DE-9A08-3E987F3733C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4" name="Line 272">
                  <a:extLst>
                    <a:ext uri="{FF2B5EF4-FFF2-40B4-BE49-F238E27FC236}">
                      <a16:creationId xmlns:a16="http://schemas.microsoft.com/office/drawing/2014/main" id="{EFF4B9C9-BB5F-4D08-BBD1-B304B59DFA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5" name="Line 273">
                  <a:extLst>
                    <a:ext uri="{FF2B5EF4-FFF2-40B4-BE49-F238E27FC236}">
                      <a16:creationId xmlns:a16="http://schemas.microsoft.com/office/drawing/2014/main" id="{84C2ACD6-BC29-47E6-9009-065CACD5B2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6" name="Line 274">
                  <a:extLst>
                    <a:ext uri="{FF2B5EF4-FFF2-40B4-BE49-F238E27FC236}">
                      <a16:creationId xmlns:a16="http://schemas.microsoft.com/office/drawing/2014/main" id="{AF1A4351-0E05-48A3-85AE-AD4BE5827E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7" name="Line 275">
                  <a:extLst>
                    <a:ext uri="{FF2B5EF4-FFF2-40B4-BE49-F238E27FC236}">
                      <a16:creationId xmlns:a16="http://schemas.microsoft.com/office/drawing/2014/main" id="{49F576A6-357B-4360-B6CD-FE37E34CB5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8" name="Line 276">
                  <a:extLst>
                    <a:ext uri="{FF2B5EF4-FFF2-40B4-BE49-F238E27FC236}">
                      <a16:creationId xmlns:a16="http://schemas.microsoft.com/office/drawing/2014/main" id="{06ED936F-7B8C-40D7-AEB4-205AF167A1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69" name="Line 277">
                  <a:extLst>
                    <a:ext uri="{FF2B5EF4-FFF2-40B4-BE49-F238E27FC236}">
                      <a16:creationId xmlns:a16="http://schemas.microsoft.com/office/drawing/2014/main" id="{D9EB47CE-8A64-464C-A7A5-3902EEEBFA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0" name="Line 278">
                  <a:extLst>
                    <a:ext uri="{FF2B5EF4-FFF2-40B4-BE49-F238E27FC236}">
                      <a16:creationId xmlns:a16="http://schemas.microsoft.com/office/drawing/2014/main" id="{E7E404EF-C200-48E5-A7E7-D803A16504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1" name="Line 279">
                  <a:extLst>
                    <a:ext uri="{FF2B5EF4-FFF2-40B4-BE49-F238E27FC236}">
                      <a16:creationId xmlns:a16="http://schemas.microsoft.com/office/drawing/2014/main" id="{EE7C701D-4B1B-45AA-A791-0A003C4B1E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2" name="Line 280">
                  <a:extLst>
                    <a:ext uri="{FF2B5EF4-FFF2-40B4-BE49-F238E27FC236}">
                      <a16:creationId xmlns:a16="http://schemas.microsoft.com/office/drawing/2014/main" id="{C4BCA821-B7FE-44D4-B6C1-A2532B52C9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3" name="Line 281">
                  <a:extLst>
                    <a:ext uri="{FF2B5EF4-FFF2-40B4-BE49-F238E27FC236}">
                      <a16:creationId xmlns:a16="http://schemas.microsoft.com/office/drawing/2014/main" id="{FC753EDC-F335-465C-8E29-983390C48E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4" name="Line 282">
                  <a:extLst>
                    <a:ext uri="{FF2B5EF4-FFF2-40B4-BE49-F238E27FC236}">
                      <a16:creationId xmlns:a16="http://schemas.microsoft.com/office/drawing/2014/main" id="{FC484A54-A0F3-40E5-BD8A-330CF67951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5" name="Line 283">
                  <a:extLst>
                    <a:ext uri="{FF2B5EF4-FFF2-40B4-BE49-F238E27FC236}">
                      <a16:creationId xmlns:a16="http://schemas.microsoft.com/office/drawing/2014/main" id="{C8AD559C-2C94-4B3B-B4EF-F0EDA3E052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46176" name="Line 284">
                  <a:extLst>
                    <a:ext uri="{FF2B5EF4-FFF2-40B4-BE49-F238E27FC236}">
                      <a16:creationId xmlns:a16="http://schemas.microsoft.com/office/drawing/2014/main" id="{4037D339-6E8B-4193-84E4-853AAFF033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46160" name="Picture 269" descr="cell_tower_radiation copy">
                <a:extLst>
                  <a:ext uri="{FF2B5EF4-FFF2-40B4-BE49-F238E27FC236}">
                    <a16:creationId xmlns:a16="http://schemas.microsoft.com/office/drawing/2014/main" id="{3372E095-0D9D-4C4D-A57A-D718E178A5A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61" name="Oval 270">
                <a:extLst>
                  <a:ext uri="{FF2B5EF4-FFF2-40B4-BE49-F238E27FC236}">
                    <a16:creationId xmlns:a16="http://schemas.microsoft.com/office/drawing/2014/main" id="{389FAF6B-46BF-440B-B1EE-DCBD73BF7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7"/>
                <a:ext cx="65" cy="67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46125" name="Group 342">
              <a:extLst>
                <a:ext uri="{FF2B5EF4-FFF2-40B4-BE49-F238E27FC236}">
                  <a16:creationId xmlns:a16="http://schemas.microsoft.com/office/drawing/2014/main" id="{E6EE5FA1-C65E-4F74-8033-0572CA13C9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15" y="3159"/>
              <a:ext cx="337" cy="257"/>
              <a:chOff x="877" y="1008"/>
              <a:chExt cx="2747" cy="2591"/>
            </a:xfrm>
          </p:grpSpPr>
          <p:pic>
            <p:nvPicPr>
              <p:cNvPr id="46136" name="Picture 343" descr="antenna_stylized">
                <a:extLst>
                  <a:ext uri="{FF2B5EF4-FFF2-40B4-BE49-F238E27FC236}">
                    <a16:creationId xmlns:a16="http://schemas.microsoft.com/office/drawing/2014/main" id="{00A089DC-AAD0-41E9-8F05-F8AF8B4434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6137" name="Picture 344" descr="laptop_keyboard">
                <a:extLst>
                  <a:ext uri="{FF2B5EF4-FFF2-40B4-BE49-F238E27FC236}">
                    <a16:creationId xmlns:a16="http://schemas.microsoft.com/office/drawing/2014/main" id="{E69390BD-7A03-4895-AB2E-F4FE746C1F8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38" name="Freeform 345">
                <a:extLst>
                  <a:ext uri="{FF2B5EF4-FFF2-40B4-BE49-F238E27FC236}">
                    <a16:creationId xmlns:a16="http://schemas.microsoft.com/office/drawing/2014/main" id="{5C1D4FA1-F596-4CD2-B302-E67D16A90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46139" name="Picture 346" descr="screen">
                <a:extLst>
                  <a:ext uri="{FF2B5EF4-FFF2-40B4-BE49-F238E27FC236}">
                    <a16:creationId xmlns:a16="http://schemas.microsoft.com/office/drawing/2014/main" id="{58DBD94A-65ED-42D2-AA54-C00FC05582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6140" name="Freeform 347">
                <a:extLst>
                  <a:ext uri="{FF2B5EF4-FFF2-40B4-BE49-F238E27FC236}">
                    <a16:creationId xmlns:a16="http://schemas.microsoft.com/office/drawing/2014/main" id="{839941F5-055F-4841-929F-8D0EE32A7E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1" name="Freeform 348">
                <a:extLst>
                  <a:ext uri="{FF2B5EF4-FFF2-40B4-BE49-F238E27FC236}">
                    <a16:creationId xmlns:a16="http://schemas.microsoft.com/office/drawing/2014/main" id="{B77A7EDE-FA30-404E-9549-7CB6978663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2" name="Freeform 349">
                <a:extLst>
                  <a:ext uri="{FF2B5EF4-FFF2-40B4-BE49-F238E27FC236}">
                    <a16:creationId xmlns:a16="http://schemas.microsoft.com/office/drawing/2014/main" id="{E5CEF629-BBB2-4A2C-B6D7-71B105E705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3" name="Freeform 350">
                <a:extLst>
                  <a:ext uri="{FF2B5EF4-FFF2-40B4-BE49-F238E27FC236}">
                    <a16:creationId xmlns:a16="http://schemas.microsoft.com/office/drawing/2014/main" id="{A91F2778-EE03-498F-B313-5AB8ACE6B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4" name="Freeform 351">
                <a:extLst>
                  <a:ext uri="{FF2B5EF4-FFF2-40B4-BE49-F238E27FC236}">
                    <a16:creationId xmlns:a16="http://schemas.microsoft.com/office/drawing/2014/main" id="{AA8531A2-F23B-4D13-8AC8-BAF744739F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5" name="Freeform 352">
                <a:extLst>
                  <a:ext uri="{FF2B5EF4-FFF2-40B4-BE49-F238E27FC236}">
                    <a16:creationId xmlns:a16="http://schemas.microsoft.com/office/drawing/2014/main" id="{FC402692-2E2F-4155-BB5F-4575FDFDFA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46146" name="Group 353">
                <a:extLst>
                  <a:ext uri="{FF2B5EF4-FFF2-40B4-BE49-F238E27FC236}">
                    <a16:creationId xmlns:a16="http://schemas.microsoft.com/office/drawing/2014/main" id="{AECD27C4-5186-43CF-AFCD-8D836F72691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46153" name="Freeform 354">
                  <a:extLst>
                    <a:ext uri="{FF2B5EF4-FFF2-40B4-BE49-F238E27FC236}">
                      <a16:creationId xmlns:a16="http://schemas.microsoft.com/office/drawing/2014/main" id="{304CDEC9-B7CF-4E80-A35F-5908739CF4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4" name="Freeform 355">
                  <a:extLst>
                    <a:ext uri="{FF2B5EF4-FFF2-40B4-BE49-F238E27FC236}">
                      <a16:creationId xmlns:a16="http://schemas.microsoft.com/office/drawing/2014/main" id="{84C2DF57-3DD6-4F7B-9C4C-1A0126083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5" name="Freeform 356">
                  <a:extLst>
                    <a:ext uri="{FF2B5EF4-FFF2-40B4-BE49-F238E27FC236}">
                      <a16:creationId xmlns:a16="http://schemas.microsoft.com/office/drawing/2014/main" id="{DD2CB1C0-21DB-430A-9F0A-47D52B3ECB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6" name="Freeform 357">
                  <a:extLst>
                    <a:ext uri="{FF2B5EF4-FFF2-40B4-BE49-F238E27FC236}">
                      <a16:creationId xmlns:a16="http://schemas.microsoft.com/office/drawing/2014/main" id="{2393682C-E3C4-48A8-BC67-41AC58B75D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7" name="Freeform 358">
                  <a:extLst>
                    <a:ext uri="{FF2B5EF4-FFF2-40B4-BE49-F238E27FC236}">
                      <a16:creationId xmlns:a16="http://schemas.microsoft.com/office/drawing/2014/main" id="{8A257A3B-1243-453C-BF88-0FDFE2A802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58" name="Freeform 359">
                  <a:extLst>
                    <a:ext uri="{FF2B5EF4-FFF2-40B4-BE49-F238E27FC236}">
                      <a16:creationId xmlns:a16="http://schemas.microsoft.com/office/drawing/2014/main" id="{3C911B50-CDD9-467B-9975-513F410A9C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47" name="Freeform 360">
                <a:extLst>
                  <a:ext uri="{FF2B5EF4-FFF2-40B4-BE49-F238E27FC236}">
                    <a16:creationId xmlns:a16="http://schemas.microsoft.com/office/drawing/2014/main" id="{94A0FF2D-8930-4C83-88C2-18ADF098C8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8" name="Freeform 361">
                <a:extLst>
                  <a:ext uri="{FF2B5EF4-FFF2-40B4-BE49-F238E27FC236}">
                    <a16:creationId xmlns:a16="http://schemas.microsoft.com/office/drawing/2014/main" id="{A8E554E0-3A3F-4957-A0E6-435A2B24B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49" name="Freeform 362">
                <a:extLst>
                  <a:ext uri="{FF2B5EF4-FFF2-40B4-BE49-F238E27FC236}">
                    <a16:creationId xmlns:a16="http://schemas.microsoft.com/office/drawing/2014/main" id="{B8F8C9C8-2974-4723-A93B-AD4B9E50C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0" name="Freeform 363">
                <a:extLst>
                  <a:ext uri="{FF2B5EF4-FFF2-40B4-BE49-F238E27FC236}">
                    <a16:creationId xmlns:a16="http://schemas.microsoft.com/office/drawing/2014/main" id="{700697F6-FB4A-4430-9B9A-2355CE6818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1" name="Freeform 364">
                <a:extLst>
                  <a:ext uri="{FF2B5EF4-FFF2-40B4-BE49-F238E27FC236}">
                    <a16:creationId xmlns:a16="http://schemas.microsoft.com/office/drawing/2014/main" id="{C69AD223-9C0A-4FEF-89C7-FF39D7EB29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52" name="Freeform 365">
                <a:extLst>
                  <a:ext uri="{FF2B5EF4-FFF2-40B4-BE49-F238E27FC236}">
                    <a16:creationId xmlns:a16="http://schemas.microsoft.com/office/drawing/2014/main" id="{ED6CDA3A-83F9-4E7F-86DE-16E1F38D20A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6126" name="Group 237">
              <a:extLst>
                <a:ext uri="{FF2B5EF4-FFF2-40B4-BE49-F238E27FC236}">
                  <a16:creationId xmlns:a16="http://schemas.microsoft.com/office/drawing/2014/main" id="{58680C4D-6040-4F0B-980F-211F6FC281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77" y="3439"/>
              <a:ext cx="246" cy="107"/>
              <a:chOff x="4650" y="1129"/>
              <a:chExt cx="246" cy="95"/>
            </a:xfrm>
          </p:grpSpPr>
          <p:sp>
            <p:nvSpPr>
              <p:cNvPr id="46128" name="Oval 407">
                <a:extLst>
                  <a:ext uri="{FF2B5EF4-FFF2-40B4-BE49-F238E27FC236}">
                    <a16:creationId xmlns:a16="http://schemas.microsoft.com/office/drawing/2014/main" id="{0F6A8432-12EE-49DF-BE93-C8CA30FFE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29" name="Rectangle 410">
                <a:extLst>
                  <a:ext uri="{FF2B5EF4-FFF2-40B4-BE49-F238E27FC236}">
                    <a16:creationId xmlns:a16="http://schemas.microsoft.com/office/drawing/2014/main" id="{4E2C110C-785B-433C-8367-9763880554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46130" name="Oval 411">
                <a:extLst>
                  <a:ext uri="{FF2B5EF4-FFF2-40B4-BE49-F238E27FC236}">
                    <a16:creationId xmlns:a16="http://schemas.microsoft.com/office/drawing/2014/main" id="{B4218AC5-8DF9-4D1F-B862-AF5A3B965E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46131" name="Group 241">
                <a:extLst>
                  <a:ext uri="{FF2B5EF4-FFF2-40B4-BE49-F238E27FC236}">
                    <a16:creationId xmlns:a16="http://schemas.microsoft.com/office/drawing/2014/main" id="{D49E1806-B7FF-4188-AAB3-58BF892AEDC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46134" name="Freeform 242">
                  <a:extLst>
                    <a:ext uri="{FF2B5EF4-FFF2-40B4-BE49-F238E27FC236}">
                      <a16:creationId xmlns:a16="http://schemas.microsoft.com/office/drawing/2014/main" id="{28A7FF68-9F88-4ECE-B316-895977E4E2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6135" name="Freeform 243">
                  <a:extLst>
                    <a:ext uri="{FF2B5EF4-FFF2-40B4-BE49-F238E27FC236}">
                      <a16:creationId xmlns:a16="http://schemas.microsoft.com/office/drawing/2014/main" id="{71688846-6783-45E5-A739-D6B42707E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46132" name="Line 244">
                <a:extLst>
                  <a:ext uri="{FF2B5EF4-FFF2-40B4-BE49-F238E27FC236}">
                    <a16:creationId xmlns:a16="http://schemas.microsoft.com/office/drawing/2014/main" id="{363979E6-8091-4FD7-96C1-B0E7F54682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133" name="Line 245">
                <a:extLst>
                  <a:ext uri="{FF2B5EF4-FFF2-40B4-BE49-F238E27FC236}">
                    <a16:creationId xmlns:a16="http://schemas.microsoft.com/office/drawing/2014/main" id="{EC0102E4-1596-4F7F-A47B-282516F15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6127" name="Line 444">
              <a:extLst>
                <a:ext uri="{FF2B5EF4-FFF2-40B4-BE49-F238E27FC236}">
                  <a16:creationId xmlns:a16="http://schemas.microsoft.com/office/drawing/2014/main" id="{7E1AF303-6C49-467B-A0B0-80DF06ED86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4" y="3542"/>
              <a:ext cx="0" cy="2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6094" name="Text Box 446">
            <a:extLst>
              <a:ext uri="{FF2B5EF4-FFF2-40B4-BE49-F238E27FC236}">
                <a16:creationId xmlns:a16="http://schemas.microsoft.com/office/drawing/2014/main" id="{BACBD3E3-B4D0-46AF-B51C-1DFF7A311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4700" y="5254625"/>
            <a:ext cx="12128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5" name="Text Box 447">
            <a:extLst>
              <a:ext uri="{FF2B5EF4-FFF2-40B4-BE49-F238E27FC236}">
                <a16:creationId xmlns:a16="http://schemas.microsoft.com/office/drawing/2014/main" id="{4A984009-7293-49A1-84BB-784F4B82DE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1950" y="5884863"/>
            <a:ext cx="1212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to Internet</a:t>
            </a:r>
          </a:p>
        </p:txBody>
      </p:sp>
      <p:sp>
        <p:nvSpPr>
          <p:cNvPr id="46096" name="Slide Number Placeholder 3">
            <a:extLst>
              <a:ext uri="{FF2B5EF4-FFF2-40B4-BE49-F238E27FC236}">
                <a16:creationId xmlns:a16="http://schemas.microsoft.com/office/drawing/2014/main" id="{76654F8F-A6D6-463F-B489-0C8390665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8E9A646-363A-40EB-9F78-38051B531C5F}" type="slidenum">
              <a:rPr lang="en-US" altLang="en-US" sz="1200">
                <a:latin typeface="Tahoma" panose="020B0604030504040204" pitchFamily="34" charset="0"/>
              </a:rPr>
              <a:pPr/>
              <a:t>24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46097" name="Group 114">
            <a:extLst>
              <a:ext uri="{FF2B5EF4-FFF2-40B4-BE49-F238E27FC236}">
                <a16:creationId xmlns:a16="http://schemas.microsoft.com/office/drawing/2014/main" id="{A944E921-9DFF-4D6D-A1A4-F72030C376DD}"/>
              </a:ext>
            </a:extLst>
          </p:cNvPr>
          <p:cNvGrpSpPr>
            <a:grpSpLocks/>
          </p:cNvGrpSpPr>
          <p:nvPr/>
        </p:nvGrpSpPr>
        <p:grpSpPr bwMode="auto">
          <a:xfrm>
            <a:off x="2330450" y="3776663"/>
            <a:ext cx="636588" cy="879475"/>
            <a:chOff x="5806938" y="3011924"/>
            <a:chExt cx="347997" cy="396620"/>
          </a:xfrm>
        </p:grpSpPr>
        <p:pic>
          <p:nvPicPr>
            <p:cNvPr id="46118" name="Picture 117">
              <a:extLst>
                <a:ext uri="{FF2B5EF4-FFF2-40B4-BE49-F238E27FC236}">
                  <a16:creationId xmlns:a16="http://schemas.microsoft.com/office/drawing/2014/main" id="{8F3E57FF-F766-4DF7-B6B4-B06A6899A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06702" y="3071517"/>
              <a:ext cx="189578" cy="3370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6119" name="Picture 1115" descr="antenna_stylized">
              <a:extLst>
                <a:ext uri="{FF2B5EF4-FFF2-40B4-BE49-F238E27FC236}">
                  <a16:creationId xmlns:a16="http://schemas.microsoft.com/office/drawing/2014/main" id="{D9E9B7E1-EB23-4DD7-B69A-BC644FD678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938" y="3011924"/>
              <a:ext cx="347997" cy="167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6098" name="Group 347">
            <a:extLst>
              <a:ext uri="{FF2B5EF4-FFF2-40B4-BE49-F238E27FC236}">
                <a16:creationId xmlns:a16="http://schemas.microsoft.com/office/drawing/2014/main" id="{4C548F08-4F1D-4DAB-8A96-296F8A09DE79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4703763"/>
            <a:ext cx="692150" cy="331787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C5327FEF-00C3-461D-BBD4-F5E3ABCBCB0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7210E73-EBB5-4ED5-9EDA-4A25A14A884B}"/>
                </a:ext>
              </a:extLst>
            </p:cNvPr>
            <p:cNvSpPr/>
            <p:nvPr/>
          </p:nvSpPr>
          <p:spPr bwMode="auto">
            <a:xfrm>
              <a:off x="1871277" y="1739712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B3F39E9C-0AF1-43E2-816B-DE99EE67DB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0C3AA34D-84DA-42C2-937F-A39321E19FE9}"/>
                </a:ext>
              </a:extLst>
            </p:cNvPr>
            <p:cNvSpPr/>
            <p:nvPr/>
          </p:nvSpPr>
          <p:spPr bwMode="auto">
            <a:xfrm>
              <a:off x="2158545" y="1672671"/>
              <a:ext cx="548657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2C7CE77-1552-489D-B2DC-6912E3121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F24FFB6C-1A03-42DE-815E-0606C00B6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A806664E-05E7-4260-AAE4-3CCD02E9D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154AB74B-0458-43BE-B81F-3C068AFE74E6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D09BC9E-23E6-4D2E-84A1-FAF67C3E23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6099" name="Group 347">
            <a:extLst>
              <a:ext uri="{FF2B5EF4-FFF2-40B4-BE49-F238E27FC236}">
                <a16:creationId xmlns:a16="http://schemas.microsoft.com/office/drawing/2014/main" id="{47ABBA01-0BD7-4733-920C-898EF25E38EA}"/>
              </a:ext>
            </a:extLst>
          </p:cNvPr>
          <p:cNvGrpSpPr>
            <a:grpSpLocks/>
          </p:cNvGrpSpPr>
          <p:nvPr/>
        </p:nvGrpSpPr>
        <p:grpSpPr bwMode="auto">
          <a:xfrm>
            <a:off x="6681788" y="5286375"/>
            <a:ext cx="569912" cy="269875"/>
            <a:chOff x="1871277" y="1576300"/>
            <a:chExt cx="1128371" cy="437861"/>
          </a:xfrm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8F5A636E-089B-4C06-B0FE-94EF8C2FA0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934EB28-F4FC-43BC-B2B6-398B83167DF9}"/>
                </a:ext>
              </a:extLst>
            </p:cNvPr>
            <p:cNvSpPr/>
            <p:nvPr/>
          </p:nvSpPr>
          <p:spPr bwMode="auto">
            <a:xfrm>
              <a:off x="1871277" y="1738567"/>
              <a:ext cx="1128371" cy="1159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E302CCAB-D602-428B-A30E-A9420329414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29" name="Freeform 128">
              <a:extLst>
                <a:ext uri="{FF2B5EF4-FFF2-40B4-BE49-F238E27FC236}">
                  <a16:creationId xmlns:a16="http://schemas.microsoft.com/office/drawing/2014/main" id="{8DC6AD61-A40A-4933-9BEB-0F17F806D736}"/>
                </a:ext>
              </a:extLst>
            </p:cNvPr>
            <p:cNvSpPr/>
            <p:nvPr/>
          </p:nvSpPr>
          <p:spPr bwMode="auto">
            <a:xfrm>
              <a:off x="2160442" y="1674175"/>
              <a:ext cx="546899" cy="15969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30" name="Freeform 129">
              <a:extLst>
                <a:ext uri="{FF2B5EF4-FFF2-40B4-BE49-F238E27FC236}">
                  <a16:creationId xmlns:a16="http://schemas.microsoft.com/office/drawing/2014/main" id="{4410E3B3-0118-417A-9FB1-D7BE5BA790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1" name="Freeform 130">
              <a:extLst>
                <a:ext uri="{FF2B5EF4-FFF2-40B4-BE49-F238E27FC236}">
                  <a16:creationId xmlns:a16="http://schemas.microsoft.com/office/drawing/2014/main" id="{52B3A182-1B7A-48DA-A085-0FAB88F9B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32" name="Freeform 131">
              <a:extLst>
                <a:ext uri="{FF2B5EF4-FFF2-40B4-BE49-F238E27FC236}">
                  <a16:creationId xmlns:a16="http://schemas.microsoft.com/office/drawing/2014/main" id="{6C9E0ADC-EFA6-4F69-8BEA-EE5EB2B79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63C805A-4E94-4BC7-B383-4574ED36ACE2}"/>
                </a:ext>
              </a:extLst>
            </p:cNvPr>
            <p:cNvCxnSpPr>
              <a:cxnSpLocks noChangeShapeType="1"/>
              <a:endCxn id="12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87A1EC74-BC45-4B8A-A1D5-17061F53931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5" name="Rectangle 3">
            <a:extLst>
              <a:ext uri="{FF2B5EF4-FFF2-40B4-BE49-F238E27FC236}">
                <a16:creationId xmlns:a16="http://schemas.microsoft.com/office/drawing/2014/main" id="{71FA639C-0447-4E89-B29E-0B18B372E50E}"/>
              </a:ext>
            </a:extLst>
          </p:cNvPr>
          <p:cNvSpPr txBox="1">
            <a:spLocks noChangeArrowheads="1"/>
          </p:cNvSpPr>
          <p:nvPr/>
        </p:nvSpPr>
        <p:spPr>
          <a:xfrm>
            <a:off x="341313" y="5607198"/>
            <a:ext cx="7009982" cy="5665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Wingdings" pitchFamily="2" charset="2"/>
              <a:buChar char="q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5000"/>
              <a:buFont typeface="Wingdings" pitchFamily="2" charset="2"/>
              <a:buChar char="v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latin typeface="Gill Sans MT" panose="020B0502020104020203" pitchFamily="34" charset="0"/>
              </a:rPr>
              <a:t>Wireless Networks: Chapter 6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kern="0" dirty="0">
                <a:latin typeface="Gill Sans MT" panose="020B0502020104020203" pitchFamily="34" charset="0"/>
              </a:rPr>
              <a:t>Related: </a:t>
            </a:r>
            <a:r>
              <a:rPr lang="en-US" sz="2000" kern="0" dirty="0">
                <a:latin typeface="Gill Sans MT" panose="020B0502020104020203" pitchFamily="34" charset="0"/>
              </a:rPr>
              <a:t>Mobile </a:t>
            </a:r>
            <a:r>
              <a:rPr lang="en-US" sz="2000" kern="0" dirty="0" err="1">
                <a:latin typeface="Gill Sans MT" panose="020B0502020104020203" pitchFamily="34" charset="0"/>
              </a:rPr>
              <a:t>Adhoc</a:t>
            </a:r>
            <a:r>
              <a:rPr lang="en-US" sz="2000" kern="0" dirty="0">
                <a:latin typeface="Gill Sans MT" panose="020B0502020104020203" pitchFamily="34" charset="0"/>
              </a:rPr>
              <a:t> &amp; Sensor Networks, IoT!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129" name="Group 219">
            <a:extLst>
              <a:ext uri="{FF2B5EF4-FFF2-40B4-BE49-F238E27FC236}">
                <a16:creationId xmlns:a16="http://schemas.microsoft.com/office/drawing/2014/main" id="{7342C354-EE8B-4DA9-B968-ADC81FC86567}"/>
              </a:ext>
            </a:extLst>
          </p:cNvPr>
          <p:cNvGrpSpPr>
            <a:grpSpLocks/>
          </p:cNvGrpSpPr>
          <p:nvPr/>
        </p:nvGrpSpPr>
        <p:grpSpPr bwMode="auto">
          <a:xfrm>
            <a:off x="5281613" y="2803525"/>
            <a:ext cx="409575" cy="565150"/>
            <a:chOff x="375561" y="297711"/>
            <a:chExt cx="1252683" cy="2142487"/>
          </a:xfrm>
        </p:grpSpPr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42E1EA6C-B1E1-46BF-84AA-6776FFA20A4A}"/>
                </a:ext>
              </a:extLst>
            </p:cNvPr>
            <p:cNvSpPr/>
            <p:nvPr/>
          </p:nvSpPr>
          <p:spPr>
            <a:xfrm>
              <a:off x="375561" y="297711"/>
              <a:ext cx="971072" cy="2136471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4A725F4F-4F69-47BE-8D4A-1B72C62AB82D}"/>
                </a:ext>
              </a:extLst>
            </p:cNvPr>
            <p:cNvSpPr/>
            <p:nvPr/>
          </p:nvSpPr>
          <p:spPr>
            <a:xfrm>
              <a:off x="375561" y="309747"/>
              <a:ext cx="1247826" cy="77033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4C868639-FF12-4D1D-AB07-47600FDA839B}"/>
                </a:ext>
              </a:extLst>
            </p:cNvPr>
            <p:cNvSpPr/>
            <p:nvPr/>
          </p:nvSpPr>
          <p:spPr>
            <a:xfrm>
              <a:off x="1332065" y="1080080"/>
              <a:ext cx="296179" cy="136011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0" name="Title 50">
            <a:extLst>
              <a:ext uri="{FF2B5EF4-FFF2-40B4-BE49-F238E27FC236}">
                <a16:creationId xmlns:a16="http://schemas.microsoft.com/office/drawing/2014/main" id="{511C88C5-9AB2-4A3A-9A17-0EC58BA5CD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6550" y="169863"/>
            <a:ext cx="9294520" cy="765175"/>
          </a:xfrm>
        </p:spPr>
        <p:txBody>
          <a:bodyPr/>
          <a:lstStyle/>
          <a:p>
            <a:pPr eaLnBrk="1" hangingPunct="1"/>
            <a:r>
              <a:rPr lang="en-US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Host: sends </a:t>
            </a:r>
            <a:r>
              <a:rPr lang="en-US" altLang="en-US" sz="4000" i="1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packets</a:t>
            </a:r>
            <a:r>
              <a:rPr lang="en-US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of data</a:t>
            </a:r>
          </a:p>
        </p:txBody>
      </p:sp>
      <p:sp>
        <p:nvSpPr>
          <p:cNvPr id="243750" name="Content Placeholder 52">
            <a:extLst>
              <a:ext uri="{FF2B5EF4-FFF2-40B4-BE49-F238E27FC236}">
                <a16:creationId xmlns:a16="http://schemas.microsoft.com/office/drawing/2014/main" id="{0690B05B-B5AE-42B3-8D8B-09B7A74912C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74662" y="1268413"/>
            <a:ext cx="4216400" cy="3425825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r>
              <a:rPr lang="en-US" sz="2400" dirty="0">
                <a:latin typeface="Gill Sans MT" panose="020B0502020104020203" pitchFamily="34" charset="0"/>
              </a:rPr>
              <a:t>host sending function: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takes application message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breaks into smaller chunks, known as </a:t>
            </a:r>
            <a:r>
              <a:rPr lang="en-US" sz="2400" i="1" dirty="0">
                <a:solidFill>
                  <a:srgbClr val="C00000"/>
                </a:solidFill>
                <a:latin typeface="Gill Sans MT" panose="020B0502020104020203" pitchFamily="34" charset="0"/>
              </a:rPr>
              <a:t>packets</a:t>
            </a:r>
            <a:r>
              <a:rPr lang="en-US" sz="2400" dirty="0">
                <a:latin typeface="Gill Sans MT" panose="020B0502020104020203" pitchFamily="34" charset="0"/>
              </a:rPr>
              <a:t>, of length </a:t>
            </a:r>
            <a:r>
              <a:rPr lang="en-US" sz="2400" i="1" dirty="0">
                <a:solidFill>
                  <a:srgbClr val="C00000"/>
                </a:solidFill>
                <a:latin typeface="Gill Sans MT" panose="020B0502020104020203" pitchFamily="34" charset="0"/>
              </a:rPr>
              <a:t>L</a:t>
            </a:r>
            <a:r>
              <a:rPr lang="en-US" sz="2400" dirty="0">
                <a:latin typeface="Gill Sans MT" panose="020B0502020104020203" pitchFamily="34" charset="0"/>
              </a:rPr>
              <a:t> bits</a:t>
            </a:r>
          </a:p>
          <a:p>
            <a:pPr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transmits packet into access network at </a:t>
            </a:r>
            <a:r>
              <a:rPr lang="en-US" sz="2400" i="1" dirty="0">
                <a:solidFill>
                  <a:srgbClr val="C00000"/>
                </a:solidFill>
                <a:latin typeface="Gill Sans MT" panose="020B0502020104020203" pitchFamily="34" charset="0"/>
              </a:rPr>
              <a:t>transmission rate R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dirty="0">
                <a:latin typeface="Gill Sans MT" panose="020B0502020104020203" pitchFamily="34" charset="0"/>
              </a:rPr>
              <a:t>link transmission rate, aka link </a:t>
            </a:r>
            <a:r>
              <a:rPr lang="en-US" i="1" dirty="0">
                <a:solidFill>
                  <a:srgbClr val="C00000"/>
                </a:solidFill>
                <a:latin typeface="Gill Sans MT" panose="020B0502020104020203" pitchFamily="34" charset="0"/>
              </a:rPr>
              <a:t>capacity, aka link bandwidth</a:t>
            </a:r>
          </a:p>
        </p:txBody>
      </p:sp>
      <p:sp>
        <p:nvSpPr>
          <p:cNvPr id="48132" name="Line 305">
            <a:extLst>
              <a:ext uri="{FF2B5EF4-FFF2-40B4-BE49-F238E27FC236}">
                <a16:creationId xmlns:a16="http://schemas.microsoft.com/office/drawing/2014/main" id="{482E8BF9-0F9E-42D7-A1D1-7088558CE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5475" y="3727450"/>
            <a:ext cx="245427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48133" name="Picture 394" descr="underline_base">
            <a:extLst>
              <a:ext uri="{FF2B5EF4-FFF2-40B4-BE49-F238E27FC236}">
                <a16:creationId xmlns:a16="http://schemas.microsoft.com/office/drawing/2014/main" id="{B373055D-0FA0-4AF8-9644-B66917715E9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822325"/>
            <a:ext cx="5749925" cy="16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8134" name="Group 51">
            <a:extLst>
              <a:ext uri="{FF2B5EF4-FFF2-40B4-BE49-F238E27FC236}">
                <a16:creationId xmlns:a16="http://schemas.microsoft.com/office/drawing/2014/main" id="{249EA65D-9FB5-4CBF-965F-7524AA429588}"/>
              </a:ext>
            </a:extLst>
          </p:cNvPr>
          <p:cNvGrpSpPr>
            <a:grpSpLocks/>
          </p:cNvGrpSpPr>
          <p:nvPr/>
        </p:nvGrpSpPr>
        <p:grpSpPr bwMode="auto">
          <a:xfrm>
            <a:off x="7883525" y="3427413"/>
            <a:ext cx="1052513" cy="355600"/>
            <a:chOff x="4410" y="1365"/>
            <a:chExt cx="663" cy="224"/>
          </a:xfrm>
        </p:grpSpPr>
        <p:sp>
          <p:nvSpPr>
            <p:cNvPr id="48160" name="Rectangle 52">
              <a:extLst>
                <a:ext uri="{FF2B5EF4-FFF2-40B4-BE49-F238E27FC236}">
                  <a16:creationId xmlns:a16="http://schemas.microsoft.com/office/drawing/2014/main" id="{5B1AFAD0-7235-4615-BA75-657E074E3D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1" name="AutoShape 53">
              <a:extLst>
                <a:ext uri="{FF2B5EF4-FFF2-40B4-BE49-F238E27FC236}">
                  <a16:creationId xmlns:a16="http://schemas.microsoft.com/office/drawing/2014/main" id="{F2E177F3-B230-48F3-8954-6ADD0AEB3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8162" name="Freeform 54">
              <a:extLst>
                <a:ext uri="{FF2B5EF4-FFF2-40B4-BE49-F238E27FC236}">
                  <a16:creationId xmlns:a16="http://schemas.microsoft.com/office/drawing/2014/main" id="{12F58D7D-E499-4507-9461-90DFF7380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163" name="Freeform 55">
              <a:extLst>
                <a:ext uri="{FF2B5EF4-FFF2-40B4-BE49-F238E27FC236}">
                  <a16:creationId xmlns:a16="http://schemas.microsoft.com/office/drawing/2014/main" id="{C0715263-8D4E-4076-A5D2-98E008C77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48164" name="Freeform 56">
              <a:extLst>
                <a:ext uri="{FF2B5EF4-FFF2-40B4-BE49-F238E27FC236}">
                  <a16:creationId xmlns:a16="http://schemas.microsoft.com/office/drawing/2014/main" id="{4C610E12-5369-417D-B656-6F5E767DE4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48135" name="TextBox 1">
            <a:extLst>
              <a:ext uri="{FF2B5EF4-FFF2-40B4-BE49-F238E27FC236}">
                <a16:creationId xmlns:a16="http://schemas.microsoft.com/office/drawing/2014/main" id="{027F4DC4-4D43-458F-9465-DE3104E5C2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6275" y="3759200"/>
            <a:ext cx="2646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R: </a:t>
            </a:r>
            <a:r>
              <a:rPr lang="en-US" altLang="en-US" sz="1800"/>
              <a:t>link transmission rate</a:t>
            </a:r>
          </a:p>
        </p:txBody>
      </p:sp>
      <p:grpSp>
        <p:nvGrpSpPr>
          <p:cNvPr id="48136" name="Group 201">
            <a:extLst>
              <a:ext uri="{FF2B5EF4-FFF2-40B4-BE49-F238E27FC236}">
                <a16:creationId xmlns:a16="http://schemas.microsoft.com/office/drawing/2014/main" id="{923CCDE6-3746-4BB3-BC63-1DBF09F55CFE}"/>
              </a:ext>
            </a:extLst>
          </p:cNvPr>
          <p:cNvGrpSpPr>
            <a:grpSpLocks/>
          </p:cNvGrpSpPr>
          <p:nvPr/>
        </p:nvGrpSpPr>
        <p:grpSpPr bwMode="auto">
          <a:xfrm>
            <a:off x="5033963" y="2809875"/>
            <a:ext cx="409575" cy="565150"/>
            <a:chOff x="375561" y="297711"/>
            <a:chExt cx="1252683" cy="2138362"/>
          </a:xfrm>
        </p:grpSpPr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09B3FDE4-DB6E-4B9C-90C7-CDE6E23DD8C9}"/>
                </a:ext>
              </a:extLst>
            </p:cNvPr>
            <p:cNvSpPr/>
            <p:nvPr/>
          </p:nvSpPr>
          <p:spPr>
            <a:xfrm>
              <a:off x="375561" y="297711"/>
              <a:ext cx="971072" cy="2138362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787" h="2138362">
                  <a:moveTo>
                    <a:pt x="0" y="0"/>
                  </a:moveTo>
                  <a:lnTo>
                    <a:pt x="0" y="1190625"/>
                  </a:lnTo>
                  <a:lnTo>
                    <a:pt x="966787" y="2138362"/>
                  </a:lnTo>
                  <a:cubicBezTo>
                    <a:pt x="965200" y="1673225"/>
                    <a:pt x="963612" y="1208087"/>
                    <a:pt x="962025" y="7429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4" name="Freeform 203">
              <a:extLst>
                <a:ext uri="{FF2B5EF4-FFF2-40B4-BE49-F238E27FC236}">
                  <a16:creationId xmlns:a16="http://schemas.microsoft.com/office/drawing/2014/main" id="{1B561960-44A1-42CF-AEA2-1DC09BC99A06}"/>
                </a:ext>
              </a:extLst>
            </p:cNvPr>
            <p:cNvSpPr/>
            <p:nvPr/>
          </p:nvSpPr>
          <p:spPr>
            <a:xfrm>
              <a:off x="375561" y="309724"/>
              <a:ext cx="1247826" cy="768849"/>
            </a:xfrm>
            <a:custGeom>
              <a:avLst/>
              <a:gdLst>
                <a:gd name="connsiteX0" fmla="*/ 0 w 966787"/>
                <a:gd name="connsiteY0" fmla="*/ 0 h 2138362"/>
                <a:gd name="connsiteX1" fmla="*/ 0 w 966787"/>
                <a:gd name="connsiteY1" fmla="*/ 1190625 h 2138362"/>
                <a:gd name="connsiteX2" fmla="*/ 966787 w 966787"/>
                <a:gd name="connsiteY2" fmla="*/ 2138362 h 2138362"/>
                <a:gd name="connsiteX3" fmla="*/ 962025 w 966787"/>
                <a:gd name="connsiteY3" fmla="*/ 742950 h 2138362"/>
                <a:gd name="connsiteX4" fmla="*/ 0 w 966787"/>
                <a:gd name="connsiteY4" fmla="*/ 0 h 2138362"/>
                <a:gd name="connsiteX0" fmla="*/ 928688 w 1895475"/>
                <a:gd name="connsiteY0" fmla="*/ 0 h 2138362"/>
                <a:gd name="connsiteX1" fmla="*/ 0 w 1895475"/>
                <a:gd name="connsiteY1" fmla="*/ 461963 h 2138362"/>
                <a:gd name="connsiteX2" fmla="*/ 1895475 w 1895475"/>
                <a:gd name="connsiteY2" fmla="*/ 2138362 h 2138362"/>
                <a:gd name="connsiteX3" fmla="*/ 1890713 w 1895475"/>
                <a:gd name="connsiteY3" fmla="*/ 742950 h 2138362"/>
                <a:gd name="connsiteX4" fmla="*/ 928688 w 1895475"/>
                <a:gd name="connsiteY4" fmla="*/ 0 h 213836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890713 w 1895475"/>
                <a:gd name="connsiteY3" fmla="*/ 342900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143000 w 1895475"/>
                <a:gd name="connsiteY3" fmla="*/ 7762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895475"/>
                <a:gd name="connsiteY0" fmla="*/ 0 h 1738312"/>
                <a:gd name="connsiteX1" fmla="*/ 0 w 1895475"/>
                <a:gd name="connsiteY1" fmla="*/ 61913 h 1738312"/>
                <a:gd name="connsiteX2" fmla="*/ 1895475 w 1895475"/>
                <a:gd name="connsiteY2" fmla="*/ 1738312 h 1738312"/>
                <a:gd name="connsiteX3" fmla="*/ 1238250 w 1895475"/>
                <a:gd name="connsiteY3" fmla="*/ 814388 h 1738312"/>
                <a:gd name="connsiteX4" fmla="*/ 247650 w 1895475"/>
                <a:gd name="connsiteY4" fmla="*/ 0 h 1738312"/>
                <a:gd name="connsiteX0" fmla="*/ 247650 w 1238250"/>
                <a:gd name="connsiteY0" fmla="*/ 0 h 862012"/>
                <a:gd name="connsiteX1" fmla="*/ 0 w 1238250"/>
                <a:gd name="connsiteY1" fmla="*/ 61913 h 862012"/>
                <a:gd name="connsiteX2" fmla="*/ 947738 w 1238250"/>
                <a:gd name="connsiteY2" fmla="*/ 862012 h 862012"/>
                <a:gd name="connsiteX3" fmla="*/ 1238250 w 1238250"/>
                <a:gd name="connsiteY3" fmla="*/ 814388 h 862012"/>
                <a:gd name="connsiteX4" fmla="*/ 247650 w 1238250"/>
                <a:gd name="connsiteY4" fmla="*/ 0 h 8620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47650 w 1238250"/>
                <a:gd name="connsiteY0" fmla="*/ 0 h 823912"/>
                <a:gd name="connsiteX1" fmla="*/ 0 w 1238250"/>
                <a:gd name="connsiteY1" fmla="*/ 61913 h 823912"/>
                <a:gd name="connsiteX2" fmla="*/ 952500 w 1238250"/>
                <a:gd name="connsiteY2" fmla="*/ 823912 h 823912"/>
                <a:gd name="connsiteX3" fmla="*/ 1238250 w 1238250"/>
                <a:gd name="connsiteY3" fmla="*/ 814388 h 823912"/>
                <a:gd name="connsiteX4" fmla="*/ 247650 w 1238250"/>
                <a:gd name="connsiteY4" fmla="*/ 0 h 823912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8 h 766762"/>
                <a:gd name="connsiteX4" fmla="*/ 233363 w 1238250"/>
                <a:gd name="connsiteY4" fmla="*/ 0 h 766762"/>
                <a:gd name="connsiteX0" fmla="*/ 233363 w 1238250"/>
                <a:gd name="connsiteY0" fmla="*/ 0 h 773376"/>
                <a:gd name="connsiteX1" fmla="*/ 0 w 1238250"/>
                <a:gd name="connsiteY1" fmla="*/ 4763 h 773376"/>
                <a:gd name="connsiteX2" fmla="*/ 952500 w 1238250"/>
                <a:gd name="connsiteY2" fmla="*/ 766762 h 773376"/>
                <a:gd name="connsiteX3" fmla="*/ 1238250 w 1238250"/>
                <a:gd name="connsiteY3" fmla="*/ 771525 h 773376"/>
                <a:gd name="connsiteX4" fmla="*/ 233363 w 1238250"/>
                <a:gd name="connsiteY4" fmla="*/ 0 h 773376"/>
                <a:gd name="connsiteX0" fmla="*/ 233363 w 1238250"/>
                <a:gd name="connsiteY0" fmla="*/ 0 h 766762"/>
                <a:gd name="connsiteX1" fmla="*/ 0 w 1238250"/>
                <a:gd name="connsiteY1" fmla="*/ 4763 h 766762"/>
                <a:gd name="connsiteX2" fmla="*/ 952500 w 1238250"/>
                <a:gd name="connsiteY2" fmla="*/ 766762 h 766762"/>
                <a:gd name="connsiteX3" fmla="*/ 1238250 w 1238250"/>
                <a:gd name="connsiteY3" fmla="*/ 757236 h 766762"/>
                <a:gd name="connsiteX4" fmla="*/ 233363 w 1238250"/>
                <a:gd name="connsiteY4" fmla="*/ 0 h 766762"/>
                <a:gd name="connsiteX0" fmla="*/ 233363 w 1238250"/>
                <a:gd name="connsiteY0" fmla="*/ 0 h 773375"/>
                <a:gd name="connsiteX1" fmla="*/ 0 w 1238250"/>
                <a:gd name="connsiteY1" fmla="*/ 4763 h 773375"/>
                <a:gd name="connsiteX2" fmla="*/ 952500 w 1238250"/>
                <a:gd name="connsiteY2" fmla="*/ 766762 h 773375"/>
                <a:gd name="connsiteX3" fmla="*/ 1238250 w 1238250"/>
                <a:gd name="connsiteY3" fmla="*/ 771523 h 773375"/>
                <a:gd name="connsiteX4" fmla="*/ 233363 w 1238250"/>
                <a:gd name="connsiteY4" fmla="*/ 0 h 773375"/>
                <a:gd name="connsiteX0" fmla="*/ 233363 w 1238250"/>
                <a:gd name="connsiteY0" fmla="*/ 0 h 771523"/>
                <a:gd name="connsiteX1" fmla="*/ 0 w 1238250"/>
                <a:gd name="connsiteY1" fmla="*/ 4763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71523"/>
                <a:gd name="connsiteX1" fmla="*/ 0 w 1238250"/>
                <a:gd name="connsiteY1" fmla="*/ 23466 h 771523"/>
                <a:gd name="connsiteX2" fmla="*/ 952500 w 1238250"/>
                <a:gd name="connsiteY2" fmla="*/ 766762 h 771523"/>
                <a:gd name="connsiteX3" fmla="*/ 1238250 w 1238250"/>
                <a:gd name="connsiteY3" fmla="*/ 771523 h 771523"/>
                <a:gd name="connsiteX4" fmla="*/ 233363 w 1238250"/>
                <a:gd name="connsiteY4" fmla="*/ 0 h 771523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33363 w 1238250"/>
                <a:gd name="connsiteY0" fmla="*/ 0 h 757496"/>
                <a:gd name="connsiteX1" fmla="*/ 0 w 1238250"/>
                <a:gd name="connsiteY1" fmla="*/ 9439 h 757496"/>
                <a:gd name="connsiteX2" fmla="*/ 952500 w 1238250"/>
                <a:gd name="connsiteY2" fmla="*/ 752735 h 757496"/>
                <a:gd name="connsiteX3" fmla="*/ 1238250 w 1238250"/>
                <a:gd name="connsiteY3" fmla="*/ 757496 h 757496"/>
                <a:gd name="connsiteX4" fmla="*/ 233363 w 1238250"/>
                <a:gd name="connsiteY4" fmla="*/ 0 h 757496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  <a:gd name="connsiteX0" fmla="*/ 243561 w 1248448"/>
                <a:gd name="connsiteY0" fmla="*/ 573 h 758069"/>
                <a:gd name="connsiteX1" fmla="*/ 0 w 1248448"/>
                <a:gd name="connsiteY1" fmla="*/ 0 h 758069"/>
                <a:gd name="connsiteX2" fmla="*/ 962698 w 1248448"/>
                <a:gd name="connsiteY2" fmla="*/ 753308 h 758069"/>
                <a:gd name="connsiteX3" fmla="*/ 1248448 w 1248448"/>
                <a:gd name="connsiteY3" fmla="*/ 758069 h 758069"/>
                <a:gd name="connsiteX4" fmla="*/ 243561 w 1248448"/>
                <a:gd name="connsiteY4" fmla="*/ 573 h 758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8448" h="758069">
                  <a:moveTo>
                    <a:pt x="243561" y="573"/>
                  </a:moveTo>
                  <a:cubicBezTo>
                    <a:pt x="162374" y="382"/>
                    <a:pt x="235530" y="6639"/>
                    <a:pt x="0" y="0"/>
                  </a:cubicBezTo>
                  <a:lnTo>
                    <a:pt x="962698" y="753308"/>
                  </a:lnTo>
                  <a:cubicBezTo>
                    <a:pt x="1114838" y="758721"/>
                    <a:pt x="1045247" y="751718"/>
                    <a:pt x="1248448" y="758069"/>
                  </a:cubicBezTo>
                  <a:lnTo>
                    <a:pt x="243561" y="573"/>
                  </a:lnTo>
                  <a:close/>
                </a:path>
              </a:pathLst>
            </a:custGeom>
            <a:solidFill>
              <a:srgbClr val="0099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0E215423-A03F-441A-9C79-7A02D9153D4E}"/>
                </a:ext>
              </a:extLst>
            </p:cNvPr>
            <p:cNvSpPr/>
            <p:nvPr/>
          </p:nvSpPr>
          <p:spPr>
            <a:xfrm>
              <a:off x="1332065" y="1066560"/>
              <a:ext cx="296179" cy="1363508"/>
            </a:xfrm>
            <a:prstGeom prst="rect">
              <a:avLst/>
            </a:prstGeom>
            <a:solidFill>
              <a:srgbClr val="33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37" name="TextBox 205">
            <a:extLst>
              <a:ext uri="{FF2B5EF4-FFF2-40B4-BE49-F238E27FC236}">
                <a16:creationId xmlns:a16="http://schemas.microsoft.com/office/drawing/2014/main" id="{2CEEEF75-B344-4F51-86BC-937A5BDA7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1075" y="3986213"/>
            <a:ext cx="6683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/>
              <a:t>host</a:t>
            </a:r>
          </a:p>
        </p:txBody>
      </p:sp>
      <p:grpSp>
        <p:nvGrpSpPr>
          <p:cNvPr id="48138" name="Group 206">
            <a:extLst>
              <a:ext uri="{FF2B5EF4-FFF2-40B4-BE49-F238E27FC236}">
                <a16:creationId xmlns:a16="http://schemas.microsoft.com/office/drawing/2014/main" id="{34E9EE12-AAF2-4E31-9D25-F348C6D10646}"/>
              </a:ext>
            </a:extLst>
          </p:cNvPr>
          <p:cNvGrpSpPr>
            <a:grpSpLocks/>
          </p:cNvGrpSpPr>
          <p:nvPr/>
        </p:nvGrpSpPr>
        <p:grpSpPr bwMode="auto">
          <a:xfrm>
            <a:off x="4559300" y="3535363"/>
            <a:ext cx="1295400" cy="506412"/>
            <a:chOff x="1816230" y="6118900"/>
            <a:chExt cx="1843339" cy="739100"/>
          </a:xfrm>
        </p:grpSpPr>
        <p:pic>
          <p:nvPicPr>
            <p:cNvPr id="48155" name="Picture 8">
              <a:extLst>
                <a:ext uri="{FF2B5EF4-FFF2-40B4-BE49-F238E27FC236}">
                  <a16:creationId xmlns:a16="http://schemas.microsoft.com/office/drawing/2014/main" id="{857995F2-BE23-41E6-A676-E16DCE8F5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2069"/>
              <a:ext cx="1843339" cy="7159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266233A9-A4B2-4421-A093-4FF4644A15DF}"/>
                </a:ext>
              </a:extLst>
            </p:cNvPr>
            <p:cNvSpPr/>
            <p:nvPr/>
          </p:nvSpPr>
          <p:spPr>
            <a:xfrm rot="1049095">
              <a:off x="1947252" y="6118900"/>
              <a:ext cx="1651325" cy="463386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48139" name="Group 209">
            <a:extLst>
              <a:ext uri="{FF2B5EF4-FFF2-40B4-BE49-F238E27FC236}">
                <a16:creationId xmlns:a16="http://schemas.microsoft.com/office/drawing/2014/main" id="{344894A4-40D7-4A94-A61D-0E9BCE88AB67}"/>
              </a:ext>
            </a:extLst>
          </p:cNvPr>
          <p:cNvGrpSpPr>
            <a:grpSpLocks/>
          </p:cNvGrpSpPr>
          <p:nvPr/>
        </p:nvGrpSpPr>
        <p:grpSpPr bwMode="auto">
          <a:xfrm>
            <a:off x="4699000" y="1919288"/>
            <a:ext cx="1409700" cy="877887"/>
            <a:chOff x="2387973" y="4309243"/>
            <a:chExt cx="1771787" cy="1282262"/>
          </a:xfrm>
        </p:grpSpPr>
        <p:pic>
          <p:nvPicPr>
            <p:cNvPr id="48153" name="Picture 9">
              <a:extLst>
                <a:ext uri="{FF2B5EF4-FFF2-40B4-BE49-F238E27FC236}">
                  <a16:creationId xmlns:a16="http://schemas.microsoft.com/office/drawing/2014/main" id="{D02711CF-654F-4A1C-9EF5-A23759F40C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508" y="4309243"/>
              <a:ext cx="1284945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61070C33-49A9-4A02-AC69-1BDB4759EEBA}"/>
                </a:ext>
              </a:extLst>
            </p:cNvPr>
            <p:cNvSpPr/>
            <p:nvPr/>
          </p:nvSpPr>
          <p:spPr>
            <a:xfrm rot="11601822">
              <a:off x="2387973" y="5127757"/>
              <a:ext cx="1771787" cy="424330"/>
            </a:xfrm>
            <a:prstGeom prst="rect">
              <a:avLst/>
            </a:prstGeom>
            <a:gradFill>
              <a:gsLst>
                <a:gs pos="0">
                  <a:schemeClr val="bg1"/>
                </a:gs>
                <a:gs pos="50000">
                  <a:schemeClr val="bg1">
                    <a:alpha val="48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solidFill>
                  <a:srgbClr val="FFFFFF"/>
                </a:solidFill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48140" name="TextBox 215">
            <a:extLst>
              <a:ext uri="{FF2B5EF4-FFF2-40B4-BE49-F238E27FC236}">
                <a16:creationId xmlns:a16="http://schemas.microsoft.com/office/drawing/2014/main" id="{909A2F04-1973-41EA-A6D0-DF043F5DF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300" y="3341688"/>
            <a:ext cx="2889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1</a:t>
            </a:r>
          </a:p>
        </p:txBody>
      </p:sp>
      <p:sp>
        <p:nvSpPr>
          <p:cNvPr id="48141" name="TextBox 216">
            <a:extLst>
              <a:ext uri="{FF2B5EF4-FFF2-40B4-BE49-F238E27FC236}">
                <a16:creationId xmlns:a16="http://schemas.microsoft.com/office/drawing/2014/main" id="{F9CA59B4-81D2-42FB-8B99-4CB7FDCA6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0" y="3349625"/>
            <a:ext cx="288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/>
              <a:t>2</a:t>
            </a:r>
          </a:p>
        </p:txBody>
      </p:sp>
      <p:cxnSp>
        <p:nvCxnSpPr>
          <p:cNvPr id="48142" name="Straight Connector 3">
            <a:extLst>
              <a:ext uri="{FF2B5EF4-FFF2-40B4-BE49-F238E27FC236}">
                <a16:creationId xmlns:a16="http://schemas.microsoft.com/office/drawing/2014/main" id="{F7CF363D-E9C5-4EC0-AA89-BA871C215C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697538" y="2363788"/>
            <a:ext cx="1225550" cy="565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3" name="TextBox 234">
            <a:extLst>
              <a:ext uri="{FF2B5EF4-FFF2-40B4-BE49-F238E27FC236}">
                <a16:creationId xmlns:a16="http://schemas.microsoft.com/office/drawing/2014/main" id="{E07665CB-9324-499B-8085-962105F3AC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1175" y="2014538"/>
            <a:ext cx="15319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/>
              <a:t>two packets, </a:t>
            </a:r>
          </a:p>
          <a:p>
            <a:r>
              <a:rPr lang="en-US" altLang="en-US" sz="1800" i="1"/>
              <a:t>L</a:t>
            </a:r>
            <a:r>
              <a:rPr lang="en-US" altLang="en-US" sz="1800"/>
              <a:t> bits each</a:t>
            </a:r>
          </a:p>
        </p:txBody>
      </p:sp>
      <p:sp>
        <p:nvSpPr>
          <p:cNvPr id="48144" name="TextBox 235">
            <a:extLst>
              <a:ext uri="{FF2B5EF4-FFF2-40B4-BE49-F238E27FC236}">
                <a16:creationId xmlns:a16="http://schemas.microsoft.com/office/drawing/2014/main" id="{E5F86BD1-3AD2-48E2-8AC1-DDAE71E44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0988" y="5456238"/>
            <a:ext cx="1479550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>
              <a:lnSpc>
                <a:spcPts val="1800"/>
              </a:lnSpc>
            </a:pPr>
            <a:r>
              <a:rPr lang="en-US" altLang="en-US" sz="1800"/>
              <a:t>packet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transmission</a:t>
            </a:r>
          </a:p>
          <a:p>
            <a:pPr algn="r">
              <a:lnSpc>
                <a:spcPts val="1800"/>
              </a:lnSpc>
            </a:pPr>
            <a:r>
              <a:rPr lang="en-US" altLang="en-US" sz="1800"/>
              <a:t>delay</a:t>
            </a:r>
          </a:p>
        </p:txBody>
      </p:sp>
      <p:sp>
        <p:nvSpPr>
          <p:cNvPr id="48145" name="TextBox 237">
            <a:extLst>
              <a:ext uri="{FF2B5EF4-FFF2-40B4-BE49-F238E27FC236}">
                <a16:creationId xmlns:a16="http://schemas.microsoft.com/office/drawing/2014/main" id="{257105DF-9B83-4817-B02C-F741BF5FFD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0775" y="5453063"/>
            <a:ext cx="1711325" cy="785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ts val="1800"/>
              </a:lnSpc>
            </a:pPr>
            <a:r>
              <a:rPr lang="en-US" altLang="en-US" sz="1800"/>
              <a:t>time needed to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transmit </a:t>
            </a:r>
            <a:r>
              <a:rPr lang="en-US" altLang="en-US" sz="1800" i="1"/>
              <a:t>L</a:t>
            </a:r>
            <a:r>
              <a:rPr lang="en-US" altLang="en-US" sz="1800"/>
              <a:t>-bit</a:t>
            </a:r>
          </a:p>
          <a:p>
            <a:pPr algn="ctr">
              <a:lnSpc>
                <a:spcPts val="1800"/>
              </a:lnSpc>
            </a:pPr>
            <a:r>
              <a:rPr lang="en-US" altLang="en-US" sz="1800"/>
              <a:t>packet into link</a:t>
            </a:r>
          </a:p>
        </p:txBody>
      </p:sp>
      <p:sp>
        <p:nvSpPr>
          <p:cNvPr id="48146" name="TextBox 4">
            <a:extLst>
              <a:ext uri="{FF2B5EF4-FFF2-40B4-BE49-F238E27FC236}">
                <a16:creationId xmlns:a16="http://schemas.microsoft.com/office/drawing/2014/main" id="{ED82EBB9-E802-45E2-A311-F5AADC9AC9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7438" y="5400675"/>
            <a:ext cx="174148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L</a:t>
            </a:r>
            <a:r>
              <a:rPr lang="en-US" altLang="en-US"/>
              <a:t> (bits)</a:t>
            </a:r>
          </a:p>
          <a:p>
            <a:r>
              <a:rPr lang="en-US" altLang="en-US" i="1"/>
              <a:t>R</a:t>
            </a:r>
            <a:r>
              <a:rPr lang="en-US" altLang="en-US"/>
              <a:t> (bits/sec)</a:t>
            </a:r>
          </a:p>
        </p:txBody>
      </p:sp>
      <p:cxnSp>
        <p:nvCxnSpPr>
          <p:cNvPr id="48147" name="Straight Connector 9">
            <a:extLst>
              <a:ext uri="{FF2B5EF4-FFF2-40B4-BE49-F238E27FC236}">
                <a16:creationId xmlns:a16="http://schemas.microsoft.com/office/drawing/2014/main" id="{1F5A91F8-9F18-456A-9CCE-0D6CE7ED057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54750" y="5819775"/>
            <a:ext cx="1284288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148" name="TextBox 10">
            <a:extLst>
              <a:ext uri="{FF2B5EF4-FFF2-40B4-BE49-F238E27FC236}">
                <a16:creationId xmlns:a16="http://schemas.microsoft.com/office/drawing/2014/main" id="{149DAC6F-1510-4A7A-8B07-7E6EBE3C45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8975" y="5586413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49" name="TextBox 245">
            <a:extLst>
              <a:ext uri="{FF2B5EF4-FFF2-40B4-BE49-F238E27FC236}">
                <a16:creationId xmlns:a16="http://schemas.microsoft.com/office/drawing/2014/main" id="{BDDA356E-9EFF-49C6-8532-4A3E004C28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0538" y="5602288"/>
            <a:ext cx="365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=</a:t>
            </a:r>
          </a:p>
        </p:txBody>
      </p:sp>
      <p:sp>
        <p:nvSpPr>
          <p:cNvPr id="48150" name="Rectangle 11">
            <a:extLst>
              <a:ext uri="{FF2B5EF4-FFF2-40B4-BE49-F238E27FC236}">
                <a16:creationId xmlns:a16="http://schemas.microsoft.com/office/drawing/2014/main" id="{E4111619-362B-4AC7-86F3-7996ADA0C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9663" y="5322888"/>
            <a:ext cx="7275512" cy="1001712"/>
          </a:xfrm>
          <a:prstGeom prst="rect">
            <a:avLst/>
          </a:prstGeom>
          <a:noFill/>
          <a:ln w="19050">
            <a:solidFill>
              <a:srgbClr val="C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48151" name="Slide Number Placeholder 3">
            <a:extLst>
              <a:ext uri="{FF2B5EF4-FFF2-40B4-BE49-F238E27FC236}">
                <a16:creationId xmlns:a16="http://schemas.microsoft.com/office/drawing/2014/main" id="{F4BE1618-2477-4F68-873F-AD114BB1C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DADD629-2298-4D62-9BD5-2C5956127294}" type="slidenum">
              <a:rPr lang="en-US" altLang="en-US" sz="1200">
                <a:latin typeface="Tahoma" panose="020B0604030504040204" pitchFamily="34" charset="0"/>
              </a:rPr>
              <a:pPr/>
              <a:t>25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48152" name="Footer Placeholder 2">
            <a:extLst>
              <a:ext uri="{FF2B5EF4-FFF2-40B4-BE49-F238E27FC236}">
                <a16:creationId xmlns:a16="http://schemas.microsoft.com/office/drawing/2014/main" id="{DB816280-BFAD-48D3-926C-5CA846C6F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Footer Placeholder 2">
            <a:extLst>
              <a:ext uri="{FF2B5EF4-FFF2-40B4-BE49-F238E27FC236}">
                <a16:creationId xmlns:a16="http://schemas.microsoft.com/office/drawing/2014/main" id="{8CDCB7E4-635C-43A9-8FF1-4E65FD560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49154" name="Picture 11" descr="underline_base">
            <a:extLst>
              <a:ext uri="{FF2B5EF4-FFF2-40B4-BE49-F238E27FC236}">
                <a16:creationId xmlns:a16="http://schemas.microsoft.com/office/drawing/2014/main" id="{B631AE15-5E84-4442-89EF-9E7598D17D3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947738"/>
            <a:ext cx="3128962" cy="17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Rectangle 2">
            <a:extLst>
              <a:ext uri="{FF2B5EF4-FFF2-40B4-BE49-F238E27FC236}">
                <a16:creationId xmlns:a16="http://schemas.microsoft.com/office/drawing/2014/main" id="{DF99D8D2-409E-4751-B0F4-A45384A0E4D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7363" y="296863"/>
            <a:ext cx="7772400" cy="879475"/>
          </a:xfrm>
        </p:spPr>
        <p:txBody>
          <a:bodyPr/>
          <a:lstStyle/>
          <a:p>
            <a:pPr eaLnBrk="1" hangingPunct="1"/>
            <a:r>
              <a:rPr lang="en-US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Physical media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B68F715C-3008-47AE-B1D7-499B8629D27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482725"/>
            <a:ext cx="4322763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bit:</a:t>
            </a:r>
            <a:r>
              <a:rPr lang="en-US" altLang="en-US" sz="2400" dirty="0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propagates between</a:t>
            </a:r>
            <a:b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</a:b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transmitter/receiver pairs</a:t>
            </a:r>
            <a:endParaRPr lang="en-US" altLang="en-US" sz="2400" dirty="0">
              <a:solidFill>
                <a:srgbClr val="FF0000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physical link: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what lies between transmitter &amp; receiver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guided media: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signals propagate in solid media: copper, fiber, coax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unguided media: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signals propagate freely, e.g., radio</a:t>
            </a:r>
          </a:p>
        </p:txBody>
      </p:sp>
      <p:sp>
        <p:nvSpPr>
          <p:cNvPr id="62469" name="Rectangle 4">
            <a:extLst>
              <a:ext uri="{FF2B5EF4-FFF2-40B4-BE49-F238E27FC236}">
                <a16:creationId xmlns:a16="http://schemas.microsoft.com/office/drawing/2014/main" id="{A7A2902B-345D-47C3-9295-2BE9D3D30C8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856162" y="1693069"/>
            <a:ext cx="3878763" cy="33464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sz="2400" i="1" dirty="0">
                <a:solidFill>
                  <a:srgbClr val="CC0000"/>
                </a:solidFill>
                <a:latin typeface="Gill Sans MT" panose="020B0502020104020203" pitchFamily="34" charset="0"/>
              </a:rPr>
              <a:t>twisted pair (TP</a:t>
            </a: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)</a:t>
            </a:r>
            <a:endParaRPr lang="en-US" sz="2400" i="1" dirty="0">
              <a:latin typeface="Gill Sans MT" panose="020B0502020104020203" pitchFamily="34" charset="0"/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two insulated copper wires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</a:rPr>
              <a:t>Category 5: 100 Mbps, 1 Gbps Ethernet</a:t>
            </a:r>
          </a:p>
          <a:p>
            <a:pPr marL="682625" lvl="1" indent="-231775" eaLnBrk="1" hangingPunct="1">
              <a:buSzPct val="100000"/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</a:rPr>
              <a:t>Category 6: 10Gbps</a:t>
            </a:r>
          </a:p>
        </p:txBody>
      </p:sp>
      <p:pic>
        <p:nvPicPr>
          <p:cNvPr id="49158" name="Picture 6">
            <a:extLst>
              <a:ext uri="{FF2B5EF4-FFF2-40B4-BE49-F238E27FC236}">
                <a16:creationId xmlns:a16="http://schemas.microsoft.com/office/drawing/2014/main" id="{F6E9160F-7242-447B-B6B9-B9A935CD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3" y="4187825"/>
            <a:ext cx="2276475" cy="1703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Slide Number Placeholder 3">
            <a:extLst>
              <a:ext uri="{FF2B5EF4-FFF2-40B4-BE49-F238E27FC236}">
                <a16:creationId xmlns:a16="http://schemas.microsoft.com/office/drawing/2014/main" id="{C12FFFD8-E9D3-4139-82DD-F01298946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93C99BB-2B9E-460F-B8B2-EE954871F505}" type="slidenum">
              <a:rPr lang="en-US" altLang="en-US" sz="1200">
                <a:latin typeface="Tahoma" panose="020B0604030504040204" pitchFamily="34" charset="0"/>
              </a:rPr>
              <a:pPr/>
              <a:t>26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2">
            <a:extLst>
              <a:ext uri="{FF2B5EF4-FFF2-40B4-BE49-F238E27FC236}">
                <a16:creationId xmlns:a16="http://schemas.microsoft.com/office/drawing/2014/main" id="{91784686-70E7-49E3-938B-96813E4DF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1202" name="Picture 6" descr="f-pict">
            <a:extLst>
              <a:ext uri="{FF2B5EF4-FFF2-40B4-BE49-F238E27FC236}">
                <a16:creationId xmlns:a16="http://schemas.microsoft.com/office/drawing/2014/main" id="{6CC3757E-14AD-4626-8FAC-6CE2F9A87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2950" y="4899025"/>
            <a:ext cx="2371725" cy="146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3" name="Picture 12" descr="underline_base">
            <a:extLst>
              <a:ext uri="{FF2B5EF4-FFF2-40B4-BE49-F238E27FC236}">
                <a16:creationId xmlns:a16="http://schemas.microsoft.com/office/drawing/2014/main" id="{947402FD-E37C-475D-808D-38FA2E6D610E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857250"/>
            <a:ext cx="5027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4" name="Rectangle 2">
            <a:extLst>
              <a:ext uri="{FF2B5EF4-FFF2-40B4-BE49-F238E27FC236}">
                <a16:creationId xmlns:a16="http://schemas.microsoft.com/office/drawing/2014/main" id="{842E8345-C4D6-47E6-B38C-3E46F72225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93688" y="228600"/>
            <a:ext cx="8382000" cy="8794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Physical media: coax, fiber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4517" name="Rectangle 3">
            <a:extLst>
              <a:ext uri="{FF2B5EF4-FFF2-40B4-BE49-F238E27FC236}">
                <a16:creationId xmlns:a16="http://schemas.microsoft.com/office/drawing/2014/main" id="{F8324C28-34E3-4644-B63C-41328A8F7C8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327525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coaxial cable:</a:t>
            </a:r>
            <a:endParaRPr lang="en-US" sz="2400" i="1" dirty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two concentric copper conductors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bidirectional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broadband: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</a:rPr>
              <a:t>multiple channels on cable</a:t>
            </a:r>
          </a:p>
          <a:p>
            <a:pPr marL="682625" lvl="1" indent="-225425" eaLnBrk="1" hangingPunct="1"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</a:rPr>
              <a:t>HFC</a:t>
            </a:r>
          </a:p>
        </p:txBody>
      </p:sp>
      <p:pic>
        <p:nvPicPr>
          <p:cNvPr id="51206" name="Picture 4" descr="coax">
            <a:extLst>
              <a:ext uri="{FF2B5EF4-FFF2-40B4-BE49-F238E27FC236}">
                <a16:creationId xmlns:a16="http://schemas.microsoft.com/office/drawing/2014/main" id="{DECCEE69-779C-48BE-9219-C89B6EEC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25" y="3863975"/>
            <a:ext cx="2501900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9" name="Rectangle 5">
            <a:extLst>
              <a:ext uri="{FF2B5EF4-FFF2-40B4-BE49-F238E27FC236}">
                <a16:creationId xmlns:a16="http://schemas.microsoft.com/office/drawing/2014/main" id="{890A41FA-89F2-489E-978C-B07D5D75A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0" y="1317625"/>
            <a:ext cx="423068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fiber optic cable:</a:t>
            </a:r>
            <a:endParaRPr lang="en-US" altLang="en-US" i="1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glass fiber carrying light pulses, each pulse a bit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high-speed operation: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high-speed point-to-point transmission (e.g., 10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s-100</a:t>
            </a:r>
            <a:r>
              <a:rPr lang="ja-JP" altLang="en-US" sz="2000">
                <a:latin typeface="Gill Sans MT" panose="020B0502020104020203" pitchFamily="34" charset="0"/>
              </a:rPr>
              <a:t>’</a:t>
            </a:r>
            <a:r>
              <a:rPr lang="en-US" altLang="ja-JP" sz="2000">
                <a:latin typeface="Gill Sans MT" panose="020B0502020104020203" pitchFamily="34" charset="0"/>
              </a:rPr>
              <a:t>s Gbps transmission rate)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low error rate: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repeaters spaced far apart </a:t>
            </a:r>
          </a:p>
          <a:p>
            <a:pPr lvl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sz="2000">
                <a:latin typeface="Gill Sans MT" panose="020B0502020104020203" pitchFamily="34" charset="0"/>
              </a:rPr>
              <a:t>immune to electromagnetic noise</a:t>
            </a:r>
          </a:p>
        </p:txBody>
      </p:sp>
      <p:sp>
        <p:nvSpPr>
          <p:cNvPr id="51208" name="Slide Number Placeholder 3">
            <a:extLst>
              <a:ext uri="{FF2B5EF4-FFF2-40B4-BE49-F238E27FC236}">
                <a16:creationId xmlns:a16="http://schemas.microsoft.com/office/drawing/2014/main" id="{7A4D6EF5-EB23-499E-8F0B-A45555DE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DFFD15D9-E5B9-4545-9A0D-3AB04DB17704}" type="slidenum">
              <a:rPr lang="en-US" altLang="en-US" sz="1200">
                <a:latin typeface="Tahoma" panose="020B0604030504040204" pitchFamily="34" charset="0"/>
              </a:rPr>
              <a:pPr/>
              <a:t>27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Footer Placeholder 2">
            <a:extLst>
              <a:ext uri="{FF2B5EF4-FFF2-40B4-BE49-F238E27FC236}">
                <a16:creationId xmlns:a16="http://schemas.microsoft.com/office/drawing/2014/main" id="{17E4B947-217B-48B6-89EF-963D7FA3D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53250" name="Picture 11" descr="underline_base">
            <a:extLst>
              <a:ext uri="{FF2B5EF4-FFF2-40B4-BE49-F238E27FC236}">
                <a16:creationId xmlns:a16="http://schemas.microsoft.com/office/drawing/2014/main" id="{8976A1FA-4888-4C41-B264-364F6BA992EF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800100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Rectangle 2">
            <a:extLst>
              <a:ext uri="{FF2B5EF4-FFF2-40B4-BE49-F238E27FC236}">
                <a16:creationId xmlns:a16="http://schemas.microsoft.com/office/drawing/2014/main" id="{D2B52D13-1913-4840-B142-00019F6C5E4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04800" y="42863"/>
            <a:ext cx="8382000" cy="1143000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Physical media: radio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A59B0E85-BFC1-42AB-BBDF-4C002083F9A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33400" y="1371600"/>
            <a:ext cx="3962400" cy="4876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signal carried in electromagnetic spectrum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no physical </a:t>
            </a:r>
            <a:r>
              <a:rPr lang="ja-JP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wire</a:t>
            </a:r>
            <a:r>
              <a:rPr lang="ja-JP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endParaRPr lang="en-US" altLang="ja-JP" sz="2400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bidirectional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propagation environment effects: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reflection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obstruction by objects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interference</a:t>
            </a:r>
          </a:p>
        </p:txBody>
      </p:sp>
      <p:sp>
        <p:nvSpPr>
          <p:cNvPr id="66565" name="Rectangle 4">
            <a:extLst>
              <a:ext uri="{FF2B5EF4-FFF2-40B4-BE49-F238E27FC236}">
                <a16:creationId xmlns:a16="http://schemas.microsoft.com/office/drawing/2014/main" id="{8125417A-4182-49E1-8EF2-0B953AB41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238250"/>
            <a:ext cx="4457700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i="1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radio link types:</a:t>
            </a:r>
            <a:endParaRPr lang="en-US" i="1" dirty="0">
              <a:solidFill>
                <a:srgbClr val="CC0000"/>
              </a:solidFill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terrestrial  microwave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e.g. up to 45 Mbps channels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LAN</a:t>
            </a:r>
            <a:r>
              <a: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 (e.g., WiFi)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54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wide-area</a:t>
            </a:r>
            <a:r>
              <a: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 (e.g., cellular)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4G cellular: ~ 10 Mbps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satellite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Kbps to 45Mbps channel (or multiple smaller channels)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270 msec end-end delay</a:t>
            </a:r>
          </a:p>
          <a:p>
            <a:pPr marL="800100" lvl="1" indent="-34290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sz="2000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geosynchronous versus low altitude</a:t>
            </a:r>
          </a:p>
        </p:txBody>
      </p:sp>
      <p:sp>
        <p:nvSpPr>
          <p:cNvPr id="53254" name="Slide Number Placeholder 3">
            <a:extLst>
              <a:ext uri="{FF2B5EF4-FFF2-40B4-BE49-F238E27FC236}">
                <a16:creationId xmlns:a16="http://schemas.microsoft.com/office/drawing/2014/main" id="{C2D8F312-8067-4021-8D35-D8103825F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99C7DED-CD83-4A8B-85D0-CE48877574E7}" type="slidenum">
              <a:rPr lang="en-US" altLang="en-US" sz="1200">
                <a:latin typeface="Tahoma" panose="020B0604030504040204" pitchFamily="34" charset="0"/>
              </a:rPr>
              <a:pPr/>
              <a:t>28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A67367BE-3956-416C-B8CE-57444A4FBB41}" type="slidenum">
              <a:rPr lang="en-US"/>
              <a:pPr/>
              <a:t>29</a:t>
            </a:fld>
            <a:endParaRPr lang="en-US"/>
          </a:p>
        </p:txBody>
      </p:sp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1.1 </a:t>
            </a:r>
            <a:r>
              <a:rPr lang="en-US" dirty="0">
                <a:latin typeface="Gill Sans MT" panose="020B0502020104020203" pitchFamily="34" charset="0"/>
              </a:rPr>
              <a:t>What </a:t>
            </a:r>
            <a:r>
              <a:rPr lang="en-US" i="1" dirty="0">
                <a:latin typeface="Gill Sans MT" panose="020B0502020104020203" pitchFamily="34" charset="0"/>
              </a:rPr>
              <a:t>is</a:t>
            </a:r>
            <a:r>
              <a:rPr lang="en-US" dirty="0"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1.2</a:t>
            </a:r>
            <a:r>
              <a:rPr lang="en-US" dirty="0">
                <a:latin typeface="Gill Sans MT" panose="020B0502020104020203" pitchFamily="34" charset="0"/>
              </a:rPr>
              <a:t> Network edge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 dirty="0"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1.3 Network core</a:t>
            </a:r>
          </a:p>
          <a:p>
            <a:pPr lvl="2">
              <a:buClr>
                <a:srgbClr val="FF3300"/>
              </a:buClr>
              <a:buSzPct val="90000"/>
              <a:buFont typeface="Wingdings" pitchFamily="2" charset="2"/>
              <a:buChar char="q"/>
            </a:pP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 network structure, </a:t>
            </a:r>
            <a:r>
              <a:rPr lang="en-US" dirty="0">
                <a:latin typeface="Gill Sans MT" panose="020B0502020104020203" pitchFamily="34" charset="0"/>
              </a:rPr>
              <a:t>circuit switching, packet switching</a:t>
            </a: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1.4</a:t>
            </a:r>
            <a:r>
              <a:rPr lang="en-US" dirty="0">
                <a:latin typeface="Gill Sans MT" panose="020B0502020104020203" pitchFamily="34" charset="0"/>
              </a:rPr>
              <a:t> 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1.5</a:t>
            </a:r>
            <a:r>
              <a:rPr lang="en-US" dirty="0">
                <a:latin typeface="Gill Sans MT" panose="020B0502020104020203" pitchFamily="34" charset="0"/>
              </a:rPr>
              <a:t>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1.6</a:t>
            </a:r>
            <a:r>
              <a:rPr lang="en-US" dirty="0">
                <a:latin typeface="Gill Sans MT" panose="020B0502020104020203" pitchFamily="34" charset="0"/>
              </a:rPr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 dirty="0">
                <a:latin typeface="Gill Sans MT" panose="020B0502020104020203" pitchFamily="34" charset="0"/>
              </a:rPr>
              <a:t> History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59428" name="Arc 4"/>
          <p:cNvSpPr>
            <a:spLocks/>
          </p:cNvSpPr>
          <p:nvPr/>
        </p:nvSpPr>
        <p:spPr bwMode="auto">
          <a:xfrm flipH="1" flipV="1">
            <a:off x="626311" y="3580732"/>
            <a:ext cx="431800" cy="7345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59429" name="Arc 5"/>
          <p:cNvSpPr>
            <a:spLocks/>
          </p:cNvSpPr>
          <p:nvPr/>
        </p:nvSpPr>
        <p:spPr bwMode="auto">
          <a:xfrm flipH="1">
            <a:off x="621548" y="3031958"/>
            <a:ext cx="436563" cy="734512"/>
          </a:xfrm>
          <a:custGeom>
            <a:avLst/>
            <a:gdLst>
              <a:gd name="G0" fmla="+- 0 0 0"/>
              <a:gd name="G1" fmla="+- 21600 0 0"/>
              <a:gd name="G2" fmla="+- 21600 0 0"/>
              <a:gd name="T0" fmla="*/ 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 fill="none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</a:path>
              <a:path w="21600" h="21600" stroke="0" extrusionOk="0">
                <a:moveTo>
                  <a:pt x="-1" y="0"/>
                </a:moveTo>
                <a:cubicBezTo>
                  <a:pt x="11929" y="0"/>
                  <a:pt x="21600" y="9670"/>
                  <a:pt x="21600" y="21600"/>
                </a:cubicBezTo>
                <a:lnTo>
                  <a:pt x="0" y="21600"/>
                </a:lnTo>
                <a:close/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8" name="Picture 11" descr="underline_base">
            <a:extLst>
              <a:ext uri="{FF2B5EF4-FFF2-40B4-BE49-F238E27FC236}">
                <a16:creationId xmlns:a16="http://schemas.microsoft.com/office/drawing/2014/main" id="{2FE99948-424A-40EA-AF3D-7C7DAE95BCB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49" y="1050131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5884FBBE-ED4F-4AC8-952D-80D62289004E}" type="slidenum">
              <a:rPr lang="en-US"/>
              <a:pPr/>
              <a:t>3</a:t>
            </a:fld>
            <a:endParaRPr lang="en-US"/>
          </a:p>
        </p:txBody>
      </p:sp>
      <p:sp>
        <p:nvSpPr>
          <p:cNvPr id="371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none" dirty="0">
                <a:latin typeface="Gill Sans MT" panose="020B0502020104020203" pitchFamily="34" charset="0"/>
              </a:rPr>
              <a:t>(Open) Questions to think about</a:t>
            </a:r>
          </a:p>
        </p:txBody>
      </p:sp>
      <p:sp>
        <p:nvSpPr>
          <p:cNvPr id="371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71600"/>
            <a:ext cx="77724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Throughout the semester we can ask the following questions about the functionality, design and analysis of the Internet: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What do you </a:t>
            </a:r>
            <a:r>
              <a:rPr lang="en-US" i="1" dirty="0">
                <a:latin typeface="Gill Sans MT" panose="020B0502020104020203" pitchFamily="34" charset="0"/>
              </a:rPr>
              <a:t>like</a:t>
            </a:r>
            <a:r>
              <a:rPr lang="en-US" dirty="0">
                <a:latin typeface="Gill Sans MT" panose="020B0502020104020203" pitchFamily="34" charset="0"/>
              </a:rPr>
              <a:t> about the Internet?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What do you </a:t>
            </a:r>
            <a:r>
              <a:rPr lang="en-US" i="1" dirty="0">
                <a:latin typeface="Gill Sans MT" panose="020B0502020104020203" pitchFamily="34" charset="0"/>
              </a:rPr>
              <a:t>not like</a:t>
            </a:r>
            <a:r>
              <a:rPr lang="en-US" dirty="0">
                <a:latin typeface="Gill Sans MT" panose="020B0502020104020203" pitchFamily="34" charset="0"/>
              </a:rPr>
              <a:t> about the Internet and would want to change?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i="1" dirty="0">
                <a:latin typeface="Gill Sans MT" panose="020B0502020104020203" pitchFamily="34" charset="0"/>
              </a:rPr>
              <a:t>How </a:t>
            </a:r>
            <a:r>
              <a:rPr lang="en-US" dirty="0">
                <a:latin typeface="Gill Sans MT" panose="020B0502020104020203" pitchFamily="34" charset="0"/>
              </a:rPr>
              <a:t>would you </a:t>
            </a:r>
            <a:r>
              <a:rPr lang="en-US" i="1" dirty="0">
                <a:latin typeface="Gill Sans MT" panose="020B0502020104020203" pitchFamily="34" charset="0"/>
              </a:rPr>
              <a:t>change</a:t>
            </a:r>
            <a:r>
              <a:rPr lang="en-US" dirty="0">
                <a:latin typeface="Gill Sans MT" panose="020B0502020104020203" pitchFamily="34" charset="0"/>
              </a:rPr>
              <a:t> it and how would you achieve such change? How would you evaluate the effects of your change (positive and negative)?</a:t>
            </a:r>
          </a:p>
        </p:txBody>
      </p:sp>
      <p:pic>
        <p:nvPicPr>
          <p:cNvPr id="6" name="Picture 9" descr="underline_base">
            <a:extLst>
              <a:ext uri="{FF2B5EF4-FFF2-40B4-BE49-F238E27FC236}">
                <a16:creationId xmlns:a16="http://schemas.microsoft.com/office/drawing/2014/main" id="{48C1BD42-4977-4D8E-A6AD-10CFE366DC0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0600"/>
            <a:ext cx="6408821" cy="167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B9BD3CEF-1A17-4243-A67C-097508318C7C}" type="slidenum">
              <a:rPr lang="en-US"/>
              <a:pPr/>
              <a:t>30</a:t>
            </a:fld>
            <a:endParaRPr lang="en-US"/>
          </a:p>
        </p:txBody>
      </p:sp>
      <p:sp>
        <p:nvSpPr>
          <p:cNvPr id="30413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22238" y="255588"/>
            <a:ext cx="8909050" cy="1108075"/>
          </a:xfrm>
        </p:spPr>
        <p:txBody>
          <a:bodyPr/>
          <a:lstStyle/>
          <a:p>
            <a:pPr>
              <a:buFontTx/>
              <a:buNone/>
            </a:pPr>
            <a:r>
              <a:rPr lang="en-US" dirty="0">
                <a:latin typeface="Gill Sans MT" panose="020B0502020104020203" pitchFamily="34" charset="0"/>
              </a:rPr>
              <a:t>Internet Structure: loose hierarchy</a:t>
            </a:r>
          </a:p>
          <a:p>
            <a:pPr>
              <a:buFontTx/>
              <a:buChar char="-"/>
            </a:pPr>
            <a:r>
              <a:rPr lang="en-US" sz="2600" dirty="0">
                <a:latin typeface="Gill Sans MT" panose="020B0502020104020203" pitchFamily="34" charset="0"/>
              </a:rPr>
              <a:t>hierarchy based on administrative regions/providers</a:t>
            </a:r>
            <a:r>
              <a:rPr lang="en-US" dirty="0">
                <a:latin typeface="Gill Sans MT" panose="020B0502020104020203" pitchFamily="34" charset="0"/>
              </a:rPr>
              <a:t> 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304131" name="Object 3"/>
          <p:cNvGraphicFramePr>
            <a:graphicFrameLocks noChangeAspect="1"/>
          </p:cNvGraphicFramePr>
          <p:nvPr/>
        </p:nvGraphicFramePr>
        <p:xfrm>
          <a:off x="1981200" y="1447800"/>
          <a:ext cx="5057775" cy="502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145" name="Picture" r:id="rId4" imgW="5057640" imgH="5029200" progId="Word.Picture.8">
                  <p:embed/>
                </p:oleObj>
              </mc:Choice>
              <mc:Fallback>
                <p:oleObj name="Picture" r:id="rId4" imgW="5057640" imgH="5029200" progId="Word.Picture.8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1447800"/>
                        <a:ext cx="5057775" cy="5029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1" descr="underline_base">
            <a:extLst>
              <a:ext uri="{FF2B5EF4-FFF2-40B4-BE49-F238E27FC236}">
                <a16:creationId xmlns:a16="http://schemas.microsoft.com/office/drawing/2014/main" id="{3B5E8251-DF00-430D-B624-8FC8E031B93B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636587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>
            <a:extLst>
              <a:ext uri="{FF2B5EF4-FFF2-40B4-BE49-F238E27FC236}">
                <a16:creationId xmlns:a16="http://schemas.microsoft.com/office/drawing/2014/main" id="{BF470730-C696-423C-A7BB-EA1199D2A4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2706" name="Picture 76" descr="underline_base">
            <a:extLst>
              <a:ext uri="{FF2B5EF4-FFF2-40B4-BE49-F238E27FC236}">
                <a16:creationId xmlns:a16="http://schemas.microsoft.com/office/drawing/2014/main" id="{9FFAAAB5-BE8B-48ED-AC77-B038C4DFD0D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707" name="Rectangle 3">
            <a:extLst>
              <a:ext uri="{FF2B5EF4-FFF2-40B4-BE49-F238E27FC236}">
                <a16:creationId xmlns:a16="http://schemas.microsoft.com/office/drawing/2014/main" id="{D844D5A7-1D53-4A7E-8084-7E4E51FEB9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1013" y="1263650"/>
            <a:ext cx="8196262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82625" indent="-22542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</a:rPr>
              <a:t>End systems connect to Internet via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access ISPs </a:t>
            </a:r>
            <a:r>
              <a:rPr lang="en-US" altLang="en-US" dirty="0">
                <a:latin typeface="Gill Sans MT" panose="020B0502020104020203" pitchFamily="34" charset="0"/>
              </a:rPr>
              <a:t>(Internet Service Providers)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residential, company and university ISPs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</a:rPr>
              <a:t>Access ISPs in turn must be interconnected. 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so that any two hosts can send packets to each other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</a:rPr>
              <a:t>Resulting network of networks is very complex</a:t>
            </a:r>
          </a:p>
          <a:p>
            <a:pPr lvl="1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evolution was driven by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economics</a:t>
            </a:r>
            <a:r>
              <a:rPr lang="en-US" altLang="en-US" dirty="0">
                <a:latin typeface="Gill Sans MT" panose="020B0502020104020203" pitchFamily="34" charset="0"/>
              </a:rPr>
              <a:t> and </a:t>
            </a:r>
            <a:r>
              <a:rPr lang="en-US" altLang="en-US" dirty="0">
                <a:solidFill>
                  <a:srgbClr val="C00000"/>
                </a:solidFill>
                <a:latin typeface="Gill Sans MT" panose="020B0502020104020203" pitchFamily="34" charset="0"/>
              </a:rPr>
              <a:t>national policies</a:t>
            </a:r>
          </a:p>
        </p:txBody>
      </p:sp>
      <p:sp>
        <p:nvSpPr>
          <p:cNvPr id="72708" name="Footer Placeholder 2">
            <a:extLst>
              <a:ext uri="{FF2B5EF4-FFF2-40B4-BE49-F238E27FC236}">
                <a16:creationId xmlns:a16="http://schemas.microsoft.com/office/drawing/2014/main" id="{E38C7974-371D-4EA1-819E-F4092CBFC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2709" name="Slide Number Placeholder 3">
            <a:extLst>
              <a:ext uri="{FF2B5EF4-FFF2-40B4-BE49-F238E27FC236}">
                <a16:creationId xmlns:a16="http://schemas.microsoft.com/office/drawing/2014/main" id="{B1D27E1E-1C92-4845-B4D4-6E526E0F7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13C1E56A-A0B6-445D-9781-780CACA992FE}" type="slidenum">
              <a:rPr lang="en-US" altLang="en-US" sz="1200">
                <a:latin typeface="Tahoma" panose="020B0604030504040204" pitchFamily="34" charset="0"/>
              </a:rPr>
              <a:pPr/>
              <a:t>31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>
            <a:extLst>
              <a:ext uri="{FF2B5EF4-FFF2-40B4-BE49-F238E27FC236}">
                <a16:creationId xmlns:a16="http://schemas.microsoft.com/office/drawing/2014/main" id="{C6C823B5-B045-43F1-B27C-A0DE1A3FF35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4754" name="Rectangle 3">
            <a:extLst>
              <a:ext uri="{FF2B5EF4-FFF2-40B4-BE49-F238E27FC236}">
                <a16:creationId xmlns:a16="http://schemas.microsoft.com/office/drawing/2014/main" id="{448726BC-F347-4BE3-8C0E-26CDA7AE411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906463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Question: </a:t>
            </a:r>
            <a: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  <a:t>given </a:t>
            </a:r>
            <a:r>
              <a:rPr lang="en-US" altLang="en-US" sz="2400" i="1">
                <a:latin typeface="Gill Sans MT" panose="020B0502020104020203" pitchFamily="34" charset="0"/>
                <a:ea typeface="ＭＳ Ｐゴシック" panose="020B0600070205080204" pitchFamily="34" charset="-128"/>
              </a:rPr>
              <a:t>millions</a:t>
            </a:r>
            <a:r>
              <a:rPr lang="en-US" altLang="en-US" sz="2400">
                <a:latin typeface="Gill Sans MT" panose="020B0502020104020203" pitchFamily="34" charset="0"/>
                <a:ea typeface="ＭＳ Ｐゴシック" panose="020B0600070205080204" pitchFamily="34" charset="-128"/>
              </a:rPr>
              <a:t> of access ISPs, how to connect them together?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4755" name="Picture 76" descr="underline_base">
            <a:extLst>
              <a:ext uri="{FF2B5EF4-FFF2-40B4-BE49-F238E27FC236}">
                <a16:creationId xmlns:a16="http://schemas.microsoft.com/office/drawing/2014/main" id="{FE864A20-AE9C-42D0-B793-8BFA47ACB8E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4756" name="Group 5">
            <a:extLst>
              <a:ext uri="{FF2B5EF4-FFF2-40B4-BE49-F238E27FC236}">
                <a16:creationId xmlns:a16="http://schemas.microsoft.com/office/drawing/2014/main" id="{9231AA97-5301-47ED-8FD8-298C970D153D}"/>
              </a:ext>
            </a:extLst>
          </p:cNvPr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74759" name="Group 2">
              <a:extLst>
                <a:ext uri="{FF2B5EF4-FFF2-40B4-BE49-F238E27FC236}">
                  <a16:creationId xmlns:a16="http://schemas.microsoft.com/office/drawing/2014/main" id="{DDC1CC40-7B0E-4D7C-87FB-C10CFCE234F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4811" name="Freeform 84">
                <a:extLst>
                  <a:ext uri="{FF2B5EF4-FFF2-40B4-BE49-F238E27FC236}">
                    <a16:creationId xmlns:a16="http://schemas.microsoft.com/office/drawing/2014/main" id="{09E166CB-573D-4978-B41D-1BF21450E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2" name="TextBox 1">
                <a:extLst>
                  <a:ext uri="{FF2B5EF4-FFF2-40B4-BE49-F238E27FC236}">
                    <a16:creationId xmlns:a16="http://schemas.microsoft.com/office/drawing/2014/main" id="{992F9FF7-9843-4116-9954-8F845EF45A1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0" name="Group 131">
              <a:extLst>
                <a:ext uri="{FF2B5EF4-FFF2-40B4-BE49-F238E27FC236}">
                  <a16:creationId xmlns:a16="http://schemas.microsoft.com/office/drawing/2014/main" id="{78627D2A-BC43-456E-9696-108C903FAC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4809" name="Freeform 84">
                <a:extLst>
                  <a:ext uri="{FF2B5EF4-FFF2-40B4-BE49-F238E27FC236}">
                    <a16:creationId xmlns:a16="http://schemas.microsoft.com/office/drawing/2014/main" id="{A4B85DDD-C0CE-4CCA-A58B-19B2E79931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10" name="TextBox 133">
                <a:extLst>
                  <a:ext uri="{FF2B5EF4-FFF2-40B4-BE49-F238E27FC236}">
                    <a16:creationId xmlns:a16="http://schemas.microsoft.com/office/drawing/2014/main" id="{A6F1AEFB-97D8-4893-A11F-72166B2B0B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1" name="Group 135">
              <a:extLst>
                <a:ext uri="{FF2B5EF4-FFF2-40B4-BE49-F238E27FC236}">
                  <a16:creationId xmlns:a16="http://schemas.microsoft.com/office/drawing/2014/main" id="{6C9AF79D-9AC2-44DE-92D1-5CB24E3594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4807" name="Freeform 84">
                <a:extLst>
                  <a:ext uri="{FF2B5EF4-FFF2-40B4-BE49-F238E27FC236}">
                    <a16:creationId xmlns:a16="http://schemas.microsoft.com/office/drawing/2014/main" id="{AE576F6A-12E8-4F6A-A0F9-97AE8B7D89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8" name="TextBox 137">
                <a:extLst>
                  <a:ext uri="{FF2B5EF4-FFF2-40B4-BE49-F238E27FC236}">
                    <a16:creationId xmlns:a16="http://schemas.microsoft.com/office/drawing/2014/main" id="{B44791B5-D076-49E7-A42D-534CCCB662E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2" name="Group 138">
              <a:extLst>
                <a:ext uri="{FF2B5EF4-FFF2-40B4-BE49-F238E27FC236}">
                  <a16:creationId xmlns:a16="http://schemas.microsoft.com/office/drawing/2014/main" id="{0EC1A52E-A602-4FE4-8F80-A8B2A76E48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4805" name="Freeform 84">
                <a:extLst>
                  <a:ext uri="{FF2B5EF4-FFF2-40B4-BE49-F238E27FC236}">
                    <a16:creationId xmlns:a16="http://schemas.microsoft.com/office/drawing/2014/main" id="{AAC2C076-D257-49FB-9259-2A8FEF126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6" name="TextBox 140">
                <a:extLst>
                  <a:ext uri="{FF2B5EF4-FFF2-40B4-BE49-F238E27FC236}">
                    <a16:creationId xmlns:a16="http://schemas.microsoft.com/office/drawing/2014/main" id="{515381FF-A807-4E39-9309-BFB44EF420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3" name="Group 141">
              <a:extLst>
                <a:ext uri="{FF2B5EF4-FFF2-40B4-BE49-F238E27FC236}">
                  <a16:creationId xmlns:a16="http://schemas.microsoft.com/office/drawing/2014/main" id="{CC64B5E2-B59D-4233-866E-018795F8D9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4803" name="Freeform 84">
                <a:extLst>
                  <a:ext uri="{FF2B5EF4-FFF2-40B4-BE49-F238E27FC236}">
                    <a16:creationId xmlns:a16="http://schemas.microsoft.com/office/drawing/2014/main" id="{CF469169-18CA-407F-9DE9-FB8FE5D64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4" name="TextBox 143">
                <a:extLst>
                  <a:ext uri="{FF2B5EF4-FFF2-40B4-BE49-F238E27FC236}">
                    <a16:creationId xmlns:a16="http://schemas.microsoft.com/office/drawing/2014/main" id="{102ED5EF-B00B-4E52-88F0-CB496C21CAE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4" name="Group 144">
              <a:extLst>
                <a:ext uri="{FF2B5EF4-FFF2-40B4-BE49-F238E27FC236}">
                  <a16:creationId xmlns:a16="http://schemas.microsoft.com/office/drawing/2014/main" id="{72274B86-8FD9-446C-B509-1F7A4488F9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4801" name="Freeform 84">
                <a:extLst>
                  <a:ext uri="{FF2B5EF4-FFF2-40B4-BE49-F238E27FC236}">
                    <a16:creationId xmlns:a16="http://schemas.microsoft.com/office/drawing/2014/main" id="{BC862DE5-4A30-4643-8563-FCDF3A6FF3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2" name="TextBox 146">
                <a:extLst>
                  <a:ext uri="{FF2B5EF4-FFF2-40B4-BE49-F238E27FC236}">
                    <a16:creationId xmlns:a16="http://schemas.microsoft.com/office/drawing/2014/main" id="{D3ACEAE4-6B21-4933-9AA8-F3909AC6C7A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5" name="Group 147">
              <a:extLst>
                <a:ext uri="{FF2B5EF4-FFF2-40B4-BE49-F238E27FC236}">
                  <a16:creationId xmlns:a16="http://schemas.microsoft.com/office/drawing/2014/main" id="{235EFC42-0825-4B52-9A06-2DC51BFED2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4799" name="Freeform 84">
                <a:extLst>
                  <a:ext uri="{FF2B5EF4-FFF2-40B4-BE49-F238E27FC236}">
                    <a16:creationId xmlns:a16="http://schemas.microsoft.com/office/drawing/2014/main" id="{DCA9AA41-4DEF-48C2-9D18-7C7D44B73D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800" name="TextBox 149">
                <a:extLst>
                  <a:ext uri="{FF2B5EF4-FFF2-40B4-BE49-F238E27FC236}">
                    <a16:creationId xmlns:a16="http://schemas.microsoft.com/office/drawing/2014/main" id="{9620ADCF-E70B-4ADC-A2D8-1CB1DB529E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6" name="Group 150">
              <a:extLst>
                <a:ext uri="{FF2B5EF4-FFF2-40B4-BE49-F238E27FC236}">
                  <a16:creationId xmlns:a16="http://schemas.microsoft.com/office/drawing/2014/main" id="{9FD88CA1-9551-48A1-AAED-BEE6947ADD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4797" name="Freeform 84">
                <a:extLst>
                  <a:ext uri="{FF2B5EF4-FFF2-40B4-BE49-F238E27FC236}">
                    <a16:creationId xmlns:a16="http://schemas.microsoft.com/office/drawing/2014/main" id="{CAC02A6B-3F5C-436F-8A2D-0FF1952162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8" name="TextBox 152">
                <a:extLst>
                  <a:ext uri="{FF2B5EF4-FFF2-40B4-BE49-F238E27FC236}">
                    <a16:creationId xmlns:a16="http://schemas.microsoft.com/office/drawing/2014/main" id="{53FFA57E-0D0D-4535-AFCC-97300557003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7" name="Group 153">
              <a:extLst>
                <a:ext uri="{FF2B5EF4-FFF2-40B4-BE49-F238E27FC236}">
                  <a16:creationId xmlns:a16="http://schemas.microsoft.com/office/drawing/2014/main" id="{50E3FD48-871F-4761-899D-54566E5B32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4795" name="Freeform 84">
                <a:extLst>
                  <a:ext uri="{FF2B5EF4-FFF2-40B4-BE49-F238E27FC236}">
                    <a16:creationId xmlns:a16="http://schemas.microsoft.com/office/drawing/2014/main" id="{C210BE93-4FEE-4EDC-A6C4-53B11718EC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6" name="TextBox 155">
                <a:extLst>
                  <a:ext uri="{FF2B5EF4-FFF2-40B4-BE49-F238E27FC236}">
                    <a16:creationId xmlns:a16="http://schemas.microsoft.com/office/drawing/2014/main" id="{9C352484-6E11-435A-94A8-0CC937DF714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8" name="Group 156">
              <a:extLst>
                <a:ext uri="{FF2B5EF4-FFF2-40B4-BE49-F238E27FC236}">
                  <a16:creationId xmlns:a16="http://schemas.microsoft.com/office/drawing/2014/main" id="{058FD351-7355-4FAA-8003-BF4AF56595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4793" name="Freeform 84">
                <a:extLst>
                  <a:ext uri="{FF2B5EF4-FFF2-40B4-BE49-F238E27FC236}">
                    <a16:creationId xmlns:a16="http://schemas.microsoft.com/office/drawing/2014/main" id="{2EA90E00-CEAC-4C27-809F-9E1EF2341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4" name="TextBox 158">
                <a:extLst>
                  <a:ext uri="{FF2B5EF4-FFF2-40B4-BE49-F238E27FC236}">
                    <a16:creationId xmlns:a16="http://schemas.microsoft.com/office/drawing/2014/main" id="{BC0526C9-BFB4-49BC-A096-085335DCF4C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69" name="Group 160">
              <a:extLst>
                <a:ext uri="{FF2B5EF4-FFF2-40B4-BE49-F238E27FC236}">
                  <a16:creationId xmlns:a16="http://schemas.microsoft.com/office/drawing/2014/main" id="{CFB8F6F4-959E-49FD-8BC6-F86197FF6D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4791" name="Freeform 84">
                <a:extLst>
                  <a:ext uri="{FF2B5EF4-FFF2-40B4-BE49-F238E27FC236}">
                    <a16:creationId xmlns:a16="http://schemas.microsoft.com/office/drawing/2014/main" id="{A2B1C91D-EFF7-4744-B6B3-DE6CA0F5A3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2" name="TextBox 162">
                <a:extLst>
                  <a:ext uri="{FF2B5EF4-FFF2-40B4-BE49-F238E27FC236}">
                    <a16:creationId xmlns:a16="http://schemas.microsoft.com/office/drawing/2014/main" id="{1A1780C8-BC78-4FDD-A43F-69BC0456882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0" name="Group 163">
              <a:extLst>
                <a:ext uri="{FF2B5EF4-FFF2-40B4-BE49-F238E27FC236}">
                  <a16:creationId xmlns:a16="http://schemas.microsoft.com/office/drawing/2014/main" id="{204237C8-99BF-40E8-8AF7-1EDF953B47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4789" name="Freeform 84">
                <a:extLst>
                  <a:ext uri="{FF2B5EF4-FFF2-40B4-BE49-F238E27FC236}">
                    <a16:creationId xmlns:a16="http://schemas.microsoft.com/office/drawing/2014/main" id="{A5DC15D3-862F-4FEC-A9BD-A162BD110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90" name="TextBox 165">
                <a:extLst>
                  <a:ext uri="{FF2B5EF4-FFF2-40B4-BE49-F238E27FC236}">
                    <a16:creationId xmlns:a16="http://schemas.microsoft.com/office/drawing/2014/main" id="{D94DCC71-7480-4940-8067-4F44069C0E6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1" name="Group 166">
              <a:extLst>
                <a:ext uri="{FF2B5EF4-FFF2-40B4-BE49-F238E27FC236}">
                  <a16:creationId xmlns:a16="http://schemas.microsoft.com/office/drawing/2014/main" id="{6C2314E7-15E0-447F-8857-BCEB83E209D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4787" name="Freeform 84">
                <a:extLst>
                  <a:ext uri="{FF2B5EF4-FFF2-40B4-BE49-F238E27FC236}">
                    <a16:creationId xmlns:a16="http://schemas.microsoft.com/office/drawing/2014/main" id="{10A5CD02-1799-4DF9-9569-1BFC8BB237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8" name="TextBox 168">
                <a:extLst>
                  <a:ext uri="{FF2B5EF4-FFF2-40B4-BE49-F238E27FC236}">
                    <a16:creationId xmlns:a16="http://schemas.microsoft.com/office/drawing/2014/main" id="{9AD49F53-9F08-4425-9458-D455606C56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2" name="Group 169">
              <a:extLst>
                <a:ext uri="{FF2B5EF4-FFF2-40B4-BE49-F238E27FC236}">
                  <a16:creationId xmlns:a16="http://schemas.microsoft.com/office/drawing/2014/main" id="{42C0B5A3-9011-44AB-BC0E-4E45E68A989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4785" name="Freeform 84">
                <a:extLst>
                  <a:ext uri="{FF2B5EF4-FFF2-40B4-BE49-F238E27FC236}">
                    <a16:creationId xmlns:a16="http://schemas.microsoft.com/office/drawing/2014/main" id="{950EE685-0F52-45D4-8B39-33308F7690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6" name="TextBox 171">
                <a:extLst>
                  <a:ext uri="{FF2B5EF4-FFF2-40B4-BE49-F238E27FC236}">
                    <a16:creationId xmlns:a16="http://schemas.microsoft.com/office/drawing/2014/main" id="{D6DF2374-231F-42FB-9465-E8A926BA178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3" name="Group 172">
              <a:extLst>
                <a:ext uri="{FF2B5EF4-FFF2-40B4-BE49-F238E27FC236}">
                  <a16:creationId xmlns:a16="http://schemas.microsoft.com/office/drawing/2014/main" id="{77611528-72B1-4934-9B40-8842BACC3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4783" name="Freeform 84">
                <a:extLst>
                  <a:ext uri="{FF2B5EF4-FFF2-40B4-BE49-F238E27FC236}">
                    <a16:creationId xmlns:a16="http://schemas.microsoft.com/office/drawing/2014/main" id="{B36598D1-660A-48D6-A97C-8FF7E6D32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4" name="TextBox 174">
                <a:extLst>
                  <a:ext uri="{FF2B5EF4-FFF2-40B4-BE49-F238E27FC236}">
                    <a16:creationId xmlns:a16="http://schemas.microsoft.com/office/drawing/2014/main" id="{EBAFFAF4-7023-46A3-9A02-B9F89CDF573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4774" name="Group 175">
              <a:extLst>
                <a:ext uri="{FF2B5EF4-FFF2-40B4-BE49-F238E27FC236}">
                  <a16:creationId xmlns:a16="http://schemas.microsoft.com/office/drawing/2014/main" id="{AD6D9755-B3EC-4D68-A8FC-F4029C3AB0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4781" name="Freeform 84">
                <a:extLst>
                  <a:ext uri="{FF2B5EF4-FFF2-40B4-BE49-F238E27FC236}">
                    <a16:creationId xmlns:a16="http://schemas.microsoft.com/office/drawing/2014/main" id="{C21462FD-8BA6-4266-95D9-B60C437F9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4782" name="TextBox 177">
                <a:extLst>
                  <a:ext uri="{FF2B5EF4-FFF2-40B4-BE49-F238E27FC236}">
                    <a16:creationId xmlns:a16="http://schemas.microsoft.com/office/drawing/2014/main" id="{87DBE846-2350-49F1-B97F-E836697A0CE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4775" name="TextBox 4">
              <a:extLst>
                <a:ext uri="{FF2B5EF4-FFF2-40B4-BE49-F238E27FC236}">
                  <a16:creationId xmlns:a16="http://schemas.microsoft.com/office/drawing/2014/main" id="{ACC95328-8520-4779-A4D9-08C7D9DD9A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6" name="TextBox 179">
              <a:extLst>
                <a:ext uri="{FF2B5EF4-FFF2-40B4-BE49-F238E27FC236}">
                  <a16:creationId xmlns:a16="http://schemas.microsoft.com/office/drawing/2014/main" id="{62DDFB2D-C69E-4BDD-9004-74E3B07946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7" name="TextBox 180">
              <a:extLst>
                <a:ext uri="{FF2B5EF4-FFF2-40B4-BE49-F238E27FC236}">
                  <a16:creationId xmlns:a16="http://schemas.microsoft.com/office/drawing/2014/main" id="{1D876EEB-1122-4567-A149-3689DDBD50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8" name="TextBox 181">
              <a:extLst>
                <a:ext uri="{FF2B5EF4-FFF2-40B4-BE49-F238E27FC236}">
                  <a16:creationId xmlns:a16="http://schemas.microsoft.com/office/drawing/2014/main" id="{F8A448DB-5540-431D-B2DF-E7BC313BC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79" name="TextBox 182">
              <a:extLst>
                <a:ext uri="{FF2B5EF4-FFF2-40B4-BE49-F238E27FC236}">
                  <a16:creationId xmlns:a16="http://schemas.microsoft.com/office/drawing/2014/main" id="{E152670E-7073-4C7F-AFBC-CE395BCFB1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4780" name="TextBox 183">
              <a:extLst>
                <a:ext uri="{FF2B5EF4-FFF2-40B4-BE49-F238E27FC236}">
                  <a16:creationId xmlns:a16="http://schemas.microsoft.com/office/drawing/2014/main" id="{1BD1C616-B5AF-4D82-AE35-49632D1AA6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4757" name="Footer Placeholder 2">
            <a:extLst>
              <a:ext uri="{FF2B5EF4-FFF2-40B4-BE49-F238E27FC236}">
                <a16:creationId xmlns:a16="http://schemas.microsoft.com/office/drawing/2014/main" id="{2FDC3AE8-9508-4361-9E55-754D3BA95B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4758" name="Slide Number Placeholder 3">
            <a:extLst>
              <a:ext uri="{FF2B5EF4-FFF2-40B4-BE49-F238E27FC236}">
                <a16:creationId xmlns:a16="http://schemas.microsoft.com/office/drawing/2014/main" id="{9533879B-F8F2-44FB-9180-57025C1A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5555D13A-25AC-430F-95B3-315C15B360E6}" type="slidenum">
              <a:rPr lang="en-US" altLang="en-US" sz="1200">
                <a:latin typeface="Tahoma" panose="020B0604030504040204" pitchFamily="34" charset="0"/>
              </a:rPr>
              <a:pPr/>
              <a:t>32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>
            <a:extLst>
              <a:ext uri="{FF2B5EF4-FFF2-40B4-BE49-F238E27FC236}">
                <a16:creationId xmlns:a16="http://schemas.microsoft.com/office/drawing/2014/main" id="{BC3B4456-AFA7-4547-92BA-58285A1251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76802" name="Rectangle 3">
            <a:extLst>
              <a:ext uri="{FF2B5EF4-FFF2-40B4-BE49-F238E27FC236}">
                <a16:creationId xmlns:a16="http://schemas.microsoft.com/office/drawing/2014/main" id="{BDF7D087-2F71-4A16-9122-38F3BBC9626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73075" y="1073150"/>
            <a:ext cx="8204200" cy="673100"/>
          </a:xfrm>
        </p:spPr>
        <p:txBody>
          <a:bodyPr/>
          <a:lstStyle/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r>
              <a:rPr lang="en-US" altLang="en-US" sz="24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Option: </a:t>
            </a:r>
            <a:r>
              <a:rPr lang="en-US" altLang="en-US" sz="2400" i="1">
                <a:latin typeface="Gill Sans MT" panose="020B0502020104020203" pitchFamily="34" charset="0"/>
                <a:ea typeface="ＭＳ Ｐゴシック" panose="020B0600070205080204" pitchFamily="34" charset="-128"/>
              </a:rPr>
              <a:t>connect each access ISP to every other access ISP? </a:t>
            </a:r>
          </a:p>
          <a:p>
            <a:pPr marL="0" indent="0" eaLnBrk="1" hangingPunct="1">
              <a:buSzPct val="75000"/>
              <a:buFont typeface="Wingdings" panose="05000000000000000000" pitchFamily="2" charset="2"/>
              <a:buNone/>
            </a:pPr>
            <a:endParaRPr lang="en-US" altLang="en-US" sz="240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6803" name="Picture 76" descr="underline_base">
            <a:extLst>
              <a:ext uri="{FF2B5EF4-FFF2-40B4-BE49-F238E27FC236}">
                <a16:creationId xmlns:a16="http://schemas.microsoft.com/office/drawing/2014/main" id="{C2155AAA-1E97-4D13-9B48-9A78937B47D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6804" name="Group 141">
            <a:extLst>
              <a:ext uri="{FF2B5EF4-FFF2-40B4-BE49-F238E27FC236}">
                <a16:creationId xmlns:a16="http://schemas.microsoft.com/office/drawing/2014/main" id="{F6695E1F-3C7B-476B-9B2E-C5311B8E17E0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76912" name="Freeform 84">
              <a:extLst>
                <a:ext uri="{FF2B5EF4-FFF2-40B4-BE49-F238E27FC236}">
                  <a16:creationId xmlns:a16="http://schemas.microsoft.com/office/drawing/2014/main" id="{F170FC34-392F-45A6-829A-A0E7892EC2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3" name="TextBox 143">
              <a:extLst>
                <a:ext uri="{FF2B5EF4-FFF2-40B4-BE49-F238E27FC236}">
                  <a16:creationId xmlns:a16="http://schemas.microsoft.com/office/drawing/2014/main" id="{E7A17369-2C9A-429A-A3A3-EB471A1C68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05" name="Group 144">
            <a:extLst>
              <a:ext uri="{FF2B5EF4-FFF2-40B4-BE49-F238E27FC236}">
                <a16:creationId xmlns:a16="http://schemas.microsoft.com/office/drawing/2014/main" id="{6E8D1287-129F-4899-A7DC-06A73291405B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76910" name="Freeform 84">
              <a:extLst>
                <a:ext uri="{FF2B5EF4-FFF2-40B4-BE49-F238E27FC236}">
                  <a16:creationId xmlns:a16="http://schemas.microsoft.com/office/drawing/2014/main" id="{2B78C4E6-CF56-4075-84E8-A0CADBABB4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911" name="TextBox 146">
              <a:extLst>
                <a:ext uri="{FF2B5EF4-FFF2-40B4-BE49-F238E27FC236}">
                  <a16:creationId xmlns:a16="http://schemas.microsoft.com/office/drawing/2014/main" id="{10386FB4-31AE-496C-9ADD-89B6CB7021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06" name="TextBox 181">
            <a:extLst>
              <a:ext uri="{FF2B5EF4-FFF2-40B4-BE49-F238E27FC236}">
                <a16:creationId xmlns:a16="http://schemas.microsoft.com/office/drawing/2014/main" id="{C34FCFEF-E3B3-47ED-8000-EA000CF181C5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7" name="TextBox 182">
            <a:extLst>
              <a:ext uri="{FF2B5EF4-FFF2-40B4-BE49-F238E27FC236}">
                <a16:creationId xmlns:a16="http://schemas.microsoft.com/office/drawing/2014/main" id="{0324D19D-DB31-45EC-B456-EB9B19107E5E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76808" name="TextBox 183">
            <a:extLst>
              <a:ext uri="{FF2B5EF4-FFF2-40B4-BE49-F238E27FC236}">
                <a16:creationId xmlns:a16="http://schemas.microsoft.com/office/drawing/2014/main" id="{F1AB9CD0-AE17-47D3-858C-248CD1AA50D3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19" name="Group 25">
            <a:extLst>
              <a:ext uri="{FF2B5EF4-FFF2-40B4-BE49-F238E27FC236}">
                <a16:creationId xmlns:a16="http://schemas.microsoft.com/office/drawing/2014/main" id="{21845192-0A86-48CD-A216-4DC8C6DBC8DF}"/>
              </a:ext>
            </a:extLst>
          </p:cNvPr>
          <p:cNvGrpSpPr>
            <a:grpSpLocks/>
          </p:cNvGrpSpPr>
          <p:nvPr/>
        </p:nvGrpSpPr>
        <p:grpSpPr bwMode="auto">
          <a:xfrm>
            <a:off x="908050" y="2281238"/>
            <a:ext cx="7361238" cy="3768725"/>
            <a:chOff x="888125" y="2295063"/>
            <a:chExt cx="7361771" cy="3769689"/>
          </a:xfrm>
        </p:grpSpPr>
        <p:cxnSp>
          <p:nvCxnSpPr>
            <p:cNvPr id="76890" name="Straight Connector 7">
              <a:extLst>
                <a:ext uri="{FF2B5EF4-FFF2-40B4-BE49-F238E27FC236}">
                  <a16:creationId xmlns:a16="http://schemas.microsoft.com/office/drawing/2014/main" id="{B56EE246-3757-4D14-8227-47CCA874C37A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V="1">
              <a:off x="1661409" y="2570969"/>
              <a:ext cx="577293" cy="28026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1" name="Straight Connector 188">
              <a:extLst>
                <a:ext uri="{FF2B5EF4-FFF2-40B4-BE49-F238E27FC236}">
                  <a16:creationId xmlns:a16="http://schemas.microsoft.com/office/drawing/2014/main" id="{166E2021-73D3-4B1B-99D5-58DAAFF0BBB7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509155" y="3032403"/>
              <a:ext cx="171469" cy="2327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2" name="Straight Connector 190">
              <a:extLst>
                <a:ext uri="{FF2B5EF4-FFF2-40B4-BE49-F238E27FC236}">
                  <a16:creationId xmlns:a16="http://schemas.microsoft.com/office/drawing/2014/main" id="{C831EFA7-D184-4F11-A1ED-5FBE32AEAE1B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5287" y="3451504"/>
              <a:ext cx="495337" cy="190802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3" name="Straight Connector 192">
              <a:extLst>
                <a:ext uri="{FF2B5EF4-FFF2-40B4-BE49-F238E27FC236}">
                  <a16:creationId xmlns:a16="http://schemas.microsoft.com/office/drawing/2014/main" id="{9882B6D1-1D33-4CC6-96EE-4C5AEADCD1FC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181567" y="4298698"/>
              <a:ext cx="499057" cy="106082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4" name="Straight Connector 195">
              <a:extLst>
                <a:ext uri="{FF2B5EF4-FFF2-40B4-BE49-F238E27FC236}">
                  <a16:creationId xmlns:a16="http://schemas.microsoft.com/office/drawing/2014/main" id="{38A96F5E-3FB5-4E7F-B7A0-A8E608EED6D6}"/>
                </a:ext>
              </a:extLst>
            </p:cNvPr>
            <p:cNvCxnSpPr>
              <a:cxnSpLocks noChangeShapeType="1"/>
              <a:stCxn id="76852" idx="0"/>
            </p:cNvCxnSpPr>
            <p:nvPr/>
          </p:nvCxnSpPr>
          <p:spPr bwMode="auto">
            <a:xfrm flipH="1" flipV="1">
              <a:off x="1386886" y="4980292"/>
              <a:ext cx="293738" cy="37923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5" name="Straight Connector 197">
              <a:extLst>
                <a:ext uri="{FF2B5EF4-FFF2-40B4-BE49-F238E27FC236}">
                  <a16:creationId xmlns:a16="http://schemas.microsoft.com/office/drawing/2014/main" id="{C0C3E038-28A7-4337-9C65-545EBE53C39C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61409" y="5373637"/>
              <a:ext cx="1526432" cy="593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6" name="Straight Connector 199">
              <a:extLst>
                <a:ext uri="{FF2B5EF4-FFF2-40B4-BE49-F238E27FC236}">
                  <a16:creationId xmlns:a16="http://schemas.microsoft.com/office/drawing/2014/main" id="{51D35360-0FF5-4C12-AE34-D8691F67D041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2723702" cy="7030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7" name="Straight Connector 201">
              <a:extLst>
                <a:ext uri="{FF2B5EF4-FFF2-40B4-BE49-F238E27FC236}">
                  <a16:creationId xmlns:a16="http://schemas.microsoft.com/office/drawing/2014/main" id="{48116100-F7B0-4152-9E65-478ACE06D55E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3605885" cy="6190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8" name="Straight Connector 203">
              <a:extLst>
                <a:ext uri="{FF2B5EF4-FFF2-40B4-BE49-F238E27FC236}">
                  <a16:creationId xmlns:a16="http://schemas.microsoft.com/office/drawing/2014/main" id="{B64906A0-879B-45B4-97BF-D15E8A1D5A25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5184745"/>
              <a:ext cx="6569272" cy="1747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99" name="Straight Connector 204">
              <a:extLst>
                <a:ext uri="{FF2B5EF4-FFF2-40B4-BE49-F238E27FC236}">
                  <a16:creationId xmlns:a16="http://schemas.microsoft.com/office/drawing/2014/main" id="{24A98CF8-0697-4DB0-944B-DB2DF1F980A5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 flipV="1">
              <a:off x="1680624" y="5359527"/>
              <a:ext cx="5742435" cy="48670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0" name="Straight Connector 207">
              <a:extLst>
                <a:ext uri="{FF2B5EF4-FFF2-40B4-BE49-F238E27FC236}">
                  <a16:creationId xmlns:a16="http://schemas.microsoft.com/office/drawing/2014/main" id="{BE96DC26-25C6-455B-913A-F94F5237512D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4311835"/>
              <a:ext cx="6338019" cy="10476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1" name="Straight Connector 209">
              <a:extLst>
                <a:ext uri="{FF2B5EF4-FFF2-40B4-BE49-F238E27FC236}">
                  <a16:creationId xmlns:a16="http://schemas.microsoft.com/office/drawing/2014/main" id="{1A45FCAE-0783-491F-957E-E5914C12BFA2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3273553"/>
              <a:ext cx="5749312" cy="208597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2" name="Straight Connector 211">
              <a:extLst>
                <a:ext uri="{FF2B5EF4-FFF2-40B4-BE49-F238E27FC236}">
                  <a16:creationId xmlns:a16="http://schemas.microsoft.com/office/drawing/2014/main" id="{3EEABBC9-DF12-47AA-9429-1FC4ABDF3519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784308"/>
              <a:ext cx="4942318" cy="257521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3" name="Straight Connector 213">
              <a:extLst>
                <a:ext uri="{FF2B5EF4-FFF2-40B4-BE49-F238E27FC236}">
                  <a16:creationId xmlns:a16="http://schemas.microsoft.com/office/drawing/2014/main" id="{6707123C-0C9E-41DB-AA9A-CD7329AE3D79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063"/>
              <a:ext cx="2971398" cy="306446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904" name="Straight Connector 215">
              <a:extLst>
                <a:ext uri="{FF2B5EF4-FFF2-40B4-BE49-F238E27FC236}">
                  <a16:creationId xmlns:a16="http://schemas.microsoft.com/office/drawing/2014/main" id="{5204906C-5CBF-4828-822E-5CF481C5CECC}"/>
                </a:ext>
              </a:extLst>
            </p:cNvPr>
            <p:cNvCxnSpPr>
              <a:cxnSpLocks noChangeShapeType="1"/>
              <a:endCxn id="76852" idx="0"/>
            </p:cNvCxnSpPr>
            <p:nvPr/>
          </p:nvCxnSpPr>
          <p:spPr bwMode="auto">
            <a:xfrm flipH="1">
              <a:off x="1680624" y="2295321"/>
              <a:ext cx="2025496" cy="30642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76905" name="TextBox 24">
              <a:extLst>
                <a:ext uri="{FF2B5EF4-FFF2-40B4-BE49-F238E27FC236}">
                  <a16:creationId xmlns:a16="http://schemas.microsoft.com/office/drawing/2014/main" id="{E5ADF747-EF2B-471B-95C9-4882CAE8AA9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710989">
              <a:off x="859913" y="4114468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6" name="TextBox 218">
              <a:extLst>
                <a:ext uri="{FF2B5EF4-FFF2-40B4-BE49-F238E27FC236}">
                  <a16:creationId xmlns:a16="http://schemas.microsoft.com/office/drawing/2014/main" id="{94495BE2-6A7F-46EE-BAB7-3D677647C4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7515077">
              <a:off x="4511491" y="572876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…</a:t>
              </a:r>
            </a:p>
          </p:txBody>
        </p:sp>
        <p:sp>
          <p:nvSpPr>
            <p:cNvPr id="76907" name="TextBox 219">
              <a:extLst>
                <a:ext uri="{FF2B5EF4-FFF2-40B4-BE49-F238E27FC236}">
                  <a16:creationId xmlns:a16="http://schemas.microsoft.com/office/drawing/2014/main" id="{57FF5B86-D360-41F9-B0DD-8B58F9EF25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3940343">
              <a:off x="6392354" y="384621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8" name="TextBox 220">
              <a:extLst>
                <a:ext uri="{FF2B5EF4-FFF2-40B4-BE49-F238E27FC236}">
                  <a16:creationId xmlns:a16="http://schemas.microsoft.com/office/drawing/2014/main" id="{5DAE929A-7503-4385-8DAA-5E3AFFF6FA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48420">
              <a:off x="4482993" y="2684685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  <p:sp>
          <p:nvSpPr>
            <p:cNvPr id="76909" name="TextBox 221">
              <a:extLst>
                <a:ext uri="{FF2B5EF4-FFF2-40B4-BE49-F238E27FC236}">
                  <a16:creationId xmlns:a16="http://schemas.microsoft.com/office/drawing/2014/main" id="{53EBAD46-886D-4BFA-B5C2-01BD7B05A9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316136">
              <a:off x="2189980" y="2687381"/>
              <a:ext cx="49244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/>
                <a:t>…</a:t>
              </a:r>
            </a:p>
          </p:txBody>
        </p:sp>
      </p:grpSp>
      <p:grpSp>
        <p:nvGrpSpPr>
          <p:cNvPr id="20" name="Group 223">
            <a:extLst>
              <a:ext uri="{FF2B5EF4-FFF2-40B4-BE49-F238E27FC236}">
                <a16:creationId xmlns:a16="http://schemas.microsoft.com/office/drawing/2014/main" id="{62258F65-33DB-413C-BA4E-EC3B072048DE}"/>
              </a:ext>
            </a:extLst>
          </p:cNvPr>
          <p:cNvGrpSpPr>
            <a:grpSpLocks/>
          </p:cNvGrpSpPr>
          <p:nvPr/>
        </p:nvGrpSpPr>
        <p:grpSpPr bwMode="auto">
          <a:xfrm>
            <a:off x="1158875" y="2305050"/>
            <a:ext cx="7094538" cy="3695700"/>
            <a:chOff x="862570" y="2361120"/>
            <a:chExt cx="7094553" cy="3695520"/>
          </a:xfrm>
        </p:grpSpPr>
        <p:cxnSp>
          <p:nvCxnSpPr>
            <p:cNvPr id="76875" name="Straight Connector 224">
              <a:extLst>
                <a:ext uri="{FF2B5EF4-FFF2-40B4-BE49-F238E27FC236}">
                  <a16:creationId xmlns:a16="http://schemas.microsoft.com/office/drawing/2014/main" id="{A75DE282-7E88-4143-B535-BFC9CAEFB8F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46332" y="2897188"/>
              <a:ext cx="4736982" cy="25351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6" name="Straight Connector 225">
              <a:extLst>
                <a:ext uri="{FF2B5EF4-FFF2-40B4-BE49-F238E27FC236}">
                  <a16:creationId xmlns:a16="http://schemas.microsoft.com/office/drawing/2014/main" id="{2457C9E5-31B8-4781-8054-696934826AD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972043" y="2885760"/>
              <a:ext cx="3213953" cy="3041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7" name="Straight Connector 226">
              <a:extLst>
                <a:ext uri="{FF2B5EF4-FFF2-40B4-BE49-F238E27FC236}">
                  <a16:creationId xmlns:a16="http://schemas.microsoft.com/office/drawing/2014/main" id="{CFA7C75D-51C5-47AF-8358-7171259CACB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328465" y="2877120"/>
              <a:ext cx="1866171" cy="31795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8" name="Straight Connector 227">
              <a:extLst>
                <a:ext uri="{FF2B5EF4-FFF2-40B4-BE49-F238E27FC236}">
                  <a16:creationId xmlns:a16="http://schemas.microsoft.com/office/drawing/2014/main" id="{BA5A0DAB-0E25-4C6E-934D-0529149298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270184" y="2877120"/>
              <a:ext cx="915812" cy="30585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9" name="Straight Connector 228">
              <a:extLst>
                <a:ext uri="{FF2B5EF4-FFF2-40B4-BE49-F238E27FC236}">
                  <a16:creationId xmlns:a16="http://schemas.microsoft.com/office/drawing/2014/main" id="{B4F41CC0-2F68-48EF-A5B2-A8A00EC1D6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67438" y="2901156"/>
              <a:ext cx="1141702" cy="28012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0" name="Straight Connector 229">
              <a:extLst>
                <a:ext uri="{FF2B5EF4-FFF2-40B4-BE49-F238E27FC236}">
                  <a16:creationId xmlns:a16="http://schemas.microsoft.com/office/drawing/2014/main" id="{EA1715F8-E2AC-4E1D-A9A1-E82AE0BF70E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1406" y="2889250"/>
              <a:ext cx="1785717" cy="235523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1" name="Straight Connector 230">
              <a:extLst>
                <a:ext uri="{FF2B5EF4-FFF2-40B4-BE49-F238E27FC236}">
                  <a16:creationId xmlns:a16="http://schemas.microsoft.com/office/drawing/2014/main" id="{E6091886-238D-486D-B3B7-76C52083E0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81313"/>
              <a:ext cx="1587707" cy="138684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2" name="Straight Connector 231">
              <a:extLst>
                <a:ext uri="{FF2B5EF4-FFF2-40B4-BE49-F238E27FC236}">
                  <a16:creationId xmlns:a16="http://schemas.microsoft.com/office/drawing/2014/main" id="{6812B568-6B7A-46A8-8484-CA24976BA5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79344" y="2897188"/>
              <a:ext cx="602786" cy="2909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3" name="Straight Connector 232">
              <a:extLst>
                <a:ext uri="{FF2B5EF4-FFF2-40B4-BE49-F238E27FC236}">
                  <a16:creationId xmlns:a16="http://schemas.microsoft.com/office/drawing/2014/main" id="{AB51D95E-0F0C-4B71-A8EB-6BA157D296F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584546" y="2364240"/>
              <a:ext cx="1558252" cy="5128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4" name="Straight Connector 233">
              <a:extLst>
                <a:ext uri="{FF2B5EF4-FFF2-40B4-BE49-F238E27FC236}">
                  <a16:creationId xmlns:a16="http://schemas.microsoft.com/office/drawing/2014/main" id="{A970D80C-CC58-4B46-ABFD-2C6DEEB1C5A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691549" y="2361120"/>
              <a:ext cx="2485808" cy="5332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5" name="Straight Connector 234">
              <a:extLst>
                <a:ext uri="{FF2B5EF4-FFF2-40B4-BE49-F238E27FC236}">
                  <a16:creationId xmlns:a16="http://schemas.microsoft.com/office/drawing/2014/main" id="{2221DBF6-48E3-4BAD-B32E-CDDF11BC3B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81460" y="2548080"/>
              <a:ext cx="4078617" cy="3376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6" name="Straight Connector 235">
              <a:extLst>
                <a:ext uri="{FF2B5EF4-FFF2-40B4-BE49-F238E27FC236}">
                  <a16:creationId xmlns:a16="http://schemas.microsoft.com/office/drawing/2014/main" id="{33459F55-2C2D-4A07-8DC2-757CEEE888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09418" y="2903040"/>
              <a:ext cx="4842020" cy="30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7" name="Straight Connector 236">
              <a:extLst>
                <a:ext uri="{FF2B5EF4-FFF2-40B4-BE49-F238E27FC236}">
                  <a16:creationId xmlns:a16="http://schemas.microsoft.com/office/drawing/2014/main" id="{0C4CB6B6-CDF9-48D3-AD07-F75BAAC065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934801" y="2894400"/>
              <a:ext cx="5242556" cy="3770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8" name="Straight Connector 237">
              <a:extLst>
                <a:ext uri="{FF2B5EF4-FFF2-40B4-BE49-F238E27FC236}">
                  <a16:creationId xmlns:a16="http://schemas.microsoft.com/office/drawing/2014/main" id="{B3D8A187-3856-4981-99C9-5DD7BB2EC78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862570" y="2901156"/>
              <a:ext cx="5296930" cy="13866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89" name="Straight Connector 238">
              <a:extLst>
                <a:ext uri="{FF2B5EF4-FFF2-40B4-BE49-F238E27FC236}">
                  <a16:creationId xmlns:a16="http://schemas.microsoft.com/office/drawing/2014/main" id="{4801AA2F-641B-4E59-AC10-B93210132FD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101367" y="2901156"/>
              <a:ext cx="5077977" cy="20260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" name="Group 239">
            <a:extLst>
              <a:ext uri="{FF2B5EF4-FFF2-40B4-BE49-F238E27FC236}">
                <a16:creationId xmlns:a16="http://schemas.microsoft.com/office/drawing/2014/main" id="{4664F301-B4C0-41C4-B70C-AF5C437A00AE}"/>
              </a:ext>
            </a:extLst>
          </p:cNvPr>
          <p:cNvGrpSpPr>
            <a:grpSpLocks/>
          </p:cNvGrpSpPr>
          <p:nvPr/>
        </p:nvGrpSpPr>
        <p:grpSpPr bwMode="auto">
          <a:xfrm>
            <a:off x="1095375" y="2195513"/>
            <a:ext cx="7158038" cy="3798887"/>
            <a:chOff x="799176" y="2251902"/>
            <a:chExt cx="7158126" cy="3799069"/>
          </a:xfrm>
        </p:grpSpPr>
        <p:cxnSp>
          <p:nvCxnSpPr>
            <p:cNvPr id="76860" name="Straight Connector 240">
              <a:extLst>
                <a:ext uri="{FF2B5EF4-FFF2-40B4-BE49-F238E27FC236}">
                  <a16:creationId xmlns:a16="http://schemas.microsoft.com/office/drawing/2014/main" id="{5FAE36C7-9125-46D8-B03E-77C52E6EA5F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12365" y="2732956"/>
              <a:ext cx="3121627" cy="32043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1" name="Straight Connector 241">
              <a:extLst>
                <a:ext uri="{FF2B5EF4-FFF2-40B4-BE49-F238E27FC236}">
                  <a16:creationId xmlns:a16="http://schemas.microsoft.com/office/drawing/2014/main" id="{19FA00B8-2797-47A0-9939-15A32AE7F11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9682" y="2721528"/>
              <a:ext cx="2384511" cy="33294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2" name="Straight Connector 242">
              <a:extLst>
                <a:ext uri="{FF2B5EF4-FFF2-40B4-BE49-F238E27FC236}">
                  <a16:creationId xmlns:a16="http://schemas.microsoft.com/office/drawing/2014/main" id="{25A8E4D5-99B3-44E9-B0B4-55213AE5F0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001042" y="2712888"/>
              <a:ext cx="1091382" cy="31978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3" name="Straight Connector 243">
              <a:extLst>
                <a:ext uri="{FF2B5EF4-FFF2-40B4-BE49-F238E27FC236}">
                  <a16:creationId xmlns:a16="http://schemas.microsoft.com/office/drawing/2014/main" id="{516E334C-E13B-4A63-A9AB-5925F0FF90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471306" y="2712888"/>
              <a:ext cx="538376" cy="269812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4" name="Straight Connector 244">
              <a:extLst>
                <a:ext uri="{FF2B5EF4-FFF2-40B4-BE49-F238E27FC236}">
                  <a16:creationId xmlns:a16="http://schemas.microsoft.com/office/drawing/2014/main" id="{D7B6B70B-8F70-4B7D-BE0D-186E1D5C0B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007181" y="2736924"/>
              <a:ext cx="1021059" cy="206956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5" name="Straight Connector 245">
              <a:extLst>
                <a:ext uri="{FF2B5EF4-FFF2-40B4-BE49-F238E27FC236}">
                  <a16:creationId xmlns:a16="http://schemas.microsoft.com/office/drawing/2014/main" id="{E48BBD23-20C3-44BA-9A33-A7CD1FDAC9A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799176" y="2725018"/>
              <a:ext cx="1225097" cy="14135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6" name="Straight Connector 246">
              <a:extLst>
                <a:ext uri="{FF2B5EF4-FFF2-40B4-BE49-F238E27FC236}">
                  <a16:creationId xmlns:a16="http://schemas.microsoft.com/office/drawing/2014/main" id="{30C057C3-A423-4EDD-8C63-F78419B7B5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932218" y="2704755"/>
              <a:ext cx="1107153" cy="5889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7" name="Straight Connector 247">
              <a:extLst>
                <a:ext uri="{FF2B5EF4-FFF2-40B4-BE49-F238E27FC236}">
                  <a16:creationId xmlns:a16="http://schemas.microsoft.com/office/drawing/2014/main" id="{3F7C4909-B829-4FD9-9CE7-BC70E142A2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1293642" y="2704755"/>
              <a:ext cx="745729" cy="2167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8" name="Straight Connector 248">
              <a:extLst>
                <a:ext uri="{FF2B5EF4-FFF2-40B4-BE49-F238E27FC236}">
                  <a16:creationId xmlns:a16="http://schemas.microsoft.com/office/drawing/2014/main" id="{84C96478-CF4A-4463-9E7B-1903A504AD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52880" y="2251902"/>
              <a:ext cx="1141349" cy="4609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69" name="Straight Connector 249">
              <a:extLst>
                <a:ext uri="{FF2B5EF4-FFF2-40B4-BE49-F238E27FC236}">
                  <a16:creationId xmlns:a16="http://schemas.microsoft.com/office/drawing/2014/main" id="{206BA117-3E27-49A1-BB1C-E5B3D651F2A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018321" y="2332076"/>
              <a:ext cx="2284094" cy="3980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0" name="Straight Connector 250">
              <a:extLst>
                <a:ext uri="{FF2B5EF4-FFF2-40B4-BE49-F238E27FC236}">
                  <a16:creationId xmlns:a16="http://schemas.microsoft.com/office/drawing/2014/main" id="{0FC003DE-48F2-4937-8574-664439BC54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5602" y="2721528"/>
              <a:ext cx="4016700" cy="141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1" name="Straight Connector 251">
              <a:extLst>
                <a:ext uri="{FF2B5EF4-FFF2-40B4-BE49-F238E27FC236}">
                  <a16:creationId xmlns:a16="http://schemas.microsoft.com/office/drawing/2014/main" id="{E8E4AC06-9872-40AE-BE7B-2579AAE8D9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44240" y="2738808"/>
              <a:ext cx="4755057" cy="52905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2" name="Straight Connector 252">
              <a:extLst>
                <a:ext uri="{FF2B5EF4-FFF2-40B4-BE49-F238E27FC236}">
                  <a16:creationId xmlns:a16="http://schemas.microsoft.com/office/drawing/2014/main" id="{785C9C09-498B-464C-B689-C8AC68949A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8321" y="2730168"/>
              <a:ext cx="5710381" cy="155491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3" name="Straight Connector 253">
              <a:extLst>
                <a:ext uri="{FF2B5EF4-FFF2-40B4-BE49-F238E27FC236}">
                  <a16:creationId xmlns:a16="http://schemas.microsoft.com/office/drawing/2014/main" id="{19CBC834-0CAE-47E0-A32D-B253369FC03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36178" y="2736924"/>
              <a:ext cx="5921124" cy="2462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6874" name="Straight Connector 254">
              <a:extLst>
                <a:ext uri="{FF2B5EF4-FFF2-40B4-BE49-F238E27FC236}">
                  <a16:creationId xmlns:a16="http://schemas.microsoft.com/office/drawing/2014/main" id="{67D08AED-D7E4-4953-AA7B-95680F8B6BA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016335" y="2736924"/>
              <a:ext cx="5165304" cy="300020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55841CD-80C4-45ED-BDA5-C80D8E5118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7138" y="3403600"/>
            <a:ext cx="4268787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/>
              <a:t>connecting each access ISP to each other directly </a:t>
            </a:r>
            <a:r>
              <a:rPr lang="en-US" altLang="en-US" i="1">
                <a:solidFill>
                  <a:srgbClr val="CC0000"/>
                </a:solidFill>
              </a:rPr>
              <a:t>doesn’t scale: </a:t>
            </a:r>
            <a:r>
              <a:rPr lang="en-US" altLang="en-US"/>
              <a:t>O(</a:t>
            </a:r>
            <a:r>
              <a:rPr lang="en-US" altLang="en-US" i="1"/>
              <a:t>N</a:t>
            </a:r>
            <a:r>
              <a:rPr lang="en-US" altLang="en-US" baseline="30000"/>
              <a:t>2</a:t>
            </a:r>
            <a:r>
              <a:rPr lang="en-US" altLang="en-US"/>
              <a:t>) connections.</a:t>
            </a:r>
          </a:p>
        </p:txBody>
      </p:sp>
      <p:sp>
        <p:nvSpPr>
          <p:cNvPr id="76813" name="Footer Placeholder 2">
            <a:extLst>
              <a:ext uri="{FF2B5EF4-FFF2-40B4-BE49-F238E27FC236}">
                <a16:creationId xmlns:a16="http://schemas.microsoft.com/office/drawing/2014/main" id="{B13D4AE1-6CC0-417D-8B01-B77379B1D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6814" name="Slide Number Placeholder 3">
            <a:extLst>
              <a:ext uri="{FF2B5EF4-FFF2-40B4-BE49-F238E27FC236}">
                <a16:creationId xmlns:a16="http://schemas.microsoft.com/office/drawing/2014/main" id="{2331FC94-31A5-47B7-A501-F4EA3276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4477C9C-26F7-4E7D-9CFE-A6D6C6BBE4A0}" type="slidenum">
              <a:rPr lang="en-US" altLang="en-US" sz="1200">
                <a:latin typeface="Tahoma" panose="020B0604030504040204" pitchFamily="34" charset="0"/>
              </a:rPr>
              <a:pPr/>
              <a:t>33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76815" name="Group 2">
            <a:extLst>
              <a:ext uri="{FF2B5EF4-FFF2-40B4-BE49-F238E27FC236}">
                <a16:creationId xmlns:a16="http://schemas.microsoft.com/office/drawing/2014/main" id="{1FF361B7-02B4-4C70-AF02-B33C253F2E03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76858" name="Freeform 84">
              <a:extLst>
                <a:ext uri="{FF2B5EF4-FFF2-40B4-BE49-F238E27FC236}">
                  <a16:creationId xmlns:a16="http://schemas.microsoft.com/office/drawing/2014/main" id="{D143A509-CC7F-43C2-BDE4-A94FDD6E5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9" name="TextBox 1">
              <a:extLst>
                <a:ext uri="{FF2B5EF4-FFF2-40B4-BE49-F238E27FC236}">
                  <a16:creationId xmlns:a16="http://schemas.microsoft.com/office/drawing/2014/main" id="{0F252585-F1C8-46C5-92BA-641AE398F1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6" name="Group 131">
            <a:extLst>
              <a:ext uri="{FF2B5EF4-FFF2-40B4-BE49-F238E27FC236}">
                <a16:creationId xmlns:a16="http://schemas.microsoft.com/office/drawing/2014/main" id="{BB9AA0BC-FD7A-4888-9354-E560E0B17950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76856" name="Freeform 84">
              <a:extLst>
                <a:ext uri="{FF2B5EF4-FFF2-40B4-BE49-F238E27FC236}">
                  <a16:creationId xmlns:a16="http://schemas.microsoft.com/office/drawing/2014/main" id="{ADAD1005-70AD-4010-A3C9-74361A1BD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7" name="TextBox 133">
              <a:extLst>
                <a:ext uri="{FF2B5EF4-FFF2-40B4-BE49-F238E27FC236}">
                  <a16:creationId xmlns:a16="http://schemas.microsoft.com/office/drawing/2014/main" id="{9F560A4E-2795-49B3-8EF7-7906AEB96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7" name="Group 153">
            <a:extLst>
              <a:ext uri="{FF2B5EF4-FFF2-40B4-BE49-F238E27FC236}">
                <a16:creationId xmlns:a16="http://schemas.microsoft.com/office/drawing/2014/main" id="{E800A563-506E-4FC1-8A85-0E0A828FEABF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76854" name="Freeform 84">
              <a:extLst>
                <a:ext uri="{FF2B5EF4-FFF2-40B4-BE49-F238E27FC236}">
                  <a16:creationId xmlns:a16="http://schemas.microsoft.com/office/drawing/2014/main" id="{980F5DFA-480B-4154-9AAD-300FFC829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5" name="TextBox 155">
              <a:extLst>
                <a:ext uri="{FF2B5EF4-FFF2-40B4-BE49-F238E27FC236}">
                  <a16:creationId xmlns:a16="http://schemas.microsoft.com/office/drawing/2014/main" id="{4B7FFC12-E367-4914-B2CD-250E96E4BD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8" name="Group 138">
            <a:extLst>
              <a:ext uri="{FF2B5EF4-FFF2-40B4-BE49-F238E27FC236}">
                <a16:creationId xmlns:a16="http://schemas.microsoft.com/office/drawing/2014/main" id="{10241566-79EE-4D2A-ADFA-E9EE6692F400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76852" name="Freeform 84">
              <a:extLst>
                <a:ext uri="{FF2B5EF4-FFF2-40B4-BE49-F238E27FC236}">
                  <a16:creationId xmlns:a16="http://schemas.microsoft.com/office/drawing/2014/main" id="{9BC9F2DD-6128-475D-A53C-EF26C8DF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3" name="TextBox 140">
              <a:extLst>
                <a:ext uri="{FF2B5EF4-FFF2-40B4-BE49-F238E27FC236}">
                  <a16:creationId xmlns:a16="http://schemas.microsoft.com/office/drawing/2014/main" id="{38F131EB-27FA-4756-87AF-EE69BC1E2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19" name="Group 150">
            <a:extLst>
              <a:ext uri="{FF2B5EF4-FFF2-40B4-BE49-F238E27FC236}">
                <a16:creationId xmlns:a16="http://schemas.microsoft.com/office/drawing/2014/main" id="{177B5BBF-21AE-499E-A93D-577DDFF69B73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76850" name="Freeform 84">
              <a:extLst>
                <a:ext uri="{FF2B5EF4-FFF2-40B4-BE49-F238E27FC236}">
                  <a16:creationId xmlns:a16="http://schemas.microsoft.com/office/drawing/2014/main" id="{4B1F3900-80CA-4D3F-BDCA-A13A76EFE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51" name="TextBox 152">
              <a:extLst>
                <a:ext uri="{FF2B5EF4-FFF2-40B4-BE49-F238E27FC236}">
                  <a16:creationId xmlns:a16="http://schemas.microsoft.com/office/drawing/2014/main" id="{6AAC65BC-C27E-44F1-B138-BBCAD9660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0" name="Group 156">
            <a:extLst>
              <a:ext uri="{FF2B5EF4-FFF2-40B4-BE49-F238E27FC236}">
                <a16:creationId xmlns:a16="http://schemas.microsoft.com/office/drawing/2014/main" id="{4904BAC3-AC35-4E58-89CE-261083AE2B68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76848" name="Freeform 84">
              <a:extLst>
                <a:ext uri="{FF2B5EF4-FFF2-40B4-BE49-F238E27FC236}">
                  <a16:creationId xmlns:a16="http://schemas.microsoft.com/office/drawing/2014/main" id="{9539D681-D2F4-4C44-8478-75F5B5A7F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9" name="TextBox 158">
              <a:extLst>
                <a:ext uri="{FF2B5EF4-FFF2-40B4-BE49-F238E27FC236}">
                  <a16:creationId xmlns:a16="http://schemas.microsoft.com/office/drawing/2014/main" id="{FFC8BEEA-5AE7-488C-8CA1-D09FDFED1B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1" name="TextBox 4">
            <a:extLst>
              <a:ext uri="{FF2B5EF4-FFF2-40B4-BE49-F238E27FC236}">
                <a16:creationId xmlns:a16="http://schemas.microsoft.com/office/drawing/2014/main" id="{65A99ED5-539A-4502-BFD6-C480A700F765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2" name="Group 147">
            <a:extLst>
              <a:ext uri="{FF2B5EF4-FFF2-40B4-BE49-F238E27FC236}">
                <a16:creationId xmlns:a16="http://schemas.microsoft.com/office/drawing/2014/main" id="{ACB7389D-9282-4A83-97F5-572250C873EA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76846" name="Freeform 84">
              <a:extLst>
                <a:ext uri="{FF2B5EF4-FFF2-40B4-BE49-F238E27FC236}">
                  <a16:creationId xmlns:a16="http://schemas.microsoft.com/office/drawing/2014/main" id="{E9903CD2-0791-42B3-AD46-D53EBCB54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7" name="TextBox 149">
              <a:extLst>
                <a:ext uri="{FF2B5EF4-FFF2-40B4-BE49-F238E27FC236}">
                  <a16:creationId xmlns:a16="http://schemas.microsoft.com/office/drawing/2014/main" id="{17B8A637-8F11-41B0-A1E4-44FDF19A6D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3" name="Group 160">
            <a:extLst>
              <a:ext uri="{FF2B5EF4-FFF2-40B4-BE49-F238E27FC236}">
                <a16:creationId xmlns:a16="http://schemas.microsoft.com/office/drawing/2014/main" id="{A84C11C2-1D5E-4198-B499-9D8CE18B015D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76844" name="Freeform 84">
              <a:extLst>
                <a:ext uri="{FF2B5EF4-FFF2-40B4-BE49-F238E27FC236}">
                  <a16:creationId xmlns:a16="http://schemas.microsoft.com/office/drawing/2014/main" id="{315D4701-2697-452A-A4C7-9C9238BAAA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5" name="TextBox 162">
              <a:extLst>
                <a:ext uri="{FF2B5EF4-FFF2-40B4-BE49-F238E27FC236}">
                  <a16:creationId xmlns:a16="http://schemas.microsoft.com/office/drawing/2014/main" id="{1AA2BC72-88F0-40B0-ABDE-EE25F94B61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4" name="Group 163">
            <a:extLst>
              <a:ext uri="{FF2B5EF4-FFF2-40B4-BE49-F238E27FC236}">
                <a16:creationId xmlns:a16="http://schemas.microsoft.com/office/drawing/2014/main" id="{F8342EC7-690B-44C4-9826-C71CDA70BBA2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76842" name="Freeform 84">
              <a:extLst>
                <a:ext uri="{FF2B5EF4-FFF2-40B4-BE49-F238E27FC236}">
                  <a16:creationId xmlns:a16="http://schemas.microsoft.com/office/drawing/2014/main" id="{895C860E-C782-48D1-8E84-D0B63E2D9D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3" name="TextBox 165">
              <a:extLst>
                <a:ext uri="{FF2B5EF4-FFF2-40B4-BE49-F238E27FC236}">
                  <a16:creationId xmlns:a16="http://schemas.microsoft.com/office/drawing/2014/main" id="{6EA88646-5326-4A63-8B86-F05F459685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5" name="Group 166">
            <a:extLst>
              <a:ext uri="{FF2B5EF4-FFF2-40B4-BE49-F238E27FC236}">
                <a16:creationId xmlns:a16="http://schemas.microsoft.com/office/drawing/2014/main" id="{3C32EF71-53FE-4D56-AAC3-09059C115DCA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76840" name="Freeform 84">
              <a:extLst>
                <a:ext uri="{FF2B5EF4-FFF2-40B4-BE49-F238E27FC236}">
                  <a16:creationId xmlns:a16="http://schemas.microsoft.com/office/drawing/2014/main" id="{851D969C-7543-4761-9FFE-C6C339122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41" name="TextBox 168">
              <a:extLst>
                <a:ext uri="{FF2B5EF4-FFF2-40B4-BE49-F238E27FC236}">
                  <a16:creationId xmlns:a16="http://schemas.microsoft.com/office/drawing/2014/main" id="{38D21A46-5548-4EB4-BF75-37C45BE15A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26" name="TextBox 179">
            <a:extLst>
              <a:ext uri="{FF2B5EF4-FFF2-40B4-BE49-F238E27FC236}">
                <a16:creationId xmlns:a16="http://schemas.microsoft.com/office/drawing/2014/main" id="{809EABDB-7ED4-4B80-B92E-8691C9E353F9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grpSp>
        <p:nvGrpSpPr>
          <p:cNvPr id="76827" name="Group 135">
            <a:extLst>
              <a:ext uri="{FF2B5EF4-FFF2-40B4-BE49-F238E27FC236}">
                <a16:creationId xmlns:a16="http://schemas.microsoft.com/office/drawing/2014/main" id="{2CF9A13B-A7B8-457C-88E4-805CDC28C34F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76838" name="Freeform 84">
              <a:extLst>
                <a:ext uri="{FF2B5EF4-FFF2-40B4-BE49-F238E27FC236}">
                  <a16:creationId xmlns:a16="http://schemas.microsoft.com/office/drawing/2014/main" id="{F766F66D-4348-47C7-9551-B45A208A41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9" name="TextBox 137">
              <a:extLst>
                <a:ext uri="{FF2B5EF4-FFF2-40B4-BE49-F238E27FC236}">
                  <a16:creationId xmlns:a16="http://schemas.microsoft.com/office/drawing/2014/main" id="{8C8DDA0F-2902-44AB-B557-446F4A2716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8" name="Group 169">
            <a:extLst>
              <a:ext uri="{FF2B5EF4-FFF2-40B4-BE49-F238E27FC236}">
                <a16:creationId xmlns:a16="http://schemas.microsoft.com/office/drawing/2014/main" id="{ABF0DCCB-8024-4161-991A-85F15E740F44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76836" name="Freeform 84">
              <a:extLst>
                <a:ext uri="{FF2B5EF4-FFF2-40B4-BE49-F238E27FC236}">
                  <a16:creationId xmlns:a16="http://schemas.microsoft.com/office/drawing/2014/main" id="{E73E231A-3D9D-45F9-A31F-6F47D3A77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7" name="TextBox 171">
              <a:extLst>
                <a:ext uri="{FF2B5EF4-FFF2-40B4-BE49-F238E27FC236}">
                  <a16:creationId xmlns:a16="http://schemas.microsoft.com/office/drawing/2014/main" id="{4FB2C2C0-F790-420F-9C28-0AAA0F0CE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29" name="Group 172">
            <a:extLst>
              <a:ext uri="{FF2B5EF4-FFF2-40B4-BE49-F238E27FC236}">
                <a16:creationId xmlns:a16="http://schemas.microsoft.com/office/drawing/2014/main" id="{41573F45-6C78-4E34-BFC7-9DC125A32DED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76834" name="Freeform 84">
              <a:extLst>
                <a:ext uri="{FF2B5EF4-FFF2-40B4-BE49-F238E27FC236}">
                  <a16:creationId xmlns:a16="http://schemas.microsoft.com/office/drawing/2014/main" id="{42BB19E7-2490-4690-B1A3-9CA687689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5" name="TextBox 174">
              <a:extLst>
                <a:ext uri="{FF2B5EF4-FFF2-40B4-BE49-F238E27FC236}">
                  <a16:creationId xmlns:a16="http://schemas.microsoft.com/office/drawing/2014/main" id="{9B2701F7-72E6-4F91-B983-F81B58502E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76830" name="Group 175">
            <a:extLst>
              <a:ext uri="{FF2B5EF4-FFF2-40B4-BE49-F238E27FC236}">
                <a16:creationId xmlns:a16="http://schemas.microsoft.com/office/drawing/2014/main" id="{C2174003-5CA8-44E8-99E9-5925C3C3492D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76832" name="Freeform 84">
              <a:extLst>
                <a:ext uri="{FF2B5EF4-FFF2-40B4-BE49-F238E27FC236}">
                  <a16:creationId xmlns:a16="http://schemas.microsoft.com/office/drawing/2014/main" id="{0970A7B0-8B71-479C-B283-22F77A83B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6833" name="TextBox 177">
              <a:extLst>
                <a:ext uri="{FF2B5EF4-FFF2-40B4-BE49-F238E27FC236}">
                  <a16:creationId xmlns:a16="http://schemas.microsoft.com/office/drawing/2014/main" id="{D06BDF01-D2E6-40C8-A033-D2C5E2251F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76831" name="TextBox 180">
            <a:extLst>
              <a:ext uri="{FF2B5EF4-FFF2-40B4-BE49-F238E27FC236}">
                <a16:creationId xmlns:a16="http://schemas.microsoft.com/office/drawing/2014/main" id="{24F9E4A3-FD7C-43D3-A937-F3F61BC64812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2">
            <a:extLst>
              <a:ext uri="{FF2B5EF4-FFF2-40B4-BE49-F238E27FC236}">
                <a16:creationId xmlns:a16="http://schemas.microsoft.com/office/drawing/2014/main" id="{B4F1D993-406C-4F64-99D5-0D4B099F50A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78850" name="Picture 76" descr="underline_base">
            <a:extLst>
              <a:ext uri="{FF2B5EF4-FFF2-40B4-BE49-F238E27FC236}">
                <a16:creationId xmlns:a16="http://schemas.microsoft.com/office/drawing/2014/main" id="{6B4867D5-62EA-4805-AB83-8F82ACEB419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8851" name="Group 5">
            <a:extLst>
              <a:ext uri="{FF2B5EF4-FFF2-40B4-BE49-F238E27FC236}">
                <a16:creationId xmlns:a16="http://schemas.microsoft.com/office/drawing/2014/main" id="{F0AFD431-254D-4346-B877-C7584DD5967B}"/>
              </a:ext>
            </a:extLst>
          </p:cNvPr>
          <p:cNvGrpSpPr>
            <a:grpSpLocks/>
          </p:cNvGrpSpPr>
          <p:nvPr/>
        </p:nvGrpSpPr>
        <p:grpSpPr bwMode="auto">
          <a:xfrm>
            <a:off x="450850" y="1849438"/>
            <a:ext cx="8437563" cy="4559300"/>
            <a:chOff x="154891" y="1905681"/>
            <a:chExt cx="8436427" cy="4559651"/>
          </a:xfrm>
        </p:grpSpPr>
        <p:grpSp>
          <p:nvGrpSpPr>
            <p:cNvPr id="78961" name="Group 2">
              <a:extLst>
                <a:ext uri="{FF2B5EF4-FFF2-40B4-BE49-F238E27FC236}">
                  <a16:creationId xmlns:a16="http://schemas.microsoft.com/office/drawing/2014/main" id="{B29527D6-4A61-48B3-8427-73E12A2B0C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9396" y="2297655"/>
              <a:ext cx="648422" cy="418253"/>
              <a:chOff x="3053396" y="4304255"/>
              <a:chExt cx="648422" cy="418253"/>
            </a:xfrm>
          </p:grpSpPr>
          <p:sp>
            <p:nvSpPr>
              <p:cNvPr id="79013" name="Freeform 84">
                <a:extLst>
                  <a:ext uri="{FF2B5EF4-FFF2-40B4-BE49-F238E27FC236}">
                    <a16:creationId xmlns:a16="http://schemas.microsoft.com/office/drawing/2014/main" id="{5EA39E8F-2A04-40C2-8690-80F7BDDCB1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4" name="TextBox 1">
                <a:extLst>
                  <a:ext uri="{FF2B5EF4-FFF2-40B4-BE49-F238E27FC236}">
                    <a16:creationId xmlns:a16="http://schemas.microsoft.com/office/drawing/2014/main" id="{46E1C51D-1E59-4212-8C48-B579C6BA758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2" name="Group 131">
              <a:extLst>
                <a:ext uri="{FF2B5EF4-FFF2-40B4-BE49-F238E27FC236}">
                  <a16:creationId xmlns:a16="http://schemas.microsoft.com/office/drawing/2014/main" id="{74B9D2A0-8CA8-4665-9A0F-8360BCD432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3696" y="3097755"/>
              <a:ext cx="648422" cy="418253"/>
              <a:chOff x="3053396" y="4304255"/>
              <a:chExt cx="648422" cy="418253"/>
            </a:xfrm>
          </p:grpSpPr>
          <p:sp>
            <p:nvSpPr>
              <p:cNvPr id="79011" name="Freeform 84">
                <a:extLst>
                  <a:ext uri="{FF2B5EF4-FFF2-40B4-BE49-F238E27FC236}">
                    <a16:creationId xmlns:a16="http://schemas.microsoft.com/office/drawing/2014/main" id="{25DD2489-0063-4E96-91C6-BB0A7D49A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2" name="TextBox 133">
                <a:extLst>
                  <a:ext uri="{FF2B5EF4-FFF2-40B4-BE49-F238E27FC236}">
                    <a16:creationId xmlns:a16="http://schemas.microsoft.com/office/drawing/2014/main" id="{93EC117B-518E-42B7-A1A4-D54205B82A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3" name="Group 135">
              <a:extLst>
                <a:ext uri="{FF2B5EF4-FFF2-40B4-BE49-F238E27FC236}">
                  <a16:creationId xmlns:a16="http://schemas.microsoft.com/office/drawing/2014/main" id="{14F2C4B5-73F5-49DD-A239-1898268B86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37896" y="2551655"/>
              <a:ext cx="648422" cy="418253"/>
              <a:chOff x="3053396" y="4304255"/>
              <a:chExt cx="648422" cy="418253"/>
            </a:xfrm>
          </p:grpSpPr>
          <p:sp>
            <p:nvSpPr>
              <p:cNvPr id="79009" name="Freeform 84">
                <a:extLst>
                  <a:ext uri="{FF2B5EF4-FFF2-40B4-BE49-F238E27FC236}">
                    <a16:creationId xmlns:a16="http://schemas.microsoft.com/office/drawing/2014/main" id="{CEB3F02A-84A5-416E-9D17-92E9B6355F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10" name="TextBox 137">
                <a:extLst>
                  <a:ext uri="{FF2B5EF4-FFF2-40B4-BE49-F238E27FC236}">
                    <a16:creationId xmlns:a16="http://schemas.microsoft.com/office/drawing/2014/main" id="{0C0F0DFE-4F99-4381-8D29-F5FC99B2073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4" name="Group 138">
              <a:extLst>
                <a:ext uri="{FF2B5EF4-FFF2-40B4-BE49-F238E27FC236}">
                  <a16:creationId xmlns:a16="http://schemas.microsoft.com/office/drawing/2014/main" id="{92EB7BC0-D731-4CAD-B5DC-1F9271559E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45196" y="5409155"/>
              <a:ext cx="648422" cy="418253"/>
              <a:chOff x="3053396" y="4304255"/>
              <a:chExt cx="648422" cy="418253"/>
            </a:xfrm>
          </p:grpSpPr>
          <p:sp>
            <p:nvSpPr>
              <p:cNvPr id="79007" name="Freeform 84">
                <a:extLst>
                  <a:ext uri="{FF2B5EF4-FFF2-40B4-BE49-F238E27FC236}">
                    <a16:creationId xmlns:a16="http://schemas.microsoft.com/office/drawing/2014/main" id="{669C11EB-7322-465D-BA32-4D12124C58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8" name="TextBox 140">
                <a:extLst>
                  <a:ext uri="{FF2B5EF4-FFF2-40B4-BE49-F238E27FC236}">
                    <a16:creationId xmlns:a16="http://schemas.microsoft.com/office/drawing/2014/main" id="{9886A974-A080-4A98-B96B-2D5F416B21D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5" name="Group 141">
              <a:extLst>
                <a:ext uri="{FF2B5EF4-FFF2-40B4-BE49-F238E27FC236}">
                  <a16:creationId xmlns:a16="http://schemas.microsoft.com/office/drawing/2014/main" id="{979B2036-1B0C-4CD5-AC67-33DCB85A75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6096" y="4786855"/>
              <a:ext cx="648422" cy="418253"/>
              <a:chOff x="3053396" y="4304255"/>
              <a:chExt cx="648422" cy="418253"/>
            </a:xfrm>
          </p:grpSpPr>
          <p:sp>
            <p:nvSpPr>
              <p:cNvPr id="79005" name="Freeform 84">
                <a:extLst>
                  <a:ext uri="{FF2B5EF4-FFF2-40B4-BE49-F238E27FC236}">
                    <a16:creationId xmlns:a16="http://schemas.microsoft.com/office/drawing/2014/main" id="{6891A19C-6E12-4010-BCC6-99C24D4EFC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6" name="TextBox 143">
                <a:extLst>
                  <a:ext uri="{FF2B5EF4-FFF2-40B4-BE49-F238E27FC236}">
                    <a16:creationId xmlns:a16="http://schemas.microsoft.com/office/drawing/2014/main" id="{AB6EB135-26FD-430C-B245-708DE8FE11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6" name="Group 144">
              <a:extLst>
                <a:ext uri="{FF2B5EF4-FFF2-40B4-BE49-F238E27FC236}">
                  <a16:creationId xmlns:a16="http://schemas.microsoft.com/office/drawing/2014/main" id="{297F41E3-3A60-4312-9E78-9FB8C5D5BE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7496" y="4126455"/>
              <a:ext cx="648422" cy="418253"/>
              <a:chOff x="3053396" y="4304255"/>
              <a:chExt cx="648422" cy="418253"/>
            </a:xfrm>
          </p:grpSpPr>
          <p:sp>
            <p:nvSpPr>
              <p:cNvPr id="79003" name="Freeform 84">
                <a:extLst>
                  <a:ext uri="{FF2B5EF4-FFF2-40B4-BE49-F238E27FC236}">
                    <a16:creationId xmlns:a16="http://schemas.microsoft.com/office/drawing/2014/main" id="{E6084AB7-74B1-4466-AF8D-0EDC7A4F21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4" name="TextBox 146">
                <a:extLst>
                  <a:ext uri="{FF2B5EF4-FFF2-40B4-BE49-F238E27FC236}">
                    <a16:creationId xmlns:a16="http://schemas.microsoft.com/office/drawing/2014/main" id="{4B673744-ED4A-4E71-B6FC-146C4AB841F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7" name="Group 147">
              <a:extLst>
                <a:ext uri="{FF2B5EF4-FFF2-40B4-BE49-F238E27FC236}">
                  <a16:creationId xmlns:a16="http://schemas.microsoft.com/office/drawing/2014/main" id="{EA930A7B-D67C-4FA1-9CC3-1E73143233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7196" y="2983455"/>
              <a:ext cx="648422" cy="418253"/>
              <a:chOff x="3053396" y="4304255"/>
              <a:chExt cx="648422" cy="418253"/>
            </a:xfrm>
          </p:grpSpPr>
          <p:sp>
            <p:nvSpPr>
              <p:cNvPr id="79001" name="Freeform 84">
                <a:extLst>
                  <a:ext uri="{FF2B5EF4-FFF2-40B4-BE49-F238E27FC236}">
                    <a16:creationId xmlns:a16="http://schemas.microsoft.com/office/drawing/2014/main" id="{4BCB28A4-B955-475C-91E9-0E093D5A7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2" name="TextBox 149">
                <a:extLst>
                  <a:ext uri="{FF2B5EF4-FFF2-40B4-BE49-F238E27FC236}">
                    <a16:creationId xmlns:a16="http://schemas.microsoft.com/office/drawing/2014/main" id="{A07CFB17-044C-43ED-9954-BD960CE39E6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8" name="Group 150">
              <a:extLst>
                <a:ext uri="{FF2B5EF4-FFF2-40B4-BE49-F238E27FC236}">
                  <a16:creationId xmlns:a16="http://schemas.microsoft.com/office/drawing/2014/main" id="{A73F85C7-0734-4F08-BFE4-F5798B032C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29596" y="2056355"/>
              <a:ext cx="648422" cy="418253"/>
              <a:chOff x="3053396" y="4304255"/>
              <a:chExt cx="648422" cy="418253"/>
            </a:xfrm>
          </p:grpSpPr>
          <p:sp>
            <p:nvSpPr>
              <p:cNvPr id="78999" name="Freeform 84">
                <a:extLst>
                  <a:ext uri="{FF2B5EF4-FFF2-40B4-BE49-F238E27FC236}">
                    <a16:creationId xmlns:a16="http://schemas.microsoft.com/office/drawing/2014/main" id="{EBEDFC00-B48D-436B-BE94-95ECD9B0A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9000" name="TextBox 152">
                <a:extLst>
                  <a:ext uri="{FF2B5EF4-FFF2-40B4-BE49-F238E27FC236}">
                    <a16:creationId xmlns:a16="http://schemas.microsoft.com/office/drawing/2014/main" id="{8C49A08F-67CD-468E-9081-575DA5CDC6C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69" name="Group 153">
              <a:extLst>
                <a:ext uri="{FF2B5EF4-FFF2-40B4-BE49-F238E27FC236}">
                  <a16:creationId xmlns:a16="http://schemas.microsoft.com/office/drawing/2014/main" id="{4AFC0669-443E-4986-9C6A-4A2261F0DF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4696" y="2704055"/>
              <a:ext cx="648422" cy="418253"/>
              <a:chOff x="3053396" y="4304255"/>
              <a:chExt cx="648422" cy="418253"/>
            </a:xfrm>
          </p:grpSpPr>
          <p:sp>
            <p:nvSpPr>
              <p:cNvPr id="78997" name="Freeform 84">
                <a:extLst>
                  <a:ext uri="{FF2B5EF4-FFF2-40B4-BE49-F238E27FC236}">
                    <a16:creationId xmlns:a16="http://schemas.microsoft.com/office/drawing/2014/main" id="{83E5D91E-5B88-4AF3-8F00-C2EECE2764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8" name="TextBox 155">
                <a:extLst>
                  <a:ext uri="{FF2B5EF4-FFF2-40B4-BE49-F238E27FC236}">
                    <a16:creationId xmlns:a16="http://schemas.microsoft.com/office/drawing/2014/main" id="{E7462926-876D-4B35-8B3B-DC3C515890A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0" name="Group 156">
              <a:extLst>
                <a:ext uri="{FF2B5EF4-FFF2-40B4-BE49-F238E27FC236}">
                  <a16:creationId xmlns:a16="http://schemas.microsoft.com/office/drawing/2014/main" id="{E4A61B03-B2EA-45E3-8DE9-ADF8054331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43996" y="2030955"/>
              <a:ext cx="648422" cy="418253"/>
              <a:chOff x="3053396" y="4304255"/>
              <a:chExt cx="648422" cy="418253"/>
            </a:xfrm>
          </p:grpSpPr>
          <p:sp>
            <p:nvSpPr>
              <p:cNvPr id="78995" name="Freeform 84">
                <a:extLst>
                  <a:ext uri="{FF2B5EF4-FFF2-40B4-BE49-F238E27FC236}">
                    <a16:creationId xmlns:a16="http://schemas.microsoft.com/office/drawing/2014/main" id="{7334639D-B966-4869-AF81-DF65BC16B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6" name="TextBox 158">
                <a:extLst>
                  <a:ext uri="{FF2B5EF4-FFF2-40B4-BE49-F238E27FC236}">
                    <a16:creationId xmlns:a16="http://schemas.microsoft.com/office/drawing/2014/main" id="{2D20569C-26CB-4BED-9641-133F90D0DA2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1" name="Group 160">
              <a:extLst>
                <a:ext uri="{FF2B5EF4-FFF2-40B4-BE49-F238E27FC236}">
                  <a16:creationId xmlns:a16="http://schemas.microsoft.com/office/drawing/2014/main" id="{C1FD3B42-150B-4A83-BC2D-8E538EAB59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04696" y="5663155"/>
              <a:ext cx="648422" cy="418253"/>
              <a:chOff x="3053396" y="4304255"/>
              <a:chExt cx="648422" cy="418253"/>
            </a:xfrm>
          </p:grpSpPr>
          <p:sp>
            <p:nvSpPr>
              <p:cNvPr id="78993" name="Freeform 84">
                <a:extLst>
                  <a:ext uri="{FF2B5EF4-FFF2-40B4-BE49-F238E27FC236}">
                    <a16:creationId xmlns:a16="http://schemas.microsoft.com/office/drawing/2014/main" id="{1D833807-8C33-47BC-ADAA-C625A5594F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4" name="TextBox 162">
                <a:extLst>
                  <a:ext uri="{FF2B5EF4-FFF2-40B4-BE49-F238E27FC236}">
                    <a16:creationId xmlns:a16="http://schemas.microsoft.com/office/drawing/2014/main" id="{6C19593A-3A51-46ED-881C-A0E65799012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2" name="Group 163">
              <a:extLst>
                <a:ext uri="{FF2B5EF4-FFF2-40B4-BE49-F238E27FC236}">
                  <a16:creationId xmlns:a16="http://schemas.microsoft.com/office/drawing/2014/main" id="{01CB912B-2F2B-4FB0-97C9-A8B39A1A2F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42896" y="5015455"/>
              <a:ext cx="648422" cy="418253"/>
              <a:chOff x="3053396" y="4304255"/>
              <a:chExt cx="648422" cy="418253"/>
            </a:xfrm>
          </p:grpSpPr>
          <p:sp>
            <p:nvSpPr>
              <p:cNvPr id="78991" name="Freeform 84">
                <a:extLst>
                  <a:ext uri="{FF2B5EF4-FFF2-40B4-BE49-F238E27FC236}">
                    <a16:creationId xmlns:a16="http://schemas.microsoft.com/office/drawing/2014/main" id="{58C01AE8-769F-4B65-A214-3741AC96B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2" name="TextBox 165">
                <a:extLst>
                  <a:ext uri="{FF2B5EF4-FFF2-40B4-BE49-F238E27FC236}">
                    <a16:creationId xmlns:a16="http://schemas.microsoft.com/office/drawing/2014/main" id="{22253445-7525-4866-8D96-9DFE484089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3" name="Group 166">
              <a:extLst>
                <a:ext uri="{FF2B5EF4-FFF2-40B4-BE49-F238E27FC236}">
                  <a16:creationId xmlns:a16="http://schemas.microsoft.com/office/drawing/2014/main" id="{FF54CE50-56D8-4BAF-8E80-A7B48C917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14296" y="4101055"/>
              <a:ext cx="648422" cy="418253"/>
              <a:chOff x="3053396" y="4304255"/>
              <a:chExt cx="648422" cy="418253"/>
            </a:xfrm>
          </p:grpSpPr>
          <p:sp>
            <p:nvSpPr>
              <p:cNvPr id="78989" name="Freeform 84">
                <a:extLst>
                  <a:ext uri="{FF2B5EF4-FFF2-40B4-BE49-F238E27FC236}">
                    <a16:creationId xmlns:a16="http://schemas.microsoft.com/office/drawing/2014/main" id="{4D5D96A7-89E4-402F-BCFD-A102064CF0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90" name="TextBox 168">
                <a:extLst>
                  <a:ext uri="{FF2B5EF4-FFF2-40B4-BE49-F238E27FC236}">
                    <a16:creationId xmlns:a16="http://schemas.microsoft.com/office/drawing/2014/main" id="{07A41FA9-0FBE-434D-8B93-6AAEC09D503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4" name="Group 169">
              <a:extLst>
                <a:ext uri="{FF2B5EF4-FFF2-40B4-BE49-F238E27FC236}">
                  <a16:creationId xmlns:a16="http://schemas.microsoft.com/office/drawing/2014/main" id="{09771514-A579-4A15-B322-D8EE3A015F2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9496" y="5904455"/>
              <a:ext cx="648422" cy="418253"/>
              <a:chOff x="3053396" y="4304255"/>
              <a:chExt cx="648422" cy="418253"/>
            </a:xfrm>
          </p:grpSpPr>
          <p:sp>
            <p:nvSpPr>
              <p:cNvPr id="78987" name="Freeform 84">
                <a:extLst>
                  <a:ext uri="{FF2B5EF4-FFF2-40B4-BE49-F238E27FC236}">
                    <a16:creationId xmlns:a16="http://schemas.microsoft.com/office/drawing/2014/main" id="{C51BCCD6-496F-416B-8B39-25D7602140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8" name="TextBox 171">
                <a:extLst>
                  <a:ext uri="{FF2B5EF4-FFF2-40B4-BE49-F238E27FC236}">
                    <a16:creationId xmlns:a16="http://schemas.microsoft.com/office/drawing/2014/main" id="{A879387A-E74A-44CE-B13D-0513BB8509A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5" name="Group 172">
              <a:extLst>
                <a:ext uri="{FF2B5EF4-FFF2-40B4-BE49-F238E27FC236}">
                  <a16:creationId xmlns:a16="http://schemas.microsoft.com/office/drawing/2014/main" id="{C7FFCD15-575E-4FAD-BE0C-4524A5E39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55096" y="6044155"/>
              <a:ext cx="648422" cy="418253"/>
              <a:chOff x="3053396" y="4304255"/>
              <a:chExt cx="648422" cy="418253"/>
            </a:xfrm>
          </p:grpSpPr>
          <p:sp>
            <p:nvSpPr>
              <p:cNvPr id="78985" name="Freeform 84">
                <a:extLst>
                  <a:ext uri="{FF2B5EF4-FFF2-40B4-BE49-F238E27FC236}">
                    <a16:creationId xmlns:a16="http://schemas.microsoft.com/office/drawing/2014/main" id="{10F9D215-9E2A-45EC-A9FE-C8CA8DB873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6" name="TextBox 174">
                <a:extLst>
                  <a:ext uri="{FF2B5EF4-FFF2-40B4-BE49-F238E27FC236}">
                    <a16:creationId xmlns:a16="http://schemas.microsoft.com/office/drawing/2014/main" id="{7A63DA9B-0137-4B69-B497-B5CB6D2602B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grpSp>
          <p:nvGrpSpPr>
            <p:cNvPr id="78976" name="Group 175">
              <a:extLst>
                <a:ext uri="{FF2B5EF4-FFF2-40B4-BE49-F238E27FC236}">
                  <a16:creationId xmlns:a16="http://schemas.microsoft.com/office/drawing/2014/main" id="{AC245F52-AD70-44C5-886F-C15A3D8501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5896" y="5891755"/>
              <a:ext cx="648422" cy="418253"/>
              <a:chOff x="3053396" y="4304255"/>
              <a:chExt cx="648422" cy="418253"/>
            </a:xfrm>
          </p:grpSpPr>
          <p:sp>
            <p:nvSpPr>
              <p:cNvPr id="78983" name="Freeform 84">
                <a:extLst>
                  <a:ext uri="{FF2B5EF4-FFF2-40B4-BE49-F238E27FC236}">
                    <a16:creationId xmlns:a16="http://schemas.microsoft.com/office/drawing/2014/main" id="{F8C8AF2E-0475-4AB6-8F7D-9FDC3A833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3396" y="4304255"/>
                <a:ext cx="596988" cy="418253"/>
              </a:xfrm>
              <a:custGeom>
                <a:avLst/>
                <a:gdLst>
                  <a:gd name="T0" fmla="*/ 2147483647 w 1036"/>
                  <a:gd name="T1" fmla="*/ 2147483647 h 675"/>
                  <a:gd name="T2" fmla="*/ 2147483647 w 1036"/>
                  <a:gd name="T3" fmla="*/ 2147483647 h 675"/>
                  <a:gd name="T4" fmla="*/ 2147483647 w 1036"/>
                  <a:gd name="T5" fmla="*/ 2147483647 h 675"/>
                  <a:gd name="T6" fmla="*/ 2147483647 w 1036"/>
                  <a:gd name="T7" fmla="*/ 2147483647 h 675"/>
                  <a:gd name="T8" fmla="*/ 2147483647 w 1036"/>
                  <a:gd name="T9" fmla="*/ 2147483647 h 675"/>
                  <a:gd name="T10" fmla="*/ 2147483647 w 1036"/>
                  <a:gd name="T11" fmla="*/ 2147483647 h 675"/>
                  <a:gd name="T12" fmla="*/ 2147483647 w 1036"/>
                  <a:gd name="T13" fmla="*/ 2147483647 h 675"/>
                  <a:gd name="T14" fmla="*/ 2147483647 w 1036"/>
                  <a:gd name="T15" fmla="*/ 2147483647 h 675"/>
                  <a:gd name="T16" fmla="*/ 2147483647 w 1036"/>
                  <a:gd name="T17" fmla="*/ 2147483647 h 675"/>
                  <a:gd name="T18" fmla="*/ 2147483647 w 1036"/>
                  <a:gd name="T19" fmla="*/ 2147483647 h 675"/>
                  <a:gd name="T20" fmla="*/ 2147483647 w 1036"/>
                  <a:gd name="T21" fmla="*/ 2147483647 h 675"/>
                  <a:gd name="T22" fmla="*/ 2147483647 w 1036"/>
                  <a:gd name="T23" fmla="*/ 2147483647 h 675"/>
                  <a:gd name="T24" fmla="*/ 2147483647 w 1036"/>
                  <a:gd name="T25" fmla="*/ 2147483647 h 675"/>
                  <a:gd name="T26" fmla="*/ 2147483647 w 1036"/>
                  <a:gd name="T27" fmla="*/ 2147483647 h 675"/>
                  <a:gd name="T28" fmla="*/ 2147483647 w 1036"/>
                  <a:gd name="T29" fmla="*/ 2147483647 h 675"/>
                  <a:gd name="T30" fmla="*/ 2147483647 w 1036"/>
                  <a:gd name="T31" fmla="*/ 2147483647 h 675"/>
                  <a:gd name="T32" fmla="*/ 2147483647 w 1036"/>
                  <a:gd name="T33" fmla="*/ 2147483647 h 675"/>
                  <a:gd name="T34" fmla="*/ 2147483647 w 1036"/>
                  <a:gd name="T35" fmla="*/ 2147483647 h 675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1036"/>
                  <a:gd name="T55" fmla="*/ 0 h 675"/>
                  <a:gd name="T56" fmla="*/ 1036 w 1036"/>
                  <a:gd name="T57" fmla="*/ 675 h 675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1036" h="675">
                    <a:moveTo>
                      <a:pt x="648" y="11"/>
                    </a:moveTo>
                    <a:cubicBezTo>
                      <a:pt x="584" y="19"/>
                      <a:pt x="464" y="33"/>
                      <a:pt x="390" y="53"/>
                    </a:cubicBezTo>
                    <a:cubicBezTo>
                      <a:pt x="316" y="73"/>
                      <a:pt x="246" y="100"/>
                      <a:pt x="206" y="129"/>
                    </a:cubicBezTo>
                    <a:cubicBezTo>
                      <a:pt x="166" y="158"/>
                      <a:pt x="183" y="201"/>
                      <a:pt x="152" y="229"/>
                    </a:cubicBezTo>
                    <a:cubicBezTo>
                      <a:pt x="121" y="257"/>
                      <a:pt x="44" y="259"/>
                      <a:pt x="22" y="297"/>
                    </a:cubicBezTo>
                    <a:cubicBezTo>
                      <a:pt x="0" y="335"/>
                      <a:pt x="0" y="427"/>
                      <a:pt x="18" y="459"/>
                    </a:cubicBezTo>
                    <a:cubicBezTo>
                      <a:pt x="36" y="491"/>
                      <a:pt x="59" y="484"/>
                      <a:pt x="132" y="489"/>
                    </a:cubicBezTo>
                    <a:cubicBezTo>
                      <a:pt x="205" y="494"/>
                      <a:pt x="380" y="478"/>
                      <a:pt x="458" y="489"/>
                    </a:cubicBezTo>
                    <a:cubicBezTo>
                      <a:pt x="536" y="500"/>
                      <a:pt x="549" y="527"/>
                      <a:pt x="598" y="555"/>
                    </a:cubicBezTo>
                    <a:cubicBezTo>
                      <a:pt x="647" y="583"/>
                      <a:pt x="707" y="639"/>
                      <a:pt x="752" y="657"/>
                    </a:cubicBezTo>
                    <a:cubicBezTo>
                      <a:pt x="797" y="675"/>
                      <a:pt x="837" y="670"/>
                      <a:pt x="870" y="661"/>
                    </a:cubicBezTo>
                    <a:cubicBezTo>
                      <a:pt x="903" y="652"/>
                      <a:pt x="932" y="639"/>
                      <a:pt x="952" y="603"/>
                    </a:cubicBezTo>
                    <a:cubicBezTo>
                      <a:pt x="972" y="567"/>
                      <a:pt x="981" y="497"/>
                      <a:pt x="992" y="445"/>
                    </a:cubicBezTo>
                    <a:cubicBezTo>
                      <a:pt x="1003" y="393"/>
                      <a:pt x="1013" y="347"/>
                      <a:pt x="1018" y="291"/>
                    </a:cubicBezTo>
                    <a:cubicBezTo>
                      <a:pt x="1023" y="235"/>
                      <a:pt x="1036" y="153"/>
                      <a:pt x="1022" y="107"/>
                    </a:cubicBezTo>
                    <a:cubicBezTo>
                      <a:pt x="1008" y="61"/>
                      <a:pt x="975" y="34"/>
                      <a:pt x="934" y="17"/>
                    </a:cubicBezTo>
                    <a:cubicBezTo>
                      <a:pt x="893" y="0"/>
                      <a:pt x="824" y="4"/>
                      <a:pt x="776" y="3"/>
                    </a:cubicBezTo>
                    <a:cubicBezTo>
                      <a:pt x="728" y="2"/>
                      <a:pt x="712" y="3"/>
                      <a:pt x="648" y="11"/>
                    </a:cubicBezTo>
                    <a:close/>
                  </a:path>
                </a:pathLst>
              </a:cu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8984" name="TextBox 177">
                <a:extLst>
                  <a:ext uri="{FF2B5EF4-FFF2-40B4-BE49-F238E27FC236}">
                    <a16:creationId xmlns:a16="http://schemas.microsoft.com/office/drawing/2014/main" id="{2A3676A5-A21A-40DD-A37E-71C89B43754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18029" y="4323258"/>
                <a:ext cx="583789" cy="3530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access</a:t>
                </a:r>
              </a:p>
              <a:p>
                <a:pPr algn="ctr">
                  <a:lnSpc>
                    <a:spcPts val="1000"/>
                  </a:lnSpc>
                </a:pPr>
                <a:r>
                  <a:rPr lang="en-US" altLang="en-US" sz="1000"/>
                  <a:t>net</a:t>
                </a:r>
              </a:p>
            </p:txBody>
          </p:sp>
        </p:grpSp>
        <p:sp>
          <p:nvSpPr>
            <p:cNvPr id="78977" name="TextBox 4">
              <a:extLst>
                <a:ext uri="{FF2B5EF4-FFF2-40B4-BE49-F238E27FC236}">
                  <a16:creationId xmlns:a16="http://schemas.microsoft.com/office/drawing/2014/main" id="{AE5EC50D-AADF-463B-A1CA-AEE84E0FC4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053502">
              <a:off x="5143500" y="19558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8" name="TextBox 179">
              <a:extLst>
                <a:ext uri="{FF2B5EF4-FFF2-40B4-BE49-F238E27FC236}">
                  <a16:creationId xmlns:a16="http://schemas.microsoft.com/office/drawing/2014/main" id="{6F8ADEBB-ACC3-4F1B-BC0C-40F943B8C7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829263">
              <a:off x="7429500" y="3429000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79" name="TextBox 180">
              <a:extLst>
                <a:ext uri="{FF2B5EF4-FFF2-40B4-BE49-F238E27FC236}">
                  <a16:creationId xmlns:a16="http://schemas.microsoft.com/office/drawing/2014/main" id="{7D97B1AF-DF29-406E-821E-C58B6D477D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9845918">
              <a:off x="6098241" y="5942112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0" name="TextBox 181">
              <a:extLst>
                <a:ext uri="{FF2B5EF4-FFF2-40B4-BE49-F238E27FC236}">
                  <a16:creationId xmlns:a16="http://schemas.microsoft.com/office/drawing/2014/main" id="{AC76AE13-926D-44BE-9B55-7DFC182061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9948738">
              <a:off x="1730786" y="5845469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1" name="TextBox 182">
              <a:extLst>
                <a:ext uri="{FF2B5EF4-FFF2-40B4-BE49-F238E27FC236}">
                  <a16:creationId xmlns:a16="http://schemas.microsoft.com/office/drawing/2014/main" id="{B6AE89A1-C8B4-4ADD-B453-9E6EA0663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4992697">
              <a:off x="144631" y="3539025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  <p:sp>
          <p:nvSpPr>
            <p:cNvPr id="78982" name="TextBox 183">
              <a:extLst>
                <a:ext uri="{FF2B5EF4-FFF2-40B4-BE49-F238E27FC236}">
                  <a16:creationId xmlns:a16="http://schemas.microsoft.com/office/drawing/2014/main" id="{EFDCDF51-B0B8-4DE0-B60D-124E8F9CDA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1017263">
              <a:off x="2330376" y="1905681"/>
              <a:ext cx="54373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solidFill>
                    <a:srgbClr val="0000FF"/>
                  </a:solidFill>
                </a:rPr>
                <a:t>…</a:t>
              </a:r>
            </a:p>
          </p:txBody>
        </p:sp>
      </p:grpSp>
      <p:sp>
        <p:nvSpPr>
          <p:cNvPr id="78852" name="Rectangle 3">
            <a:extLst>
              <a:ext uri="{FF2B5EF4-FFF2-40B4-BE49-F238E27FC236}">
                <a16:creationId xmlns:a16="http://schemas.microsoft.com/office/drawing/2014/main" id="{DE6E2A8E-0979-414C-9FB1-94BBF81CC2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Option: </a:t>
            </a:r>
            <a:r>
              <a:rPr lang="en-US" i="1" dirty="0">
                <a:latin typeface="Gill Sans MT" panose="020B0502020104020203" pitchFamily="34" charset="0"/>
              </a:rPr>
              <a:t>connect each access ISP to one global transit ISP? </a:t>
            </a:r>
          </a:p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charset="0"/>
              <a:buNone/>
              <a:defRPr/>
            </a:pPr>
            <a:r>
              <a:rPr lang="en-US" i="1" dirty="0">
                <a:solidFill>
                  <a:srgbClr val="C00000"/>
                </a:solidFill>
                <a:latin typeface="Gill Sans MT" panose="020B0502020104020203" pitchFamily="34" charset="0"/>
              </a:rPr>
              <a:t>Customer</a:t>
            </a:r>
            <a:r>
              <a:rPr lang="en-US" i="1" dirty="0">
                <a:latin typeface="Gill Sans MT" panose="020B0502020104020203" pitchFamily="34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panose="020B0502020104020203" pitchFamily="34" charset="0"/>
              </a:rPr>
              <a:t>provider </a:t>
            </a:r>
            <a:r>
              <a:rPr lang="en-US" i="1" dirty="0">
                <a:latin typeface="Gill Sans MT" panose="020B0502020104020203" pitchFamily="34" charset="0"/>
              </a:rPr>
              <a:t>ISPs have economic agreement.</a:t>
            </a: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78853" name="Footer Placeholder 2">
            <a:extLst>
              <a:ext uri="{FF2B5EF4-FFF2-40B4-BE49-F238E27FC236}">
                <a16:creationId xmlns:a16="http://schemas.microsoft.com/office/drawing/2014/main" id="{9884E876-671B-4215-BF6A-7F65E5D53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78854" name="Slide Number Placeholder 3">
            <a:extLst>
              <a:ext uri="{FF2B5EF4-FFF2-40B4-BE49-F238E27FC236}">
                <a16:creationId xmlns:a16="http://schemas.microsoft.com/office/drawing/2014/main" id="{DEAA2EF4-252C-47A6-8787-E5DEF407B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6BD935E9-8D26-44CB-B25E-CAD1A2865D52}" type="slidenum">
              <a:rPr lang="en-US" altLang="en-US" sz="1200">
                <a:latin typeface="Tahoma" panose="020B0604030504040204" pitchFamily="34" charset="0"/>
              </a:rPr>
              <a:pPr/>
              <a:t>34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78855" name="Oval 3">
            <a:extLst>
              <a:ext uri="{FF2B5EF4-FFF2-40B4-BE49-F238E27FC236}">
                <a16:creationId xmlns:a16="http://schemas.microsoft.com/office/drawing/2014/main" id="{C3EAD511-4D95-489A-955D-DCE30D1AF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6213" y="3192463"/>
            <a:ext cx="3709987" cy="186213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78856" name="Straight Connector 10">
            <a:extLst>
              <a:ext uri="{FF2B5EF4-FFF2-40B4-BE49-F238E27FC236}">
                <a16:creationId xmlns:a16="http://schemas.microsoft.com/office/drawing/2014/main" id="{2C572223-8033-44E6-BCEF-7223E69327B6}"/>
              </a:ext>
            </a:extLst>
          </p:cNvPr>
          <p:cNvCxnSpPr>
            <a:cxnSpLocks noChangeShapeType="1"/>
            <a:stCxn id="163" idx="7"/>
          </p:cNvCxnSpPr>
          <p:nvPr/>
        </p:nvCxnSpPr>
        <p:spPr bwMode="auto">
          <a:xfrm>
            <a:off x="4022725" y="3521075"/>
            <a:ext cx="1223963" cy="968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7" name="Straight Connector 297">
            <a:extLst>
              <a:ext uri="{FF2B5EF4-FFF2-40B4-BE49-F238E27FC236}">
                <a16:creationId xmlns:a16="http://schemas.microsoft.com/office/drawing/2014/main" id="{0A71A279-1BED-4A91-B1E7-66352136ED5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656138" y="3924300"/>
            <a:ext cx="139700" cy="1127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8" name="Straight Connector 298">
            <a:extLst>
              <a:ext uri="{FF2B5EF4-FFF2-40B4-BE49-F238E27FC236}">
                <a16:creationId xmlns:a16="http://schemas.microsoft.com/office/drawing/2014/main" id="{2B4D3F66-E4FB-46B7-BE57-71CCA412B93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425950" y="4200525"/>
            <a:ext cx="280988" cy="61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59" name="Straight Connector 299">
            <a:extLst>
              <a:ext uri="{FF2B5EF4-FFF2-40B4-BE49-F238E27FC236}">
                <a16:creationId xmlns:a16="http://schemas.microsoft.com/office/drawing/2014/main" id="{637ADED0-647B-4D9A-97A2-E73DD9E926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3050" y="3962400"/>
            <a:ext cx="223838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0" name="Straight Connector 300">
            <a:extLst>
              <a:ext uri="{FF2B5EF4-FFF2-40B4-BE49-F238E27FC236}">
                <a16:creationId xmlns:a16="http://schemas.microsoft.com/office/drawing/2014/main" id="{A42E8F8E-C9AA-40DD-A606-CB0E8C4530B0}"/>
              </a:ext>
            </a:extLst>
          </p:cNvPr>
          <p:cNvCxnSpPr>
            <a:cxnSpLocks noChangeShapeType="1"/>
            <a:stCxn id="237" idx="6"/>
          </p:cNvCxnSpPr>
          <p:nvPr/>
        </p:nvCxnSpPr>
        <p:spPr bwMode="auto">
          <a:xfrm flipV="1">
            <a:off x="3722688" y="4367213"/>
            <a:ext cx="238125" cy="133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1" name="Straight Connector 301">
            <a:extLst>
              <a:ext uri="{FF2B5EF4-FFF2-40B4-BE49-F238E27FC236}">
                <a16:creationId xmlns:a16="http://schemas.microsoft.com/office/drawing/2014/main" id="{85167134-2793-40C0-A0C7-71FE4B423CD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75188" y="4267200"/>
            <a:ext cx="292100" cy="3429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2" name="Straight Connector 302">
            <a:extLst>
              <a:ext uri="{FF2B5EF4-FFF2-40B4-BE49-F238E27FC236}">
                <a16:creationId xmlns:a16="http://schemas.microsoft.com/office/drawing/2014/main" id="{CCC95305-82CC-4CD2-A2E0-6260C66B19B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243513" y="4248150"/>
            <a:ext cx="412750" cy="1682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3" name="Straight Connector 303">
            <a:extLst>
              <a:ext uri="{FF2B5EF4-FFF2-40B4-BE49-F238E27FC236}">
                <a16:creationId xmlns:a16="http://schemas.microsoft.com/office/drawing/2014/main" id="{2A014983-61CC-4FEE-A604-D85E5681CB9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227638" y="3776663"/>
            <a:ext cx="328612" cy="266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64" name="Straight Connector 304">
            <a:extLst>
              <a:ext uri="{FF2B5EF4-FFF2-40B4-BE49-F238E27FC236}">
                <a16:creationId xmlns:a16="http://schemas.microsoft.com/office/drawing/2014/main" id="{6297E12C-324C-4323-BC15-8AF273E76632}"/>
              </a:ext>
            </a:extLst>
          </p:cNvPr>
          <p:cNvCxnSpPr>
            <a:cxnSpLocks noChangeShapeType="1"/>
            <a:endCxn id="161" idx="7"/>
          </p:cNvCxnSpPr>
          <p:nvPr/>
        </p:nvCxnSpPr>
        <p:spPr bwMode="auto">
          <a:xfrm flipH="1" flipV="1">
            <a:off x="4024313" y="3600450"/>
            <a:ext cx="261937" cy="11906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8865" name="TextBox 39958">
            <a:extLst>
              <a:ext uri="{FF2B5EF4-FFF2-40B4-BE49-F238E27FC236}">
                <a16:creationId xmlns:a16="http://schemas.microsoft.com/office/drawing/2014/main" id="{56D16290-11B7-40D7-974D-272628B25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663" y="3584575"/>
            <a:ext cx="10080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global</a:t>
            </a:r>
            <a:br>
              <a:rPr lang="en-US" altLang="en-US" i="1"/>
            </a:br>
            <a:r>
              <a:rPr lang="en-US" altLang="en-US" i="1"/>
              <a:t>ISP</a:t>
            </a:r>
          </a:p>
        </p:txBody>
      </p:sp>
      <p:grpSp>
        <p:nvGrpSpPr>
          <p:cNvPr id="78866" name="Group 347">
            <a:extLst>
              <a:ext uri="{FF2B5EF4-FFF2-40B4-BE49-F238E27FC236}">
                <a16:creationId xmlns:a16="http://schemas.microsoft.com/office/drawing/2014/main" id="{04DC3645-1FAB-4D1C-8B7C-B021DDD3C76F}"/>
              </a:ext>
            </a:extLst>
          </p:cNvPr>
          <p:cNvGrpSpPr>
            <a:grpSpLocks/>
          </p:cNvGrpSpPr>
          <p:nvPr/>
        </p:nvGrpSpPr>
        <p:grpSpPr bwMode="auto">
          <a:xfrm>
            <a:off x="4662488" y="3994150"/>
            <a:ext cx="611187" cy="298450"/>
            <a:chOff x="1871277" y="1576300"/>
            <a:chExt cx="1128371" cy="437860"/>
          </a:xfrm>
        </p:grpSpPr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A5EC2CE6-942A-44F4-94D7-E44336B38B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6" name="Rectangle 195">
              <a:extLst>
                <a:ext uri="{FF2B5EF4-FFF2-40B4-BE49-F238E27FC236}">
                  <a16:creationId xmlns:a16="http://schemas.microsoft.com/office/drawing/2014/main" id="{B6A0E1F6-B9BD-4BC7-8E72-3B8F8D26AF10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B01C89CB-F79D-4AB3-B778-797146AFB65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98" name="Freeform 197">
              <a:extLst>
                <a:ext uri="{FF2B5EF4-FFF2-40B4-BE49-F238E27FC236}">
                  <a16:creationId xmlns:a16="http://schemas.microsoft.com/office/drawing/2014/main" id="{0B335F03-837D-458C-8BA8-82C9085C4C68}"/>
                </a:ext>
              </a:extLst>
            </p:cNvPr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99" name="Freeform 198">
              <a:extLst>
                <a:ext uri="{FF2B5EF4-FFF2-40B4-BE49-F238E27FC236}">
                  <a16:creationId xmlns:a16="http://schemas.microsoft.com/office/drawing/2014/main" id="{4E09EAFD-D2FC-4FA7-84E2-ABEFA2099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1D320DDD-45C8-4239-8C8A-33C2F2D78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F084FCB8-1410-4749-8C0D-AC5AE18BD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DF2CD15C-E548-48C5-A1EB-DE465F6B0080}"/>
                </a:ext>
              </a:extLst>
            </p:cNvPr>
            <p:cNvCxnSpPr>
              <a:cxnSpLocks noChangeShapeType="1"/>
              <a:endCxn id="1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CDEC8B24-BF85-4016-9607-3BFCA6F6A0B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7" name="Group 347">
            <a:extLst>
              <a:ext uri="{FF2B5EF4-FFF2-40B4-BE49-F238E27FC236}">
                <a16:creationId xmlns:a16="http://schemas.microsoft.com/office/drawing/2014/main" id="{4085E60A-8136-4C4D-BFF2-E484E32112A3}"/>
              </a:ext>
            </a:extLst>
          </p:cNvPr>
          <p:cNvGrpSpPr>
            <a:grpSpLocks/>
          </p:cNvGrpSpPr>
          <p:nvPr/>
        </p:nvGrpSpPr>
        <p:grpSpPr bwMode="auto">
          <a:xfrm>
            <a:off x="4108450" y="3694113"/>
            <a:ext cx="609600" cy="296862"/>
            <a:chOff x="1871277" y="1576300"/>
            <a:chExt cx="1128371" cy="437860"/>
          </a:xfrm>
        </p:grpSpPr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63311729-DC1B-4B18-9BFE-F6B52D94FE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07872A12-67BD-4DB4-891A-4A5EB876B2A2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B36F1F26-9693-4F69-AD59-6EE154B2C3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08" name="Freeform 207">
              <a:extLst>
                <a:ext uri="{FF2B5EF4-FFF2-40B4-BE49-F238E27FC236}">
                  <a16:creationId xmlns:a16="http://schemas.microsoft.com/office/drawing/2014/main" id="{299D043F-D9FF-434C-8542-C65D3147B336}"/>
                </a:ext>
              </a:extLst>
            </p:cNvPr>
            <p:cNvSpPr/>
            <p:nvPr/>
          </p:nvSpPr>
          <p:spPr bwMode="auto">
            <a:xfrm>
              <a:off x="2159247" y="1672301"/>
              <a:ext cx="549494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09" name="Freeform 208">
              <a:extLst>
                <a:ext uri="{FF2B5EF4-FFF2-40B4-BE49-F238E27FC236}">
                  <a16:creationId xmlns:a16="http://schemas.microsoft.com/office/drawing/2014/main" id="{E37E52D7-73A7-4528-AF42-0F176521E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5A067E84-6E1E-4C74-83A2-4A924BDDD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8F66460-4D66-43FA-8D44-69D94462A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39A74357-564E-4A40-9A18-A3BB74F7246E}"/>
                </a:ext>
              </a:extLst>
            </p:cNvPr>
            <p:cNvCxnSpPr>
              <a:cxnSpLocks noChangeShapeType="1"/>
              <a:endCxn id="2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3348B074-20D4-4813-B2D8-5A5D2B7FBF3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78868" name="Group 347">
            <a:extLst>
              <a:ext uri="{FF2B5EF4-FFF2-40B4-BE49-F238E27FC236}">
                <a16:creationId xmlns:a16="http://schemas.microsoft.com/office/drawing/2014/main" id="{37644D24-1663-44DF-96AE-B5A9C121C7DE}"/>
              </a:ext>
            </a:extLst>
          </p:cNvPr>
          <p:cNvGrpSpPr>
            <a:grpSpLocks/>
          </p:cNvGrpSpPr>
          <p:nvPr/>
        </p:nvGrpSpPr>
        <p:grpSpPr bwMode="auto">
          <a:xfrm>
            <a:off x="3848100" y="4106863"/>
            <a:ext cx="611188" cy="298450"/>
            <a:chOff x="1871277" y="1576300"/>
            <a:chExt cx="1128371" cy="437860"/>
          </a:xfrm>
        </p:grpSpPr>
        <p:sp>
          <p:nvSpPr>
            <p:cNvPr id="215" name="Oval 214">
              <a:extLst>
                <a:ext uri="{FF2B5EF4-FFF2-40B4-BE49-F238E27FC236}">
                  <a16:creationId xmlns:a16="http://schemas.microsoft.com/office/drawing/2014/main" id="{3B43EE8D-8887-483B-8AEE-9523647223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DD865F3-F0AC-416D-8D2A-EEB20BB97C53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2F62B3ED-7475-4BBF-AD1B-97DEB2EA3B6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18" name="Freeform 217">
              <a:extLst>
                <a:ext uri="{FF2B5EF4-FFF2-40B4-BE49-F238E27FC236}">
                  <a16:creationId xmlns:a16="http://schemas.microsoft.com/office/drawing/2014/main" id="{623DA6FD-1D0D-4FFA-9454-ABC07A1A553F}"/>
                </a:ext>
              </a:extLst>
            </p:cNvPr>
            <p:cNvSpPr/>
            <p:nvPr/>
          </p:nvSpPr>
          <p:spPr bwMode="auto">
            <a:xfrm>
              <a:off x="2158498" y="1674120"/>
              <a:ext cx="550996" cy="16070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19" name="Freeform 218">
              <a:extLst>
                <a:ext uri="{FF2B5EF4-FFF2-40B4-BE49-F238E27FC236}">
                  <a16:creationId xmlns:a16="http://schemas.microsoft.com/office/drawing/2014/main" id="{A5517D12-50F2-408C-BB3E-DAAB1461DD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4F433926-8078-490C-9EFA-5E015A128E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F3D6E39E-6FF2-42CA-9E3C-76824AF84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FCE4BACE-9987-43B4-AF9B-5CF6A29E0A52}"/>
                </a:ext>
              </a:extLst>
            </p:cNvPr>
            <p:cNvCxnSpPr>
              <a:cxnSpLocks noChangeShapeType="1"/>
              <a:endCxn id="21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8AF3A7D7-2C57-45B4-9829-4A7D78F775B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69" name="Straight Connector 307">
            <a:extLst>
              <a:ext uri="{FF2B5EF4-FFF2-40B4-BE49-F238E27FC236}">
                <a16:creationId xmlns:a16="http://schemas.microsoft.com/office/drawing/2014/main" id="{AC454B87-D2FE-424F-AEE8-A378D347C1A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66813" y="4260850"/>
            <a:ext cx="1971675" cy="211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0" name="Straight Connector 308">
            <a:extLst>
              <a:ext uri="{FF2B5EF4-FFF2-40B4-BE49-F238E27FC236}">
                <a16:creationId xmlns:a16="http://schemas.microsoft.com/office/drawing/2014/main" id="{82F0C56B-4F23-42C5-A272-E2557277C76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93825" y="4573588"/>
            <a:ext cx="1744663" cy="411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1" name="Straight Connector 309">
            <a:extLst>
              <a:ext uri="{FF2B5EF4-FFF2-40B4-BE49-F238E27FC236}">
                <a16:creationId xmlns:a16="http://schemas.microsoft.com/office/drawing/2014/main" id="{07C05771-72A7-4411-B633-3D74FBF670A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7050" y="4622800"/>
            <a:ext cx="1431925" cy="7556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2" name="Group 347">
            <a:extLst>
              <a:ext uri="{FF2B5EF4-FFF2-40B4-BE49-F238E27FC236}">
                <a16:creationId xmlns:a16="http://schemas.microsoft.com/office/drawing/2014/main" id="{FB6321CF-51B4-42E2-8E9C-C6D01561D982}"/>
              </a:ext>
            </a:extLst>
          </p:cNvPr>
          <p:cNvGrpSpPr>
            <a:grpSpLocks/>
          </p:cNvGrpSpPr>
          <p:nvPr/>
        </p:nvGrpSpPr>
        <p:grpSpPr bwMode="auto">
          <a:xfrm>
            <a:off x="3113088" y="4391025"/>
            <a:ext cx="611187" cy="298450"/>
            <a:chOff x="1871277" y="1576300"/>
            <a:chExt cx="1128371" cy="437860"/>
          </a:xfrm>
        </p:grpSpPr>
        <p:sp>
          <p:nvSpPr>
            <p:cNvPr id="235" name="Oval 234">
              <a:extLst>
                <a:ext uri="{FF2B5EF4-FFF2-40B4-BE49-F238E27FC236}">
                  <a16:creationId xmlns:a16="http://schemas.microsoft.com/office/drawing/2014/main" id="{3ECD9C45-3D76-4A9D-8DA5-71D4CEA0C84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AE93A4D8-5D44-4A49-8E84-F4A15EADF300}"/>
                </a:ext>
              </a:extLst>
            </p:cNvPr>
            <p:cNvSpPr/>
            <p:nvPr/>
          </p:nvSpPr>
          <p:spPr bwMode="auto">
            <a:xfrm>
              <a:off x="1871277" y="1739333"/>
              <a:ext cx="1128371" cy="1164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7" name="Oval 236">
              <a:extLst>
                <a:ext uri="{FF2B5EF4-FFF2-40B4-BE49-F238E27FC236}">
                  <a16:creationId xmlns:a16="http://schemas.microsoft.com/office/drawing/2014/main" id="{DDAC7543-A3F7-4F74-982D-EBB615F98D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38" name="Freeform 237">
              <a:extLst>
                <a:ext uri="{FF2B5EF4-FFF2-40B4-BE49-F238E27FC236}">
                  <a16:creationId xmlns:a16="http://schemas.microsoft.com/office/drawing/2014/main" id="{B0285FAB-0D48-409D-8C56-3A209495C7D5}"/>
                </a:ext>
              </a:extLst>
            </p:cNvPr>
            <p:cNvSpPr/>
            <p:nvPr/>
          </p:nvSpPr>
          <p:spPr bwMode="auto">
            <a:xfrm>
              <a:off x="2158499" y="1674120"/>
              <a:ext cx="550997" cy="16070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39" name="Freeform 238">
              <a:extLst>
                <a:ext uri="{FF2B5EF4-FFF2-40B4-BE49-F238E27FC236}">
                  <a16:creationId xmlns:a16="http://schemas.microsoft.com/office/drawing/2014/main" id="{64652E53-B121-4701-B4CC-5831C6347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0" name="Freeform 239">
              <a:extLst>
                <a:ext uri="{FF2B5EF4-FFF2-40B4-BE49-F238E27FC236}">
                  <a16:creationId xmlns:a16="http://schemas.microsoft.com/office/drawing/2014/main" id="{FBC81E24-EBA2-4D45-BC75-C92CF3EB1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41" name="Freeform 240">
              <a:extLst>
                <a:ext uri="{FF2B5EF4-FFF2-40B4-BE49-F238E27FC236}">
                  <a16:creationId xmlns:a16="http://schemas.microsoft.com/office/drawing/2014/main" id="{D7A3A40C-8BFF-4D0E-BE1F-AFE6F541C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0F6E449F-A28E-465D-805B-13451AF563DA}"/>
                </a:ext>
              </a:extLst>
            </p:cNvPr>
            <p:cNvCxnSpPr>
              <a:cxnSpLocks noChangeShapeType="1"/>
              <a:endCxn id="23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B97C7BFB-7B75-4406-A073-578AAC453B4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3" name="Straight Connector 310">
            <a:extLst>
              <a:ext uri="{FF2B5EF4-FFF2-40B4-BE49-F238E27FC236}">
                <a16:creationId xmlns:a16="http://schemas.microsoft.com/office/drawing/2014/main" id="{17BC4C09-9A4A-425F-BB38-DBC9B4781C1F}"/>
              </a:ext>
            </a:extLst>
          </p:cNvPr>
          <p:cNvCxnSpPr>
            <a:cxnSpLocks noChangeShapeType="1"/>
            <a:stCxn id="78984" idx="0"/>
          </p:cNvCxnSpPr>
          <p:nvPr/>
        </p:nvCxnSpPr>
        <p:spPr bwMode="auto">
          <a:xfrm flipV="1">
            <a:off x="3389313" y="4643438"/>
            <a:ext cx="57150" cy="1211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4" name="Straight Connector 311">
            <a:extLst>
              <a:ext uri="{FF2B5EF4-FFF2-40B4-BE49-F238E27FC236}">
                <a16:creationId xmlns:a16="http://schemas.microsoft.com/office/drawing/2014/main" id="{363D39B9-003B-4219-9FBD-6716E2CB3D4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616450" y="4872038"/>
            <a:ext cx="6350" cy="11350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5" name="Straight Connector 312">
            <a:extLst>
              <a:ext uri="{FF2B5EF4-FFF2-40B4-BE49-F238E27FC236}">
                <a16:creationId xmlns:a16="http://schemas.microsoft.com/office/drawing/2014/main" id="{B9598CD6-9F8E-47DE-A2B3-EE7A3C1F93C5}"/>
              </a:ext>
            </a:extLst>
          </p:cNvPr>
          <p:cNvCxnSpPr>
            <a:cxnSpLocks noChangeShapeType="1"/>
            <a:stCxn id="78987" idx="1"/>
          </p:cNvCxnSpPr>
          <p:nvPr/>
        </p:nvCxnSpPr>
        <p:spPr bwMode="auto">
          <a:xfrm flipH="1" flipV="1">
            <a:off x="4924425" y="4821238"/>
            <a:ext cx="506413" cy="1058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76" name="Group 347">
            <a:extLst>
              <a:ext uri="{FF2B5EF4-FFF2-40B4-BE49-F238E27FC236}">
                <a16:creationId xmlns:a16="http://schemas.microsoft.com/office/drawing/2014/main" id="{CF7B6369-0D99-40E4-86ED-73E4A56F282B}"/>
              </a:ext>
            </a:extLst>
          </p:cNvPr>
          <p:cNvGrpSpPr>
            <a:grpSpLocks/>
          </p:cNvGrpSpPr>
          <p:nvPr/>
        </p:nvGrpSpPr>
        <p:grpSpPr bwMode="auto">
          <a:xfrm>
            <a:off x="4432300" y="4586288"/>
            <a:ext cx="611188" cy="296862"/>
            <a:chOff x="1871277" y="1576300"/>
            <a:chExt cx="1128371" cy="437860"/>
          </a:xfrm>
        </p:grpSpPr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7189758E-894C-4028-AEA4-145F98AEE0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F5CB90F8-8A59-401F-BC32-4104F7F1D926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0DA172D5-7DE2-45B4-B26A-DF625075B4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228" name="Freeform 227">
              <a:extLst>
                <a:ext uri="{FF2B5EF4-FFF2-40B4-BE49-F238E27FC236}">
                  <a16:creationId xmlns:a16="http://schemas.microsoft.com/office/drawing/2014/main" id="{38C44E45-3AD2-4363-8ABE-886DFEF42BB6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229" name="Freeform 228">
              <a:extLst>
                <a:ext uri="{FF2B5EF4-FFF2-40B4-BE49-F238E27FC236}">
                  <a16:creationId xmlns:a16="http://schemas.microsoft.com/office/drawing/2014/main" id="{0993A6E9-551D-4A91-95BD-804B68528D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42FF30C3-D1DB-4E6D-8785-B1899887B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0E4801AA-ED2C-4CA9-8ABC-8B58247D3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8A097C5E-98D1-4C3A-B2D8-275E57FA9369}"/>
                </a:ext>
              </a:extLst>
            </p:cNvPr>
            <p:cNvCxnSpPr>
              <a:cxnSpLocks noChangeShapeType="1"/>
              <a:endCxn id="22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419538B3-40BB-4192-B434-283E399915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77" name="Straight Connector 313">
            <a:extLst>
              <a:ext uri="{FF2B5EF4-FFF2-40B4-BE49-F238E27FC236}">
                <a16:creationId xmlns:a16="http://schemas.microsoft.com/office/drawing/2014/main" id="{711BBCD9-0703-4626-B3B1-28D7A61DF68E}"/>
              </a:ext>
            </a:extLst>
          </p:cNvPr>
          <p:cNvCxnSpPr>
            <a:cxnSpLocks noChangeShapeType="1"/>
            <a:endCxn id="183" idx="7"/>
          </p:cNvCxnSpPr>
          <p:nvPr/>
        </p:nvCxnSpPr>
        <p:spPr bwMode="auto">
          <a:xfrm flipH="1" flipV="1">
            <a:off x="6042025" y="4586288"/>
            <a:ext cx="1512888" cy="1082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8" name="Straight Connector 314">
            <a:extLst>
              <a:ext uri="{FF2B5EF4-FFF2-40B4-BE49-F238E27FC236}">
                <a16:creationId xmlns:a16="http://schemas.microsoft.com/office/drawing/2014/main" id="{1D525211-F1E6-4B3A-90EB-3F9F1D5B843D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99175" y="4464050"/>
            <a:ext cx="2244725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79" name="Straight Connector 315">
            <a:extLst>
              <a:ext uri="{FF2B5EF4-FFF2-40B4-BE49-F238E27FC236}">
                <a16:creationId xmlns:a16="http://schemas.microsoft.com/office/drawing/2014/main" id="{171B1837-A3C3-4800-9505-68C0B59FBEB8}"/>
              </a:ext>
            </a:extLst>
          </p:cNvPr>
          <p:cNvCxnSpPr>
            <a:cxnSpLocks noChangeShapeType="1"/>
            <a:endCxn id="185" idx="5"/>
          </p:cNvCxnSpPr>
          <p:nvPr/>
        </p:nvCxnSpPr>
        <p:spPr bwMode="auto">
          <a:xfrm flipH="1">
            <a:off x="6040438" y="4159250"/>
            <a:ext cx="2076450" cy="193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0" name="Group 347">
            <a:extLst>
              <a:ext uri="{FF2B5EF4-FFF2-40B4-BE49-F238E27FC236}">
                <a16:creationId xmlns:a16="http://schemas.microsoft.com/office/drawing/2014/main" id="{420C638E-6F37-4900-A204-9E4451CFA841}"/>
              </a:ext>
            </a:extLst>
          </p:cNvPr>
          <p:cNvGrpSpPr>
            <a:grpSpLocks/>
          </p:cNvGrpSpPr>
          <p:nvPr/>
        </p:nvGrpSpPr>
        <p:grpSpPr bwMode="auto">
          <a:xfrm>
            <a:off x="5521325" y="4321175"/>
            <a:ext cx="611188" cy="296863"/>
            <a:chOff x="1871277" y="1576300"/>
            <a:chExt cx="1128371" cy="437860"/>
          </a:xfrm>
        </p:grpSpPr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192E3D19-6FFF-490F-9285-761D53A375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3B14AAF-4CB7-40E2-8D8B-FED97CA7643E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DDEC2663-34E3-4593-866E-78F8BDAFB9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86" name="Freeform 185">
              <a:extLst>
                <a:ext uri="{FF2B5EF4-FFF2-40B4-BE49-F238E27FC236}">
                  <a16:creationId xmlns:a16="http://schemas.microsoft.com/office/drawing/2014/main" id="{715CD4B7-E080-49D2-9EDF-56B48B0ABD28}"/>
                </a:ext>
              </a:extLst>
            </p:cNvPr>
            <p:cNvSpPr/>
            <p:nvPr/>
          </p:nvSpPr>
          <p:spPr bwMode="auto">
            <a:xfrm>
              <a:off x="2158498" y="1672302"/>
              <a:ext cx="550996" cy="16156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87" name="Freeform 186">
              <a:extLst>
                <a:ext uri="{FF2B5EF4-FFF2-40B4-BE49-F238E27FC236}">
                  <a16:creationId xmlns:a16="http://schemas.microsoft.com/office/drawing/2014/main" id="{B5C10DFF-FC43-4ABB-9E17-2D17910133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8" name="Freeform 187">
              <a:extLst>
                <a:ext uri="{FF2B5EF4-FFF2-40B4-BE49-F238E27FC236}">
                  <a16:creationId xmlns:a16="http://schemas.microsoft.com/office/drawing/2014/main" id="{AD769FAC-2FD7-48FB-A3A5-EB2A34C0C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89" name="Freeform 188">
              <a:extLst>
                <a:ext uri="{FF2B5EF4-FFF2-40B4-BE49-F238E27FC236}">
                  <a16:creationId xmlns:a16="http://schemas.microsoft.com/office/drawing/2014/main" id="{7ACA7897-A892-404A-9621-FABD00E58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B628A373-AD6B-48AF-9720-3EBB65D83F18}"/>
                </a:ext>
              </a:extLst>
            </p:cNvPr>
            <p:cNvCxnSpPr>
              <a:cxnSpLocks noChangeShapeType="1"/>
              <a:endCxn id="18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2D2153B9-9F8E-47FD-941B-1F5380DF34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1" name="Straight Connector 316">
            <a:extLst>
              <a:ext uri="{FF2B5EF4-FFF2-40B4-BE49-F238E27FC236}">
                <a16:creationId xmlns:a16="http://schemas.microsoft.com/office/drawing/2014/main" id="{FB58DC51-0F98-4488-BA39-D9DDFE08012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861050" y="3227388"/>
            <a:ext cx="1422400" cy="454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2" name="Straight Connector 317">
            <a:extLst>
              <a:ext uri="{FF2B5EF4-FFF2-40B4-BE49-F238E27FC236}">
                <a16:creationId xmlns:a16="http://schemas.microsoft.com/office/drawing/2014/main" id="{8F4EFE6D-161B-427A-A226-6CDF5C81B36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684838" y="2803525"/>
            <a:ext cx="898525" cy="7286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3" name="Straight Connector 318">
            <a:extLst>
              <a:ext uri="{FF2B5EF4-FFF2-40B4-BE49-F238E27FC236}">
                <a16:creationId xmlns:a16="http://schemas.microsoft.com/office/drawing/2014/main" id="{36C91DCF-D1F2-4F0E-AEBD-551D387DAF60}"/>
              </a:ext>
            </a:extLst>
          </p:cNvPr>
          <p:cNvCxnSpPr>
            <a:cxnSpLocks noChangeShapeType="1"/>
            <a:stCxn id="78995" idx="9"/>
          </p:cNvCxnSpPr>
          <p:nvPr/>
        </p:nvCxnSpPr>
        <p:spPr bwMode="auto">
          <a:xfrm>
            <a:off x="4849813" y="2381250"/>
            <a:ext cx="555625" cy="11255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4" name="Group 347">
            <a:extLst>
              <a:ext uri="{FF2B5EF4-FFF2-40B4-BE49-F238E27FC236}">
                <a16:creationId xmlns:a16="http://schemas.microsoft.com/office/drawing/2014/main" id="{2CC2B3E8-1083-4973-9813-FCC6D5D0D7F1}"/>
              </a:ext>
            </a:extLst>
          </p:cNvPr>
          <p:cNvGrpSpPr>
            <a:grpSpLocks/>
          </p:cNvGrpSpPr>
          <p:nvPr/>
        </p:nvGrpSpPr>
        <p:grpSpPr bwMode="auto">
          <a:xfrm>
            <a:off x="5254625" y="3497263"/>
            <a:ext cx="611188" cy="296862"/>
            <a:chOff x="1871277" y="1576300"/>
            <a:chExt cx="1128371" cy="437860"/>
          </a:xfrm>
        </p:grpSpPr>
        <p:sp>
          <p:nvSpPr>
            <p:cNvPr id="173" name="Oval 172">
              <a:extLst>
                <a:ext uri="{FF2B5EF4-FFF2-40B4-BE49-F238E27FC236}">
                  <a16:creationId xmlns:a16="http://schemas.microsoft.com/office/drawing/2014/main" id="{3EDB9DB0-871F-4D1D-9F3E-533D96F452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9930FDFF-0403-40EB-AEA8-188C094D4857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5" name="Oval 174">
              <a:extLst>
                <a:ext uri="{FF2B5EF4-FFF2-40B4-BE49-F238E27FC236}">
                  <a16:creationId xmlns:a16="http://schemas.microsoft.com/office/drawing/2014/main" id="{D240E0F5-CA0B-4524-A6E0-C1E08813F0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76" name="Freeform 175">
              <a:extLst>
                <a:ext uri="{FF2B5EF4-FFF2-40B4-BE49-F238E27FC236}">
                  <a16:creationId xmlns:a16="http://schemas.microsoft.com/office/drawing/2014/main" id="{E0403D3D-3676-4684-8DF6-F65B29A1D6D9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77" name="Freeform 176">
              <a:extLst>
                <a:ext uri="{FF2B5EF4-FFF2-40B4-BE49-F238E27FC236}">
                  <a16:creationId xmlns:a16="http://schemas.microsoft.com/office/drawing/2014/main" id="{FCE193D1-12DF-43B8-8F73-3C1B8DD08B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8" name="Freeform 177">
              <a:extLst>
                <a:ext uri="{FF2B5EF4-FFF2-40B4-BE49-F238E27FC236}">
                  <a16:creationId xmlns:a16="http://schemas.microsoft.com/office/drawing/2014/main" id="{79956909-FD52-449A-9ACD-C4E750E0B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79" name="Freeform 178">
              <a:extLst>
                <a:ext uri="{FF2B5EF4-FFF2-40B4-BE49-F238E27FC236}">
                  <a16:creationId xmlns:a16="http://schemas.microsoft.com/office/drawing/2014/main" id="{E78C78DB-48AB-4828-9052-61F4D942A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6BC478C1-B886-440A-B311-7B84C807DD6D}"/>
                </a:ext>
              </a:extLst>
            </p:cNvPr>
            <p:cNvCxnSpPr>
              <a:cxnSpLocks noChangeShapeType="1"/>
              <a:endCxn id="1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2A0B51D-48B1-4911-A5AE-DDD9DE09D5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78885" name="Straight Connector 22">
            <a:extLst>
              <a:ext uri="{FF2B5EF4-FFF2-40B4-BE49-F238E27FC236}">
                <a16:creationId xmlns:a16="http://schemas.microsoft.com/office/drawing/2014/main" id="{5921F982-6DD7-41F3-B656-C0CE8EA4303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62200" y="2578100"/>
            <a:ext cx="1230313" cy="796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6" name="Straight Connector 305">
            <a:extLst>
              <a:ext uri="{FF2B5EF4-FFF2-40B4-BE49-F238E27FC236}">
                <a16:creationId xmlns:a16="http://schemas.microsoft.com/office/drawing/2014/main" id="{01763686-0FF4-4ED7-9C3E-714A2E6DDB8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17663" y="2909888"/>
            <a:ext cx="1885950" cy="5191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78887" name="Straight Connector 306">
            <a:extLst>
              <a:ext uri="{FF2B5EF4-FFF2-40B4-BE49-F238E27FC236}">
                <a16:creationId xmlns:a16="http://schemas.microsoft.com/office/drawing/2014/main" id="{DF2E568A-DBDE-4118-AAD4-94AD17965F5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30313" y="3278188"/>
            <a:ext cx="2273300" cy="26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8888" name="Group 347">
            <a:extLst>
              <a:ext uri="{FF2B5EF4-FFF2-40B4-BE49-F238E27FC236}">
                <a16:creationId xmlns:a16="http://schemas.microsoft.com/office/drawing/2014/main" id="{9A058B1F-F266-418A-A38E-E43C3C227A0B}"/>
              </a:ext>
            </a:extLst>
          </p:cNvPr>
          <p:cNvGrpSpPr>
            <a:grpSpLocks/>
          </p:cNvGrpSpPr>
          <p:nvPr/>
        </p:nvGrpSpPr>
        <p:grpSpPr bwMode="auto">
          <a:xfrm>
            <a:off x="3502025" y="3335338"/>
            <a:ext cx="611188" cy="296862"/>
            <a:chOff x="1871277" y="1576300"/>
            <a:chExt cx="1128371" cy="437860"/>
          </a:xfrm>
        </p:grpSpPr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1C39EDF3-C0A1-4284-A070-9A3E5AA42B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B5CCE22-1685-4A7E-807A-D6805FDC8CCE}"/>
                </a:ext>
              </a:extLst>
            </p:cNvPr>
            <p:cNvSpPr/>
            <p:nvPr/>
          </p:nvSpPr>
          <p:spPr bwMode="auto">
            <a:xfrm>
              <a:off x="1871277" y="1740205"/>
              <a:ext cx="1128371" cy="1147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1424D22B-2D21-4B8B-834C-7D131A1BEE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064F26EE-056D-4582-B119-1ACAB7AF4EAD}"/>
                </a:ext>
              </a:extLst>
            </p:cNvPr>
            <p:cNvSpPr/>
            <p:nvPr/>
          </p:nvSpPr>
          <p:spPr bwMode="auto">
            <a:xfrm>
              <a:off x="2158498" y="1672301"/>
              <a:ext cx="550996" cy="1615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65" name="Freeform 164">
              <a:extLst>
                <a:ext uri="{FF2B5EF4-FFF2-40B4-BE49-F238E27FC236}">
                  <a16:creationId xmlns:a16="http://schemas.microsoft.com/office/drawing/2014/main" id="{17EB7264-5CC7-4A77-ACE9-B7A7CE909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6" name="Freeform 165">
              <a:extLst>
                <a:ext uri="{FF2B5EF4-FFF2-40B4-BE49-F238E27FC236}">
                  <a16:creationId xmlns:a16="http://schemas.microsoft.com/office/drawing/2014/main" id="{0C6F5BD6-4B03-4B8B-9A65-8DEC0333F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67" name="Freeform 166">
              <a:extLst>
                <a:ext uri="{FF2B5EF4-FFF2-40B4-BE49-F238E27FC236}">
                  <a16:creationId xmlns:a16="http://schemas.microsoft.com/office/drawing/2014/main" id="{EF9129B4-AEA7-4413-AF54-B4E564905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E48DC7C5-1749-461A-9630-0F421CDAE57F}"/>
                </a:ext>
              </a:extLst>
            </p:cNvPr>
            <p:cNvCxnSpPr>
              <a:cxnSpLocks noChangeShapeType="1"/>
              <a:endCxn id="1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6D3B3694-455B-45D3-95C8-3ECF2C0E06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Oval 3">
            <a:extLst>
              <a:ext uri="{FF2B5EF4-FFF2-40B4-BE49-F238E27FC236}">
                <a16:creationId xmlns:a16="http://schemas.microsoft.com/office/drawing/2014/main" id="{958E5DA2-5608-48C9-B03E-39952AC12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898" name="Straight Connector 10">
            <a:extLst>
              <a:ext uri="{FF2B5EF4-FFF2-40B4-BE49-F238E27FC236}">
                <a16:creationId xmlns:a16="http://schemas.microsoft.com/office/drawing/2014/main" id="{70BE0CFA-4B6D-401A-8C5A-859815660939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899" name="Straight Connector 297">
            <a:extLst>
              <a:ext uri="{FF2B5EF4-FFF2-40B4-BE49-F238E27FC236}">
                <a16:creationId xmlns:a16="http://schemas.microsoft.com/office/drawing/2014/main" id="{93AA6B9D-2C15-4416-8147-C6A44CA82FD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0" name="Straight Connector 298">
            <a:extLst>
              <a:ext uri="{FF2B5EF4-FFF2-40B4-BE49-F238E27FC236}">
                <a16:creationId xmlns:a16="http://schemas.microsoft.com/office/drawing/2014/main" id="{021E042A-EF14-4288-96F2-71521338A22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1" name="Straight Connector 299">
            <a:extLst>
              <a:ext uri="{FF2B5EF4-FFF2-40B4-BE49-F238E27FC236}">
                <a16:creationId xmlns:a16="http://schemas.microsoft.com/office/drawing/2014/main" id="{D3C5D29F-E15A-4C78-A5CA-03784559C40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2" name="Straight Connector 300">
            <a:extLst>
              <a:ext uri="{FF2B5EF4-FFF2-40B4-BE49-F238E27FC236}">
                <a16:creationId xmlns:a16="http://schemas.microsoft.com/office/drawing/2014/main" id="{ABA8BAC2-BDD1-43F4-AB26-C265320B3628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3" name="Straight Connector 301">
            <a:extLst>
              <a:ext uri="{FF2B5EF4-FFF2-40B4-BE49-F238E27FC236}">
                <a16:creationId xmlns:a16="http://schemas.microsoft.com/office/drawing/2014/main" id="{0C256F27-C77E-445B-8777-21DB3E92FA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4" name="Straight Connector 302">
            <a:extLst>
              <a:ext uri="{FF2B5EF4-FFF2-40B4-BE49-F238E27FC236}">
                <a16:creationId xmlns:a16="http://schemas.microsoft.com/office/drawing/2014/main" id="{DD435744-66EF-4A18-B3D2-200E5950679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5" name="Straight Connector 303">
            <a:extLst>
              <a:ext uri="{FF2B5EF4-FFF2-40B4-BE49-F238E27FC236}">
                <a16:creationId xmlns:a16="http://schemas.microsoft.com/office/drawing/2014/main" id="{83FCA777-FD69-4E39-8E70-E1A10B18B17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06" name="Straight Connector 304">
            <a:extLst>
              <a:ext uri="{FF2B5EF4-FFF2-40B4-BE49-F238E27FC236}">
                <a16:creationId xmlns:a16="http://schemas.microsoft.com/office/drawing/2014/main" id="{C003D4C9-B236-4E3F-965E-B7006E6BDCD9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07" name="TextBox 39958">
            <a:extLst>
              <a:ext uri="{FF2B5EF4-FFF2-40B4-BE49-F238E27FC236}">
                <a16:creationId xmlns:a16="http://schemas.microsoft.com/office/drawing/2014/main" id="{E9CB8863-B659-420D-B32C-A26436A23E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0908" name="Group 347">
            <a:extLst>
              <a:ext uri="{FF2B5EF4-FFF2-40B4-BE49-F238E27FC236}">
                <a16:creationId xmlns:a16="http://schemas.microsoft.com/office/drawing/2014/main" id="{C1D89C17-B393-4F91-8894-84A5AD351D94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1AA55F3F-31B3-4941-92C4-6C05F87059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FEF134B3-F95C-4CC0-8C39-6FD3ED561294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8F31B05D-8BF6-421B-B080-D440EB0E99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7CDA493F-2684-4540-846E-6DC7A0FB3A8C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93897E16-BFDB-4BDF-AB21-294EA2A56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91E7019E-3694-4D87-B305-8D3ED874F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1D4C0D82-97F6-4EE3-9338-58723E3E3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2E526D7B-C5A9-47BC-AC57-667CB9867FF1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972D3B6D-12AB-49E8-A38C-B3D55B37305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09" name="Group 347">
            <a:extLst>
              <a:ext uri="{FF2B5EF4-FFF2-40B4-BE49-F238E27FC236}">
                <a16:creationId xmlns:a16="http://schemas.microsoft.com/office/drawing/2014/main" id="{010E2485-D122-451E-BA2D-6A16FE925F52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464CE42C-977B-4D3C-987D-25DE938CA5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731BAF2E-42D7-42CE-840E-62EC231068E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B3DA8B8B-D3FE-4F6D-95D6-0DDBEE6EE4C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3E3F160C-F29E-4177-90A8-F9531720CC6D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AD79DDFD-664C-4ECE-AE21-0DC06158B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4C5F062C-7114-4CEA-8680-FE7F0B335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15A90C8-066C-4F55-B492-D3C1D313BA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EF480691-06EB-484F-85BD-C8F4EDEC371D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EDCC6093-AB43-497B-AD47-A91D37819B1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0" name="Group 347">
            <a:extLst>
              <a:ext uri="{FF2B5EF4-FFF2-40B4-BE49-F238E27FC236}">
                <a16:creationId xmlns:a16="http://schemas.microsoft.com/office/drawing/2014/main" id="{C4097640-501F-4751-9879-5B8AE64AC6DA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BEA05C52-E001-405F-98E5-26F255A7CC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8BB60B1E-0FCD-4568-AC4A-583319DCA24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3FD50C58-B797-4EEE-8FBF-E127B1C178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11FEFDBE-31C7-4A14-B94F-2E6662973899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B2703A34-BAEF-4ACC-A963-6ABDEE75D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75C08FA2-CB7D-413B-BC25-E03AC890D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BDEDC7F3-3327-4CD4-B82C-CA27FCBD85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231D4F87-4BA7-4EA4-B909-2726FFE9C0CF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601F5F50-6677-4417-BC22-A8585D07460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11" name="Group 347">
            <a:extLst>
              <a:ext uri="{FF2B5EF4-FFF2-40B4-BE49-F238E27FC236}">
                <a16:creationId xmlns:a16="http://schemas.microsoft.com/office/drawing/2014/main" id="{07ABE9F4-A75E-45FE-93F7-42ED969FF6AA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D449A144-BB64-4373-9EB5-CA57C02FE7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6E462446-014F-489A-96AB-98766C1ECBDC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37F18C3-203E-4A9B-BB35-E4D454CD9CE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D5D4C263-D4CB-4C89-98CE-C5121AE3FA51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61F3101B-C6AF-474F-B469-9242B8CF83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224BF6C6-7758-48AA-8CA0-681A1A6FBC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1BD1629C-753E-4BE7-891E-99EA3F15B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C4E059EC-25BB-4552-A6A5-FD5D4CB42901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A6B0099E-3DEF-4AC8-9182-AA8EEB5D925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12" name="Oval 3">
            <a:extLst>
              <a:ext uri="{FF2B5EF4-FFF2-40B4-BE49-F238E27FC236}">
                <a16:creationId xmlns:a16="http://schemas.microsoft.com/office/drawing/2014/main" id="{DBFCCE37-DDB9-4B88-8DBB-25F6EAE7B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13" name="Straight Connector 10">
            <a:extLst>
              <a:ext uri="{FF2B5EF4-FFF2-40B4-BE49-F238E27FC236}">
                <a16:creationId xmlns:a16="http://schemas.microsoft.com/office/drawing/2014/main" id="{A5F29D26-50E5-433A-B182-65DE41FDD58E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4" name="Straight Connector 297">
            <a:extLst>
              <a:ext uri="{FF2B5EF4-FFF2-40B4-BE49-F238E27FC236}">
                <a16:creationId xmlns:a16="http://schemas.microsoft.com/office/drawing/2014/main" id="{1919C04C-AFD8-45F0-8E93-49C54B58E5C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5" name="Straight Connector 298">
            <a:extLst>
              <a:ext uri="{FF2B5EF4-FFF2-40B4-BE49-F238E27FC236}">
                <a16:creationId xmlns:a16="http://schemas.microsoft.com/office/drawing/2014/main" id="{22CD065D-3014-40BD-8BDD-936DF6527F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6" name="Straight Connector 299">
            <a:extLst>
              <a:ext uri="{FF2B5EF4-FFF2-40B4-BE49-F238E27FC236}">
                <a16:creationId xmlns:a16="http://schemas.microsoft.com/office/drawing/2014/main" id="{4A209C22-55FF-4AA3-AA91-512FE1BB9B4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7" name="Straight Connector 300">
            <a:extLst>
              <a:ext uri="{FF2B5EF4-FFF2-40B4-BE49-F238E27FC236}">
                <a16:creationId xmlns:a16="http://schemas.microsoft.com/office/drawing/2014/main" id="{04ADB747-B447-413D-AD18-7E57313ECF93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8" name="Straight Connector 301">
            <a:extLst>
              <a:ext uri="{FF2B5EF4-FFF2-40B4-BE49-F238E27FC236}">
                <a16:creationId xmlns:a16="http://schemas.microsoft.com/office/drawing/2014/main" id="{1145842C-C3CA-4F85-8B89-DA20392183D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19" name="Straight Connector 302">
            <a:extLst>
              <a:ext uri="{FF2B5EF4-FFF2-40B4-BE49-F238E27FC236}">
                <a16:creationId xmlns:a16="http://schemas.microsoft.com/office/drawing/2014/main" id="{0FF299EC-6FF6-41CF-9D07-AF24D5096DDE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0" name="Straight Connector 303">
            <a:extLst>
              <a:ext uri="{FF2B5EF4-FFF2-40B4-BE49-F238E27FC236}">
                <a16:creationId xmlns:a16="http://schemas.microsoft.com/office/drawing/2014/main" id="{A7636A26-14C8-40A8-A34B-5EEA86C6AD8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1" name="Straight Connector 304">
            <a:extLst>
              <a:ext uri="{FF2B5EF4-FFF2-40B4-BE49-F238E27FC236}">
                <a16:creationId xmlns:a16="http://schemas.microsoft.com/office/drawing/2014/main" id="{0002A890-1331-4A9A-8987-1BB94354B831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22" name="TextBox 39958">
            <a:extLst>
              <a:ext uri="{FF2B5EF4-FFF2-40B4-BE49-F238E27FC236}">
                <a16:creationId xmlns:a16="http://schemas.microsoft.com/office/drawing/2014/main" id="{4B47488F-A9C6-4752-BD68-94A8CC0C77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0923" name="Group 347">
            <a:extLst>
              <a:ext uri="{FF2B5EF4-FFF2-40B4-BE49-F238E27FC236}">
                <a16:creationId xmlns:a16="http://schemas.microsoft.com/office/drawing/2014/main" id="{2AB33E07-A394-48B9-B523-39A5E5D79E5E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62C3F920-DDBF-4709-B2B8-7998B29CF2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31E5AE03-3199-4FB2-86BC-CABE9EDF2375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AF1526AB-E259-4EFB-9738-8AFA353E7F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A7C697F8-C9F0-40B0-93D2-23BECE2D2D5E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65DE4FD0-8BC9-4FDB-A34E-949D91DD1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8C9DDB04-8546-4F30-824B-7BFC16632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B6889A91-B892-4667-83E2-3BFF8BA8A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9FFDB0A6-3C09-44D3-AF75-7BAE7252B808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EED125D2-129D-4047-90A5-D6BE5A5A2A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4" name="Group 347">
            <a:extLst>
              <a:ext uri="{FF2B5EF4-FFF2-40B4-BE49-F238E27FC236}">
                <a16:creationId xmlns:a16="http://schemas.microsoft.com/office/drawing/2014/main" id="{850FC429-F25F-48D9-B51A-FAF312EC1259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927743AF-FC92-43C9-90CF-7247581D17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9A2A5093-C96E-4DAE-B7EE-082221578274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0257A256-F3A2-42EB-AFE3-B8477CED2F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E68C17C1-B63D-4319-9C96-476D97746686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52B4AF7E-BF2B-47EC-A364-276912A92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373083D4-80BB-4CCB-B5AD-F3A0D175C1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155ABB6E-E877-40C9-9F51-44598B5E9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53C4085B-7E0F-4021-B617-50C14F049853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162E61E5-AD6B-4B05-A952-136EC32EB8A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5" name="Group 347">
            <a:extLst>
              <a:ext uri="{FF2B5EF4-FFF2-40B4-BE49-F238E27FC236}">
                <a16:creationId xmlns:a16="http://schemas.microsoft.com/office/drawing/2014/main" id="{3C53CDCF-F5F1-4C44-A813-F35042241E47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CBA24F4-55AD-4D09-A9F8-30A96952B84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DB69438B-47DA-483B-95BB-2F0B986FA278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E5C79E85-2B25-475F-AE4A-9BA844A35A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5C467F02-BB2F-453A-BFF3-88E7FED2BD53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AE8C86FA-1192-42AF-B98D-04EA3FCBC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9C9D67B1-F56F-4945-879B-932906821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EBD6859B-F641-4911-B547-14C1FE6778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BE19C0BA-7BE8-4F45-911C-17B4A56319C0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3461C358-D1FD-423A-90E8-F6A7FF8344A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26" name="Group 347">
            <a:extLst>
              <a:ext uri="{FF2B5EF4-FFF2-40B4-BE49-F238E27FC236}">
                <a16:creationId xmlns:a16="http://schemas.microsoft.com/office/drawing/2014/main" id="{910632C1-4682-419E-A2E6-E0822B8C49C6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A0DA8297-6FB6-4701-BF90-AE39F86B0C9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6259BAD5-CE26-476B-8877-C1E035CC6BDC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D66068EE-E775-4317-8056-F3880E0F2D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6C69CF74-44A8-468D-A9D3-3E087009B3F7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6BEBD334-D51D-447E-83CA-5B29C1CC4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06EBB41A-D496-43FC-82B8-382FA5E5A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D2DEA6F7-0391-4895-A83A-1665BDC1F7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2BC9525E-D802-41BE-BC43-8797F05C9252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F7D839A3-5739-468E-876D-E48BC83727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27" name="Oval 3">
            <a:extLst>
              <a:ext uri="{FF2B5EF4-FFF2-40B4-BE49-F238E27FC236}">
                <a16:creationId xmlns:a16="http://schemas.microsoft.com/office/drawing/2014/main" id="{A499D9C2-DC0D-405C-B871-44648F5D6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0928" name="Straight Connector 10">
            <a:extLst>
              <a:ext uri="{FF2B5EF4-FFF2-40B4-BE49-F238E27FC236}">
                <a16:creationId xmlns:a16="http://schemas.microsoft.com/office/drawing/2014/main" id="{588385A2-D017-44DB-B938-22762B0D2728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29" name="Straight Connector 297">
            <a:extLst>
              <a:ext uri="{FF2B5EF4-FFF2-40B4-BE49-F238E27FC236}">
                <a16:creationId xmlns:a16="http://schemas.microsoft.com/office/drawing/2014/main" id="{14DB7A1D-5AE0-4DA4-A272-2C350F134E5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0" name="Straight Connector 298">
            <a:extLst>
              <a:ext uri="{FF2B5EF4-FFF2-40B4-BE49-F238E27FC236}">
                <a16:creationId xmlns:a16="http://schemas.microsoft.com/office/drawing/2014/main" id="{4000958A-9638-4C44-AA0D-2E76D2B4BC1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1" name="Straight Connector 299">
            <a:extLst>
              <a:ext uri="{FF2B5EF4-FFF2-40B4-BE49-F238E27FC236}">
                <a16:creationId xmlns:a16="http://schemas.microsoft.com/office/drawing/2014/main" id="{B7AEB49F-0055-4115-89F5-559DA145115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2" name="Straight Connector 300">
            <a:extLst>
              <a:ext uri="{FF2B5EF4-FFF2-40B4-BE49-F238E27FC236}">
                <a16:creationId xmlns:a16="http://schemas.microsoft.com/office/drawing/2014/main" id="{F09C23CD-EB9D-43C8-B6EA-CF0404007518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3" name="Straight Connector 301">
            <a:extLst>
              <a:ext uri="{FF2B5EF4-FFF2-40B4-BE49-F238E27FC236}">
                <a16:creationId xmlns:a16="http://schemas.microsoft.com/office/drawing/2014/main" id="{F729E479-A89A-4A69-AE5D-2565DB32B5E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4" name="Straight Connector 302">
            <a:extLst>
              <a:ext uri="{FF2B5EF4-FFF2-40B4-BE49-F238E27FC236}">
                <a16:creationId xmlns:a16="http://schemas.microsoft.com/office/drawing/2014/main" id="{6E475EF5-C2B1-492D-8028-5B065F61582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5" name="Straight Connector 303">
            <a:extLst>
              <a:ext uri="{FF2B5EF4-FFF2-40B4-BE49-F238E27FC236}">
                <a16:creationId xmlns:a16="http://schemas.microsoft.com/office/drawing/2014/main" id="{2B18AB5D-97A8-46BA-B65E-5EA43C2E4FF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36" name="Straight Connector 304">
            <a:extLst>
              <a:ext uri="{FF2B5EF4-FFF2-40B4-BE49-F238E27FC236}">
                <a16:creationId xmlns:a16="http://schemas.microsoft.com/office/drawing/2014/main" id="{616315BA-D9A3-480E-A948-72C3A5752DA5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37" name="TextBox 39958">
            <a:extLst>
              <a:ext uri="{FF2B5EF4-FFF2-40B4-BE49-F238E27FC236}">
                <a16:creationId xmlns:a16="http://schemas.microsoft.com/office/drawing/2014/main" id="{13C7343E-91CE-48E7-B534-ECD6B0BF7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0938" name="Group 347">
            <a:extLst>
              <a:ext uri="{FF2B5EF4-FFF2-40B4-BE49-F238E27FC236}">
                <a16:creationId xmlns:a16="http://schemas.microsoft.com/office/drawing/2014/main" id="{76451826-81A9-4602-A647-DC948C2AB4E9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76DEE83E-5357-4F53-8FC5-091DBFBA9C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E91BB298-A377-4F17-B71D-C894F8F4FC9E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77073DC4-8BA9-4249-9394-B889E8D7442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E07206D9-3830-49A4-BC88-7AAF80EF1E3E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3CF5BB02-3FFF-4A47-B949-997FD695BE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8FF318E7-C36C-4508-AC33-380DA7D65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035ED49D-F63D-4812-93FF-622127E84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8240685D-D419-49D4-9937-4A02E02F540F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50179880-484E-40AC-A679-6D0459CA08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39" name="Group 347">
            <a:extLst>
              <a:ext uri="{FF2B5EF4-FFF2-40B4-BE49-F238E27FC236}">
                <a16:creationId xmlns:a16="http://schemas.microsoft.com/office/drawing/2014/main" id="{F9CFB3B0-5C4E-4039-B36C-24BB2F847408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7CF78951-6DBA-4775-8ED3-7C5593C1A62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639E27FB-DD51-460C-BB79-4E9E875C5D15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869229FD-7830-43F2-8FB0-E8BDBD03C6A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77BEDABF-13FB-450D-88A8-74F66F3CABEB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A1C20C6D-28E0-48FE-B613-749FACF8A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3132361-1C35-47A4-93B8-9FEF010BA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D5A8E685-7B79-4AE2-8525-8312D18E64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459BE74D-2DEE-4047-8411-B37B4BD1A922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C0C2A5EB-8718-46DC-92B5-BF9C3C867FA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0" name="Group 347">
            <a:extLst>
              <a:ext uri="{FF2B5EF4-FFF2-40B4-BE49-F238E27FC236}">
                <a16:creationId xmlns:a16="http://schemas.microsoft.com/office/drawing/2014/main" id="{2A89B778-E635-48D5-8A5A-BC4734CD93CC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0510AB7C-E63B-434A-AE8C-0BC5BE0B73E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C8D41285-FC55-4366-861A-EA4690D8F534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D844BCDA-FFDC-4EED-8CBA-501D545270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2AF5AECF-D226-46B2-91E3-8A1DBA0A4454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F7C4E584-F20C-4D08-852D-5BBF04E8FE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266DBACA-6DBF-49D2-B699-016F93C312C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C136CA42-95DB-4A37-95C2-51785BA48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2B7DD6B7-3E01-491F-92B1-FD1CA427ABBE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03E617BF-FAAE-49AB-92A2-5ADEC6E091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1" name="Group 347">
            <a:extLst>
              <a:ext uri="{FF2B5EF4-FFF2-40B4-BE49-F238E27FC236}">
                <a16:creationId xmlns:a16="http://schemas.microsoft.com/office/drawing/2014/main" id="{C27238F8-43B5-4022-9DA7-2D68B589B1C2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0FB072F1-38EA-4D59-AD8E-2FB28D5D859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20627A38-0662-4576-B2D8-48A21E344D10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66E224E1-06A1-4B2B-9595-49ED5D96ED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386899EF-82D1-4421-9EF6-0A76F3A9D10B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373345B3-0DC6-4593-9BC1-6B88A11149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1722B432-E3E8-49DB-B6C6-19BCE07DC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F0DFDFC4-262F-4C7F-B61C-5324BF71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3E450FAC-8444-4C51-A536-3254870C9BBE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060865D0-12E1-4006-BF7F-E8CF119752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2" name="Group 347">
            <a:extLst>
              <a:ext uri="{FF2B5EF4-FFF2-40B4-BE49-F238E27FC236}">
                <a16:creationId xmlns:a16="http://schemas.microsoft.com/office/drawing/2014/main" id="{7CB7668E-5212-4C26-BEFB-741BE732D427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036A2D0C-C9C3-4B44-9175-91D57B0CA5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840B8336-A701-4E50-8EFC-2EB34C0754CC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EA3B8753-1156-41F5-A3DF-71EC530C25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804386CA-E03E-4D3C-803A-41F7C34E12E5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C732A970-8AC2-4AF7-81AF-1EDBBAA2C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CCAD91BB-2515-4938-B290-77D597E17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F56A876A-63DC-4F1B-9793-1E40EC6BA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D860D3D3-97E2-4E87-9A61-F5B8034A03BD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B10204F8-9EF1-4083-925C-562B06F275D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43" name="Group 347">
            <a:extLst>
              <a:ext uri="{FF2B5EF4-FFF2-40B4-BE49-F238E27FC236}">
                <a16:creationId xmlns:a16="http://schemas.microsoft.com/office/drawing/2014/main" id="{17B26E05-3CD6-4535-B949-D1C00ECFE305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E73E5700-8C3D-4B22-A188-4B9C4B7E4C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411B82C4-8202-4DBC-A71F-D0F7562FD26B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0C5FB866-832C-4231-98D7-639EFFD225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BCC3C1B1-540E-4B34-9847-8DA3AE280766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7C32FE17-76EC-4279-AF30-791568745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A41CD1A3-CCC1-4F57-93EC-0AD877EB6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B0EFC215-02BC-47C5-BB9D-373A4FFDA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400847AB-1A5B-4BB5-B446-DAA75A595FCE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94690690-3340-4492-B6F3-9E3E119EF1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0944" name="Rectangle 2">
            <a:extLst>
              <a:ext uri="{FF2B5EF4-FFF2-40B4-BE49-F238E27FC236}">
                <a16:creationId xmlns:a16="http://schemas.microsoft.com/office/drawing/2014/main" id="{A4676528-B69D-4F26-942E-382EF9D071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0945" name="Picture 76" descr="underline_base">
            <a:extLst>
              <a:ext uri="{FF2B5EF4-FFF2-40B4-BE49-F238E27FC236}">
                <a16:creationId xmlns:a16="http://schemas.microsoft.com/office/drawing/2014/main" id="{CC0882F8-B357-43F0-936A-CDD441D7C05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0946" name="Group 2">
            <a:extLst>
              <a:ext uri="{FF2B5EF4-FFF2-40B4-BE49-F238E27FC236}">
                <a16:creationId xmlns:a16="http://schemas.microsoft.com/office/drawing/2014/main" id="{68FE680D-3119-499F-BB08-6CCD1A1ED10D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1117" name="Freeform 84">
              <a:extLst>
                <a:ext uri="{FF2B5EF4-FFF2-40B4-BE49-F238E27FC236}">
                  <a16:creationId xmlns:a16="http://schemas.microsoft.com/office/drawing/2014/main" id="{EA3AC410-A17D-4193-9CA8-73B98E3E4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8" name="TextBox 1">
              <a:extLst>
                <a:ext uri="{FF2B5EF4-FFF2-40B4-BE49-F238E27FC236}">
                  <a16:creationId xmlns:a16="http://schemas.microsoft.com/office/drawing/2014/main" id="{5D3F4EF6-20B2-41F5-984E-4F9C4110E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7" name="Group 131">
            <a:extLst>
              <a:ext uri="{FF2B5EF4-FFF2-40B4-BE49-F238E27FC236}">
                <a16:creationId xmlns:a16="http://schemas.microsoft.com/office/drawing/2014/main" id="{2F86596F-B196-4E25-9D2A-42D717330968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1115" name="Freeform 84">
              <a:extLst>
                <a:ext uri="{FF2B5EF4-FFF2-40B4-BE49-F238E27FC236}">
                  <a16:creationId xmlns:a16="http://schemas.microsoft.com/office/drawing/2014/main" id="{70BF56CB-4124-49DF-B937-8BEC27B37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6" name="TextBox 133">
              <a:extLst>
                <a:ext uri="{FF2B5EF4-FFF2-40B4-BE49-F238E27FC236}">
                  <a16:creationId xmlns:a16="http://schemas.microsoft.com/office/drawing/2014/main" id="{15A16818-ECF9-45A9-AD06-D697D5D158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8" name="Group 135">
            <a:extLst>
              <a:ext uri="{FF2B5EF4-FFF2-40B4-BE49-F238E27FC236}">
                <a16:creationId xmlns:a16="http://schemas.microsoft.com/office/drawing/2014/main" id="{43EAD97F-0C78-4D87-98F7-E212A4AE7EAD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1113" name="Freeform 84">
              <a:extLst>
                <a:ext uri="{FF2B5EF4-FFF2-40B4-BE49-F238E27FC236}">
                  <a16:creationId xmlns:a16="http://schemas.microsoft.com/office/drawing/2014/main" id="{47C4A2C1-33AE-449A-AC38-647494E7C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4" name="TextBox 137">
              <a:extLst>
                <a:ext uri="{FF2B5EF4-FFF2-40B4-BE49-F238E27FC236}">
                  <a16:creationId xmlns:a16="http://schemas.microsoft.com/office/drawing/2014/main" id="{50478BA0-79BF-4FC5-9BC1-96AA8CB54A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49" name="Group 138">
            <a:extLst>
              <a:ext uri="{FF2B5EF4-FFF2-40B4-BE49-F238E27FC236}">
                <a16:creationId xmlns:a16="http://schemas.microsoft.com/office/drawing/2014/main" id="{B5B51B22-FF3F-4169-A502-4A440779C2B5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1111" name="Freeform 84">
              <a:extLst>
                <a:ext uri="{FF2B5EF4-FFF2-40B4-BE49-F238E27FC236}">
                  <a16:creationId xmlns:a16="http://schemas.microsoft.com/office/drawing/2014/main" id="{8487F1E8-ABD9-452B-AF1D-40E0E8DBB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2" name="TextBox 140">
              <a:extLst>
                <a:ext uri="{FF2B5EF4-FFF2-40B4-BE49-F238E27FC236}">
                  <a16:creationId xmlns:a16="http://schemas.microsoft.com/office/drawing/2014/main" id="{1D05BFFB-982A-419B-9E4C-44786B310E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0" name="Group 141">
            <a:extLst>
              <a:ext uri="{FF2B5EF4-FFF2-40B4-BE49-F238E27FC236}">
                <a16:creationId xmlns:a16="http://schemas.microsoft.com/office/drawing/2014/main" id="{F51EB326-12C6-42F1-A9EB-D2482D160709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1109" name="Freeform 84">
              <a:extLst>
                <a:ext uri="{FF2B5EF4-FFF2-40B4-BE49-F238E27FC236}">
                  <a16:creationId xmlns:a16="http://schemas.microsoft.com/office/drawing/2014/main" id="{DBB3F830-F292-4A2A-8EA9-0CB110C6F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10" name="TextBox 143">
              <a:extLst>
                <a:ext uri="{FF2B5EF4-FFF2-40B4-BE49-F238E27FC236}">
                  <a16:creationId xmlns:a16="http://schemas.microsoft.com/office/drawing/2014/main" id="{EAA1A255-23D3-4C1D-80EE-2EDB57E0AF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1" name="Group 144">
            <a:extLst>
              <a:ext uri="{FF2B5EF4-FFF2-40B4-BE49-F238E27FC236}">
                <a16:creationId xmlns:a16="http://schemas.microsoft.com/office/drawing/2014/main" id="{FEE2B229-C335-4BAC-BB1B-AA5103E5462F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1107" name="Freeform 84">
              <a:extLst>
                <a:ext uri="{FF2B5EF4-FFF2-40B4-BE49-F238E27FC236}">
                  <a16:creationId xmlns:a16="http://schemas.microsoft.com/office/drawing/2014/main" id="{8CE15261-05C2-4C86-9BC7-961BA01EA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8" name="TextBox 146">
              <a:extLst>
                <a:ext uri="{FF2B5EF4-FFF2-40B4-BE49-F238E27FC236}">
                  <a16:creationId xmlns:a16="http://schemas.microsoft.com/office/drawing/2014/main" id="{6C16A6C4-5797-4E58-B78B-4EF1EB25DB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2" name="Group 147">
            <a:extLst>
              <a:ext uri="{FF2B5EF4-FFF2-40B4-BE49-F238E27FC236}">
                <a16:creationId xmlns:a16="http://schemas.microsoft.com/office/drawing/2014/main" id="{EA8C9324-A3A2-4C9E-9D1B-A5A8A6F91FF1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1105" name="Freeform 84">
              <a:extLst>
                <a:ext uri="{FF2B5EF4-FFF2-40B4-BE49-F238E27FC236}">
                  <a16:creationId xmlns:a16="http://schemas.microsoft.com/office/drawing/2014/main" id="{5DCC8121-86E5-4228-AAC3-B4A2E1846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6" name="TextBox 149">
              <a:extLst>
                <a:ext uri="{FF2B5EF4-FFF2-40B4-BE49-F238E27FC236}">
                  <a16:creationId xmlns:a16="http://schemas.microsoft.com/office/drawing/2014/main" id="{441FE3D0-0E7A-4E80-BC5F-C018C21DF0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3" name="Group 150">
            <a:extLst>
              <a:ext uri="{FF2B5EF4-FFF2-40B4-BE49-F238E27FC236}">
                <a16:creationId xmlns:a16="http://schemas.microsoft.com/office/drawing/2014/main" id="{62A20327-F0B1-4E86-8461-6DB0F8D156B4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1103" name="Freeform 84">
              <a:extLst>
                <a:ext uri="{FF2B5EF4-FFF2-40B4-BE49-F238E27FC236}">
                  <a16:creationId xmlns:a16="http://schemas.microsoft.com/office/drawing/2014/main" id="{3E61760D-969E-49EF-B2D9-C9FF04C27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4" name="TextBox 152">
              <a:extLst>
                <a:ext uri="{FF2B5EF4-FFF2-40B4-BE49-F238E27FC236}">
                  <a16:creationId xmlns:a16="http://schemas.microsoft.com/office/drawing/2014/main" id="{BA16DF78-2671-4D4F-B63C-383A143A73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4" name="Group 153">
            <a:extLst>
              <a:ext uri="{FF2B5EF4-FFF2-40B4-BE49-F238E27FC236}">
                <a16:creationId xmlns:a16="http://schemas.microsoft.com/office/drawing/2014/main" id="{4BA71DA7-AAA1-4823-A145-29C6320CA8A7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1101" name="Freeform 84">
              <a:extLst>
                <a:ext uri="{FF2B5EF4-FFF2-40B4-BE49-F238E27FC236}">
                  <a16:creationId xmlns:a16="http://schemas.microsoft.com/office/drawing/2014/main" id="{742F14C9-0D19-412B-A1E3-EEAA45C9A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2" name="TextBox 155">
              <a:extLst>
                <a:ext uri="{FF2B5EF4-FFF2-40B4-BE49-F238E27FC236}">
                  <a16:creationId xmlns:a16="http://schemas.microsoft.com/office/drawing/2014/main" id="{70C020AC-A1E3-48B6-841E-2614B1613F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5" name="Group 156">
            <a:extLst>
              <a:ext uri="{FF2B5EF4-FFF2-40B4-BE49-F238E27FC236}">
                <a16:creationId xmlns:a16="http://schemas.microsoft.com/office/drawing/2014/main" id="{E236E29D-1333-4C9C-AE14-23B87BCAD77A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1099" name="Freeform 84">
              <a:extLst>
                <a:ext uri="{FF2B5EF4-FFF2-40B4-BE49-F238E27FC236}">
                  <a16:creationId xmlns:a16="http://schemas.microsoft.com/office/drawing/2014/main" id="{85F7E91B-1E1B-4090-A432-129B4863F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100" name="TextBox 158">
              <a:extLst>
                <a:ext uri="{FF2B5EF4-FFF2-40B4-BE49-F238E27FC236}">
                  <a16:creationId xmlns:a16="http://schemas.microsoft.com/office/drawing/2014/main" id="{9DB7D5BE-69E1-49E8-94BF-05C7F77A54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6" name="Group 160">
            <a:extLst>
              <a:ext uri="{FF2B5EF4-FFF2-40B4-BE49-F238E27FC236}">
                <a16:creationId xmlns:a16="http://schemas.microsoft.com/office/drawing/2014/main" id="{225C154B-BF3E-4BF4-9DB5-1F34B021D4AC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1097" name="Freeform 84">
              <a:extLst>
                <a:ext uri="{FF2B5EF4-FFF2-40B4-BE49-F238E27FC236}">
                  <a16:creationId xmlns:a16="http://schemas.microsoft.com/office/drawing/2014/main" id="{A4A26360-B0C8-466E-A6C5-60DDED5EA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8" name="TextBox 162">
              <a:extLst>
                <a:ext uri="{FF2B5EF4-FFF2-40B4-BE49-F238E27FC236}">
                  <a16:creationId xmlns:a16="http://schemas.microsoft.com/office/drawing/2014/main" id="{61B5522B-9838-46BB-AC1B-34FEA91179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7" name="Group 163">
            <a:extLst>
              <a:ext uri="{FF2B5EF4-FFF2-40B4-BE49-F238E27FC236}">
                <a16:creationId xmlns:a16="http://schemas.microsoft.com/office/drawing/2014/main" id="{43994FB9-2023-482A-857E-F0EB83159742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1095" name="Freeform 84">
              <a:extLst>
                <a:ext uri="{FF2B5EF4-FFF2-40B4-BE49-F238E27FC236}">
                  <a16:creationId xmlns:a16="http://schemas.microsoft.com/office/drawing/2014/main" id="{DCD40097-84FC-4C2D-8826-B74C2DC64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6" name="TextBox 165">
              <a:extLst>
                <a:ext uri="{FF2B5EF4-FFF2-40B4-BE49-F238E27FC236}">
                  <a16:creationId xmlns:a16="http://schemas.microsoft.com/office/drawing/2014/main" id="{00EC54FC-7B76-4FEA-AF61-A5F28C52F2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8" name="Group 169">
            <a:extLst>
              <a:ext uri="{FF2B5EF4-FFF2-40B4-BE49-F238E27FC236}">
                <a16:creationId xmlns:a16="http://schemas.microsoft.com/office/drawing/2014/main" id="{59532114-2CDE-401B-9827-4A241BA54441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1093" name="Freeform 84">
              <a:extLst>
                <a:ext uri="{FF2B5EF4-FFF2-40B4-BE49-F238E27FC236}">
                  <a16:creationId xmlns:a16="http://schemas.microsoft.com/office/drawing/2014/main" id="{61AC1AE7-BE30-4D18-AFFE-560AEF978F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4" name="TextBox 171">
              <a:extLst>
                <a:ext uri="{FF2B5EF4-FFF2-40B4-BE49-F238E27FC236}">
                  <a16:creationId xmlns:a16="http://schemas.microsoft.com/office/drawing/2014/main" id="{BCDC1C7E-623E-402A-86CA-05F2A7A6FBC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59" name="Group 172">
            <a:extLst>
              <a:ext uri="{FF2B5EF4-FFF2-40B4-BE49-F238E27FC236}">
                <a16:creationId xmlns:a16="http://schemas.microsoft.com/office/drawing/2014/main" id="{8B493BCB-AA81-427B-BC42-F235DBDE42D5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1091" name="Freeform 84">
              <a:extLst>
                <a:ext uri="{FF2B5EF4-FFF2-40B4-BE49-F238E27FC236}">
                  <a16:creationId xmlns:a16="http://schemas.microsoft.com/office/drawing/2014/main" id="{A6C5253F-0D77-4722-82CE-CD9371E48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2" name="TextBox 174">
              <a:extLst>
                <a:ext uri="{FF2B5EF4-FFF2-40B4-BE49-F238E27FC236}">
                  <a16:creationId xmlns:a16="http://schemas.microsoft.com/office/drawing/2014/main" id="{34B62FAB-0C60-450B-9703-57419A218B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0960" name="Group 175">
            <a:extLst>
              <a:ext uri="{FF2B5EF4-FFF2-40B4-BE49-F238E27FC236}">
                <a16:creationId xmlns:a16="http://schemas.microsoft.com/office/drawing/2014/main" id="{A973F54F-3EDD-4052-9B4A-3A51C71C9773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1089" name="Freeform 84">
              <a:extLst>
                <a:ext uri="{FF2B5EF4-FFF2-40B4-BE49-F238E27FC236}">
                  <a16:creationId xmlns:a16="http://schemas.microsoft.com/office/drawing/2014/main" id="{1A6B31A0-A995-4A13-AE06-8972CAEC8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1090" name="TextBox 177">
              <a:extLst>
                <a:ext uri="{FF2B5EF4-FFF2-40B4-BE49-F238E27FC236}">
                  <a16:creationId xmlns:a16="http://schemas.microsoft.com/office/drawing/2014/main" id="{A22F1CCD-C369-40FF-8BF0-6AFD99E1E0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0961" name="TextBox 4">
            <a:extLst>
              <a:ext uri="{FF2B5EF4-FFF2-40B4-BE49-F238E27FC236}">
                <a16:creationId xmlns:a16="http://schemas.microsoft.com/office/drawing/2014/main" id="{473713ED-F8E1-432C-BB23-04F037E7549F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2" name="TextBox 179">
            <a:extLst>
              <a:ext uri="{FF2B5EF4-FFF2-40B4-BE49-F238E27FC236}">
                <a16:creationId xmlns:a16="http://schemas.microsoft.com/office/drawing/2014/main" id="{EDE7FC7C-7CA2-4812-8F06-334C7B904E19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3" name="TextBox 180">
            <a:extLst>
              <a:ext uri="{FF2B5EF4-FFF2-40B4-BE49-F238E27FC236}">
                <a16:creationId xmlns:a16="http://schemas.microsoft.com/office/drawing/2014/main" id="{85AA5D73-4765-40DB-950B-ED1D166062F8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4" name="TextBox 181">
            <a:extLst>
              <a:ext uri="{FF2B5EF4-FFF2-40B4-BE49-F238E27FC236}">
                <a16:creationId xmlns:a16="http://schemas.microsoft.com/office/drawing/2014/main" id="{7B79B61B-DB17-4DD8-B9BE-E25ED147122A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5" name="TextBox 182">
            <a:extLst>
              <a:ext uri="{FF2B5EF4-FFF2-40B4-BE49-F238E27FC236}">
                <a16:creationId xmlns:a16="http://schemas.microsoft.com/office/drawing/2014/main" id="{ED2D5396-0928-4B41-AF26-ED84E3AEA6B3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6" name="TextBox 183">
            <a:extLst>
              <a:ext uri="{FF2B5EF4-FFF2-40B4-BE49-F238E27FC236}">
                <a16:creationId xmlns:a16="http://schemas.microsoft.com/office/drawing/2014/main" id="{9E12F645-5E66-4B70-A1A7-2E751ADD7E47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0967" name="Rectangle 3">
            <a:extLst>
              <a:ext uri="{FF2B5EF4-FFF2-40B4-BE49-F238E27FC236}">
                <a16:creationId xmlns:a16="http://schemas.microsoft.com/office/drawing/2014/main" id="{F0D13CD6-4487-42BE-9DA1-A68B0AD853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But if one global ISP is viable business, there will be competitors ….</a:t>
            </a:r>
          </a:p>
        </p:txBody>
      </p:sp>
      <p:cxnSp>
        <p:nvCxnSpPr>
          <p:cNvPr id="80968" name="Straight Connector 12">
            <a:extLst>
              <a:ext uri="{FF2B5EF4-FFF2-40B4-BE49-F238E27FC236}">
                <a16:creationId xmlns:a16="http://schemas.microsoft.com/office/drawing/2014/main" id="{94474745-4FCE-47CB-A0F5-72D653D0479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69" name="Straight Connector 500">
            <a:extLst>
              <a:ext uri="{FF2B5EF4-FFF2-40B4-BE49-F238E27FC236}">
                <a16:creationId xmlns:a16="http://schemas.microsoft.com/office/drawing/2014/main" id="{B6B0C7C9-5FB3-4969-892A-FA19AF9C0291}"/>
              </a:ext>
            </a:extLst>
          </p:cNvPr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0" name="Straight Connector 501">
            <a:extLst>
              <a:ext uri="{FF2B5EF4-FFF2-40B4-BE49-F238E27FC236}">
                <a16:creationId xmlns:a16="http://schemas.microsoft.com/office/drawing/2014/main" id="{9A7C61E1-6E43-4EBC-BC0E-7CA68FC551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1" name="Straight Connector 502">
            <a:extLst>
              <a:ext uri="{FF2B5EF4-FFF2-40B4-BE49-F238E27FC236}">
                <a16:creationId xmlns:a16="http://schemas.microsoft.com/office/drawing/2014/main" id="{B558F76D-48D9-479E-BEB9-A0C86FFE20B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2" name="Straight Connector 503">
            <a:extLst>
              <a:ext uri="{FF2B5EF4-FFF2-40B4-BE49-F238E27FC236}">
                <a16:creationId xmlns:a16="http://schemas.microsoft.com/office/drawing/2014/main" id="{61058758-5C87-4A38-ADF3-940C0D39F9C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3" name="Straight Connector 504">
            <a:extLst>
              <a:ext uri="{FF2B5EF4-FFF2-40B4-BE49-F238E27FC236}">
                <a16:creationId xmlns:a16="http://schemas.microsoft.com/office/drawing/2014/main" id="{34290ED0-48A8-4F60-859E-C94649CDA14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4" name="Straight Connector 505">
            <a:extLst>
              <a:ext uri="{FF2B5EF4-FFF2-40B4-BE49-F238E27FC236}">
                <a16:creationId xmlns:a16="http://schemas.microsoft.com/office/drawing/2014/main" id="{A7C9FEA7-B3C0-4423-BF72-67C0C053007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5" name="Straight Connector 507">
            <a:extLst>
              <a:ext uri="{FF2B5EF4-FFF2-40B4-BE49-F238E27FC236}">
                <a16:creationId xmlns:a16="http://schemas.microsoft.com/office/drawing/2014/main" id="{46791DA3-0F97-4A83-BBB9-8330CC6E4CD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6" name="Straight Connector 509">
            <a:extLst>
              <a:ext uri="{FF2B5EF4-FFF2-40B4-BE49-F238E27FC236}">
                <a16:creationId xmlns:a16="http://schemas.microsoft.com/office/drawing/2014/main" id="{93A1158A-BA88-4AC4-8EC0-2529CE471D6E}"/>
              </a:ext>
            </a:extLst>
          </p:cNvPr>
          <p:cNvCxnSpPr>
            <a:cxnSpLocks noChangeShapeType="1"/>
            <a:stCxn id="81093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7" name="Straight Connector 510">
            <a:extLst>
              <a:ext uri="{FF2B5EF4-FFF2-40B4-BE49-F238E27FC236}">
                <a16:creationId xmlns:a16="http://schemas.microsoft.com/office/drawing/2014/main" id="{77CAF1B5-8ADE-40DA-BB12-BB100EBDC0B7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8" name="Straight Connector 511">
            <a:extLst>
              <a:ext uri="{FF2B5EF4-FFF2-40B4-BE49-F238E27FC236}">
                <a16:creationId xmlns:a16="http://schemas.microsoft.com/office/drawing/2014/main" id="{97D02E8B-953C-4868-9057-89E60455113B}"/>
              </a:ext>
            </a:extLst>
          </p:cNvPr>
          <p:cNvCxnSpPr>
            <a:cxnSpLocks noChangeShapeType="1"/>
            <a:stCxn id="81090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79" name="Straight Connector 512">
            <a:extLst>
              <a:ext uri="{FF2B5EF4-FFF2-40B4-BE49-F238E27FC236}">
                <a16:creationId xmlns:a16="http://schemas.microsoft.com/office/drawing/2014/main" id="{8F18AA78-E4E8-4219-AA1F-271C8A0C6D6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0" name="Straight Connector 513">
            <a:extLst>
              <a:ext uri="{FF2B5EF4-FFF2-40B4-BE49-F238E27FC236}">
                <a16:creationId xmlns:a16="http://schemas.microsoft.com/office/drawing/2014/main" id="{04478BC8-6FC0-4114-A5DA-A33DAD5818FA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981" name="Straight Connector 514">
            <a:extLst>
              <a:ext uri="{FF2B5EF4-FFF2-40B4-BE49-F238E27FC236}">
                <a16:creationId xmlns:a16="http://schemas.microsoft.com/office/drawing/2014/main" id="{030D1745-0FE1-497E-8550-A86B4C414A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0982" name="Footer Placeholder 2">
            <a:extLst>
              <a:ext uri="{FF2B5EF4-FFF2-40B4-BE49-F238E27FC236}">
                <a16:creationId xmlns:a16="http://schemas.microsoft.com/office/drawing/2014/main" id="{47D791C1-01E1-446C-BCC5-3D5449E50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0983" name="Slide Number Placeholder 3">
            <a:extLst>
              <a:ext uri="{FF2B5EF4-FFF2-40B4-BE49-F238E27FC236}">
                <a16:creationId xmlns:a16="http://schemas.microsoft.com/office/drawing/2014/main" id="{3483F280-A692-4E37-B5FE-D4DDD21A3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68A3B62-EAC4-424B-8CC4-F48FF0AACC96}" type="slidenum">
              <a:rPr lang="en-US" altLang="en-US" sz="1200">
                <a:latin typeface="Tahoma" panose="020B0604030504040204" pitchFamily="34" charset="0"/>
              </a:rPr>
              <a:pPr/>
              <a:t>35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0984" name="Group 347">
            <a:extLst>
              <a:ext uri="{FF2B5EF4-FFF2-40B4-BE49-F238E27FC236}">
                <a16:creationId xmlns:a16="http://schemas.microsoft.com/office/drawing/2014/main" id="{2DAD7D64-DA2B-462C-A39E-F7D8A23A8C5D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A02232AF-594D-4328-8735-540F891FD3F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F59515AE-EC3D-44ED-8405-FD1B89FB60C1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EF094740-FE63-48CF-BD55-7170BA5FC3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F2508CD7-1AC5-4E2D-B380-7D0631CD15CE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299352E6-9CD4-48F0-8C09-75FAE96CD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63CDD8AF-9186-4D99-9D4B-1323C7489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31838EE-E9D3-4856-84BD-7B2856642E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5D4A3B6B-9DA9-4E2F-B9DC-0DB359BC7552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5D291CC8-7F7C-4F91-95F7-6C5C9EF7E9D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5" name="Group 347">
            <a:extLst>
              <a:ext uri="{FF2B5EF4-FFF2-40B4-BE49-F238E27FC236}">
                <a16:creationId xmlns:a16="http://schemas.microsoft.com/office/drawing/2014/main" id="{9786541C-C141-4BC0-AC34-DB28486C6896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77340D59-564C-4E6D-9864-86D46A2476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DD85B22F-35C3-4551-B37E-70A0C95E6531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CF7447F2-2950-4A49-8C75-9AF5327999B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DBFD6688-CCB0-457E-8FF2-54CE18765F05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4C1EA45A-9FC1-4869-B1B0-4ED4289C6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B22B4A57-B774-46BA-9ABE-B37F76324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7BE0B549-C6DE-4853-A805-290690949B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9C046447-93DB-482E-BC56-5074EC87BD6C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C871C4EC-A7FA-4890-96B7-8D60C6AE364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6" name="Group 347">
            <a:extLst>
              <a:ext uri="{FF2B5EF4-FFF2-40B4-BE49-F238E27FC236}">
                <a16:creationId xmlns:a16="http://schemas.microsoft.com/office/drawing/2014/main" id="{43BA6688-B79F-4396-A34F-4980B4BF426A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278FB48E-8A0F-493E-B515-07AB5B5938C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3FF9CF91-CB89-4084-87A3-25EE03A12AEF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34FB46F6-8ED0-4E30-8493-747DB76D78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0DA6E196-A993-4576-A921-4C5881687750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62149AFE-8778-4EBC-83BB-D8098C781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98E08502-54D2-40CE-9F34-80F1C4310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7A015272-D255-4109-A0F7-869DA9199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889ABB35-C615-4CAD-A576-736279F1486D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3F0415D3-8B0F-462D-BBD1-96114409532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87" name="Straight Connector 508">
            <a:extLst>
              <a:ext uri="{FF2B5EF4-FFF2-40B4-BE49-F238E27FC236}">
                <a16:creationId xmlns:a16="http://schemas.microsoft.com/office/drawing/2014/main" id="{811EC5AE-4844-414E-A2E4-8DC87E0FDE39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88" name="Group 347">
            <a:extLst>
              <a:ext uri="{FF2B5EF4-FFF2-40B4-BE49-F238E27FC236}">
                <a16:creationId xmlns:a16="http://schemas.microsoft.com/office/drawing/2014/main" id="{D89A5374-36AB-4E24-836A-08FC59584106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5832166D-C646-43AC-A726-BF7B331BC67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899DC7B2-BCF9-4A4E-9085-C43287BFFE86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2A85234C-22B5-4E6B-B33B-31818376D1D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06D4752A-425A-4BF8-9A3B-9E072D2CDDA3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C47B5F45-19F0-4E59-848A-30C965697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A574AAA6-6709-43A3-886C-BFEEA7884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F36497E2-C29E-4B36-8627-A8B591620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3826325F-A3E7-42CB-95A1-90FA8CCC5AE3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47F38437-1BC7-46CA-8924-1C6321655C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89" name="Group 347">
            <a:extLst>
              <a:ext uri="{FF2B5EF4-FFF2-40B4-BE49-F238E27FC236}">
                <a16:creationId xmlns:a16="http://schemas.microsoft.com/office/drawing/2014/main" id="{1FD1E7BB-1DF9-40DA-A6CC-81B264320754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CD3D3A7A-5100-44BC-B186-C3247A978EE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F3B5E039-0925-4F21-BB1A-0E537C9D82C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6EAD7FB0-785C-49C9-978F-A5213594D3C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9D6034F9-9E2B-48D9-8369-37A91C355118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DB92EDE7-5737-42A0-8381-D210487493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26706C11-20D0-464C-A0EB-D4BF1A265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55593ED5-CD01-4F21-BEB0-BC172F574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86EB5455-1F2E-4728-AE4C-41E58AAF1BC6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16D64869-AD44-4D0D-AC12-D8531B6024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0" name="Group 439">
            <a:extLst>
              <a:ext uri="{FF2B5EF4-FFF2-40B4-BE49-F238E27FC236}">
                <a16:creationId xmlns:a16="http://schemas.microsoft.com/office/drawing/2014/main" id="{1376FE77-A3BB-40EC-9E6C-C2FC7D26070B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227627DE-38EF-45F5-8901-C2C92C6606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E94DF118-F724-474A-8CFE-514C23AD3F1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3270237F-303E-413B-96FA-A0D3D36FF5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4DD81415-9772-4F8E-926B-A75FA9D1CABE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66E33898-28CC-4BF4-91C7-E46FEFD3C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B8A68165-500E-4454-A7E8-B3E3BBA6B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B64CA25-0C36-49B4-8A50-E7F9970835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1EBAF1DC-1362-45CD-B351-FCB520189B5F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D3FB726B-6CDF-447A-AC31-59083AC1B0C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1" name="Group 347">
            <a:extLst>
              <a:ext uri="{FF2B5EF4-FFF2-40B4-BE49-F238E27FC236}">
                <a16:creationId xmlns:a16="http://schemas.microsoft.com/office/drawing/2014/main" id="{F6B90240-250F-4557-99BE-EA4AAECE222C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5AA445A0-AE5F-48B8-A931-C0C88FE6ED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2DD4152-B365-4AE9-A997-A749DB1941CE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4B2752A9-9133-482E-A2DA-0E88DB0AB3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1234A513-6218-4D04-BA6D-479669501B7E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19E80FC9-69F7-498F-99A0-1A258429E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57457144-BD02-4462-9D77-8E46E8038C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5565C86F-038D-47CF-B23B-B3D18AEFD1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FB8514D4-88B4-4C17-BBD9-474F84A007A4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09DACACB-2351-4890-AEA4-EF6DB0F83A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2" name="Group 347">
            <a:extLst>
              <a:ext uri="{FF2B5EF4-FFF2-40B4-BE49-F238E27FC236}">
                <a16:creationId xmlns:a16="http://schemas.microsoft.com/office/drawing/2014/main" id="{983E9809-1EF6-4EC8-8062-906C2BFBE05C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A888B95F-71EB-4C48-BC81-B2CA8EBDE20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22946C62-EC38-473A-AE74-F2E9B52A0373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E6C47338-ED08-430E-AC76-8C9A04254C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3EB5F6F4-E87C-4F2E-B092-0E75F321C0F7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7CFDB658-D63C-4F47-8F8D-5F860A575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C8722207-CF91-46DE-88B4-060DEC74F6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0F84E49F-7BEC-47BF-A43C-04CA1DB992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5C9AF2A0-E017-41DE-AD02-A49BD65FD335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6B798684-2CCA-4849-A6B0-084D001609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3" name="Group 347">
            <a:extLst>
              <a:ext uri="{FF2B5EF4-FFF2-40B4-BE49-F238E27FC236}">
                <a16:creationId xmlns:a16="http://schemas.microsoft.com/office/drawing/2014/main" id="{F0AA4697-E426-4710-BDF6-40B4D9FEE5DF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DE640BE2-D534-4785-ABBD-AB5F0E265D2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07176A59-5C53-49AD-90BA-8C958AE82473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49B76FBE-34F0-4EB5-B03E-50FEEE3BD4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9FE52A69-ADC1-45FF-8222-46C9D893D07F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7327762B-A024-4093-A2FD-CBCB2EDC8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BB3AE852-F117-4720-BFBB-58A5824F0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78014F1-E004-4CE1-9522-AD28A02B4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19A09110-6673-4930-BAF8-E20118F88055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40BF70C-E1A5-4F9A-A319-06C5DD8017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0994" name="Group 531">
            <a:extLst>
              <a:ext uri="{FF2B5EF4-FFF2-40B4-BE49-F238E27FC236}">
                <a16:creationId xmlns:a16="http://schemas.microsoft.com/office/drawing/2014/main" id="{7BFE8367-1AAE-40C4-BF9F-0D8967858906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BC833DEA-BF64-42E7-B9D9-1FA32B1A11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9A66EE37-3BE7-4718-A707-BC2546903A08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6CF7D530-D2BE-460E-9D2A-AF5AEBAE3AC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D4404D43-9DED-4AF1-B26B-B560369E747F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1073CB26-818D-447E-A30F-8ED7B11CD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5B7E2869-8101-4F36-8FFD-095A1BA19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80DEF86B-0B3B-4DAA-91C1-3FF8F4DB5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1B5FAA8B-7389-4472-B272-A45858AF7597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C24B4A7C-A19A-4EF7-A0D2-9DB9ACDF221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0995" name="Straight Connector 506">
            <a:extLst>
              <a:ext uri="{FF2B5EF4-FFF2-40B4-BE49-F238E27FC236}">
                <a16:creationId xmlns:a16="http://schemas.microsoft.com/office/drawing/2014/main" id="{A6D16F1E-260E-48AA-87A8-33FC75E8885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0996" name="Group 166">
            <a:extLst>
              <a:ext uri="{FF2B5EF4-FFF2-40B4-BE49-F238E27FC236}">
                <a16:creationId xmlns:a16="http://schemas.microsoft.com/office/drawing/2014/main" id="{735B81B0-15BD-437B-A845-E077E6C54A48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0997" name="Freeform 84">
              <a:extLst>
                <a:ext uri="{FF2B5EF4-FFF2-40B4-BE49-F238E27FC236}">
                  <a16:creationId xmlns:a16="http://schemas.microsoft.com/office/drawing/2014/main" id="{04DB528D-DB32-43C6-A84D-2D4674480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998" name="TextBox 168">
              <a:extLst>
                <a:ext uri="{FF2B5EF4-FFF2-40B4-BE49-F238E27FC236}">
                  <a16:creationId xmlns:a16="http://schemas.microsoft.com/office/drawing/2014/main" id="{6DC02219-650E-4F14-8AB1-B492D7F008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Oval 3">
            <a:extLst>
              <a:ext uri="{FF2B5EF4-FFF2-40B4-BE49-F238E27FC236}">
                <a16:creationId xmlns:a16="http://schemas.microsoft.com/office/drawing/2014/main" id="{6DB34F76-355E-40D9-89A7-E5CFB7618E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46" name="Straight Connector 10">
            <a:extLst>
              <a:ext uri="{FF2B5EF4-FFF2-40B4-BE49-F238E27FC236}">
                <a16:creationId xmlns:a16="http://schemas.microsoft.com/office/drawing/2014/main" id="{9666709F-1737-42BB-95BE-FA05E16C9B00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7" name="Straight Connector 297">
            <a:extLst>
              <a:ext uri="{FF2B5EF4-FFF2-40B4-BE49-F238E27FC236}">
                <a16:creationId xmlns:a16="http://schemas.microsoft.com/office/drawing/2014/main" id="{2423CD58-98AA-4A0A-873A-7B23C4F3DA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8" name="Straight Connector 298">
            <a:extLst>
              <a:ext uri="{FF2B5EF4-FFF2-40B4-BE49-F238E27FC236}">
                <a16:creationId xmlns:a16="http://schemas.microsoft.com/office/drawing/2014/main" id="{37EABA77-91A4-4198-99DC-9CF3E160E5D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49" name="Straight Connector 299">
            <a:extLst>
              <a:ext uri="{FF2B5EF4-FFF2-40B4-BE49-F238E27FC236}">
                <a16:creationId xmlns:a16="http://schemas.microsoft.com/office/drawing/2014/main" id="{31DE0883-C47E-46D3-B65F-51B078FB2B0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0" name="Straight Connector 300">
            <a:extLst>
              <a:ext uri="{FF2B5EF4-FFF2-40B4-BE49-F238E27FC236}">
                <a16:creationId xmlns:a16="http://schemas.microsoft.com/office/drawing/2014/main" id="{7A69909E-9E11-4E74-B857-353CE6A0D944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1" name="Straight Connector 301">
            <a:extLst>
              <a:ext uri="{FF2B5EF4-FFF2-40B4-BE49-F238E27FC236}">
                <a16:creationId xmlns:a16="http://schemas.microsoft.com/office/drawing/2014/main" id="{8E2FA324-C0D9-47E8-813C-A7D1066417F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2" name="Straight Connector 302">
            <a:extLst>
              <a:ext uri="{FF2B5EF4-FFF2-40B4-BE49-F238E27FC236}">
                <a16:creationId xmlns:a16="http://schemas.microsoft.com/office/drawing/2014/main" id="{3695CDC0-034D-4613-8AC6-1B4748C2D93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3" name="Straight Connector 303">
            <a:extLst>
              <a:ext uri="{FF2B5EF4-FFF2-40B4-BE49-F238E27FC236}">
                <a16:creationId xmlns:a16="http://schemas.microsoft.com/office/drawing/2014/main" id="{207E24B7-6267-4D43-B787-16EDF82212D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54" name="Straight Connector 304">
            <a:extLst>
              <a:ext uri="{FF2B5EF4-FFF2-40B4-BE49-F238E27FC236}">
                <a16:creationId xmlns:a16="http://schemas.microsoft.com/office/drawing/2014/main" id="{12200735-1599-4BCE-9E0E-3B4A4B4B13BB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55" name="TextBox 39958">
            <a:extLst>
              <a:ext uri="{FF2B5EF4-FFF2-40B4-BE49-F238E27FC236}">
                <a16:creationId xmlns:a16="http://schemas.microsoft.com/office/drawing/2014/main" id="{F74FA14F-32F9-43EA-AC21-5F9AD08FCA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2956" name="Group 347">
            <a:extLst>
              <a:ext uri="{FF2B5EF4-FFF2-40B4-BE49-F238E27FC236}">
                <a16:creationId xmlns:a16="http://schemas.microsoft.com/office/drawing/2014/main" id="{76378BAA-31AB-4B11-BB87-5A8A887C3A27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1C0CE412-D7E1-477F-A80F-9EA4B352A4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2F61AB45-F6E1-4F03-BB5C-B9CB86221A00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5157F29D-B40B-4755-AF00-6224F4C7D1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1EF94719-52DF-4BFE-AF6A-796B08A33CD2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86ED0F64-B139-4139-999A-7A3DA42574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8435A0E1-FFDE-4A81-8CC3-813A2BE74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596A1173-65FA-432A-835F-AB8F49ADA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CD66186E-3841-4A47-A521-B0AC7FC172DE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B10B06C6-C293-4FE9-8E76-07E7CCC84F6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7" name="Group 347">
            <a:extLst>
              <a:ext uri="{FF2B5EF4-FFF2-40B4-BE49-F238E27FC236}">
                <a16:creationId xmlns:a16="http://schemas.microsoft.com/office/drawing/2014/main" id="{7FAC982E-C277-44F9-AF57-67B928760F0C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1E7896E1-96CD-4089-8CE7-FB0C011DC9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481A6C37-159C-4407-80C0-6C7083C7D0B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FD1E6AD2-EE0D-46E0-9ABB-3A8C86BDEF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C28BE7AA-3D62-4F42-815F-2799DF866A64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E3298B7F-C162-4D82-BACA-AFD73D98D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3D0306AB-3B10-47C6-B4DF-6A62F134D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D618FBD0-C80F-4C4E-ACD6-CADA012EF0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9D52931E-E6C7-4C62-B8E6-7A2702E2CB76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4732FF1F-67F6-43A0-84C5-9AF490A2AB1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8" name="Group 347">
            <a:extLst>
              <a:ext uri="{FF2B5EF4-FFF2-40B4-BE49-F238E27FC236}">
                <a16:creationId xmlns:a16="http://schemas.microsoft.com/office/drawing/2014/main" id="{02E1C2E1-C7BE-48DA-93DF-950103DF3DA8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EB3B1629-1074-4C67-9F4B-7A4B575EC5B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4E0DC27C-23E6-4155-A833-8275F1D86758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5F92091B-776E-4F43-A35B-E42D682E55D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E75F093C-B643-40BE-85CB-4E8CDAFC9C6D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EDD3DFF0-376C-4C11-9519-13F9F2CFA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C17F287-8AAB-4634-AA11-395933DB1A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6FFAD8CF-7D8C-42F9-A3A2-FE507CA3E0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8AF6CE2A-797F-4504-840A-E95251C99EE0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8E511D0A-5AAB-43DC-B07F-FC4718FF4AC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59" name="Group 347">
            <a:extLst>
              <a:ext uri="{FF2B5EF4-FFF2-40B4-BE49-F238E27FC236}">
                <a16:creationId xmlns:a16="http://schemas.microsoft.com/office/drawing/2014/main" id="{DACB9ED9-DCD6-4A23-9593-4A0328BE916E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F6DCB8CC-97AD-4B6E-8847-A3DC6C9EAB0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BC47C4BE-26C4-4FAE-999E-4E2E4D6FE9CD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C40B0598-585F-4CCE-8FE4-087A7B0AD93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FB3DC5E8-8278-45A5-ADF1-8960265C25FA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861B0857-C4BE-4801-A569-1E8FAF104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6DEAFDE2-F01F-4882-A330-2CADFFE67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1E25B18F-A43D-44BE-973C-6BCBDE25B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0B332E87-1C51-49EB-9FA2-5DFCDBC81A59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F0496F06-FEAA-46F2-9957-C082FDDC7F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60" name="Oval 3">
            <a:extLst>
              <a:ext uri="{FF2B5EF4-FFF2-40B4-BE49-F238E27FC236}">
                <a16:creationId xmlns:a16="http://schemas.microsoft.com/office/drawing/2014/main" id="{0D625D8D-A584-4DC3-A29F-603200D283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61" name="Straight Connector 10">
            <a:extLst>
              <a:ext uri="{FF2B5EF4-FFF2-40B4-BE49-F238E27FC236}">
                <a16:creationId xmlns:a16="http://schemas.microsoft.com/office/drawing/2014/main" id="{EE160E26-82DD-44F1-A1BF-6D957611A1D0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2" name="Straight Connector 297">
            <a:extLst>
              <a:ext uri="{FF2B5EF4-FFF2-40B4-BE49-F238E27FC236}">
                <a16:creationId xmlns:a16="http://schemas.microsoft.com/office/drawing/2014/main" id="{A71D406C-3FA7-4ACA-A078-F69FD01B8D8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3" name="Straight Connector 298">
            <a:extLst>
              <a:ext uri="{FF2B5EF4-FFF2-40B4-BE49-F238E27FC236}">
                <a16:creationId xmlns:a16="http://schemas.microsoft.com/office/drawing/2014/main" id="{8D2DA30D-956B-4CD6-82AA-124163FC374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4" name="Straight Connector 299">
            <a:extLst>
              <a:ext uri="{FF2B5EF4-FFF2-40B4-BE49-F238E27FC236}">
                <a16:creationId xmlns:a16="http://schemas.microsoft.com/office/drawing/2014/main" id="{5A319504-C238-4B11-8B12-80880F3319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5" name="Straight Connector 300">
            <a:extLst>
              <a:ext uri="{FF2B5EF4-FFF2-40B4-BE49-F238E27FC236}">
                <a16:creationId xmlns:a16="http://schemas.microsoft.com/office/drawing/2014/main" id="{56BAEC19-D5B0-4E05-8B31-953644F40CE6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6" name="Straight Connector 301">
            <a:extLst>
              <a:ext uri="{FF2B5EF4-FFF2-40B4-BE49-F238E27FC236}">
                <a16:creationId xmlns:a16="http://schemas.microsoft.com/office/drawing/2014/main" id="{19CFD563-551D-4633-AEAB-097395E49E9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7" name="Straight Connector 302">
            <a:extLst>
              <a:ext uri="{FF2B5EF4-FFF2-40B4-BE49-F238E27FC236}">
                <a16:creationId xmlns:a16="http://schemas.microsoft.com/office/drawing/2014/main" id="{E1352B05-F2D6-438C-88B6-5A873136115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8" name="Straight Connector 303">
            <a:extLst>
              <a:ext uri="{FF2B5EF4-FFF2-40B4-BE49-F238E27FC236}">
                <a16:creationId xmlns:a16="http://schemas.microsoft.com/office/drawing/2014/main" id="{A674CB4F-BC00-44F1-81B0-73575A0C26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69" name="Straight Connector 304">
            <a:extLst>
              <a:ext uri="{FF2B5EF4-FFF2-40B4-BE49-F238E27FC236}">
                <a16:creationId xmlns:a16="http://schemas.microsoft.com/office/drawing/2014/main" id="{4A9E6E19-B32F-40E6-B404-AEE650E83B1C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70" name="TextBox 39958">
            <a:extLst>
              <a:ext uri="{FF2B5EF4-FFF2-40B4-BE49-F238E27FC236}">
                <a16:creationId xmlns:a16="http://schemas.microsoft.com/office/drawing/2014/main" id="{BF5EFC22-9502-469B-9997-A20106C434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2971" name="Group 347">
            <a:extLst>
              <a:ext uri="{FF2B5EF4-FFF2-40B4-BE49-F238E27FC236}">
                <a16:creationId xmlns:a16="http://schemas.microsoft.com/office/drawing/2014/main" id="{ABF32C8B-C199-4963-A17B-54C8C2F8B712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C1F42CAD-5C39-4D14-B4FF-3BF44F9399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27477198-747A-4CE4-BBB0-6FDD856EF5FE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E92F406E-7724-420E-8F72-8F7FB3A10E8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BCD56CB0-6E9E-4D81-A169-07D139F9D7C4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9402EEB-3619-4D94-8E49-78651E578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62B9262B-5E61-4824-8520-978CDE916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E35898DA-F844-4DCB-94CF-ED913D654B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08E8B658-59B6-4E54-BFD0-A97A0294E8B2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D8002EDF-31E1-4738-92FB-8A688B55D9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2" name="Group 347">
            <a:extLst>
              <a:ext uri="{FF2B5EF4-FFF2-40B4-BE49-F238E27FC236}">
                <a16:creationId xmlns:a16="http://schemas.microsoft.com/office/drawing/2014/main" id="{896D572D-9565-40AF-96B2-C0367831DD63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C1A797E3-5D9D-4390-945A-D1256B6B1B6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8FD212C4-6F1F-4759-94EB-EC71FB25D797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3891E67B-1C54-4F06-9CB6-707BE48CCD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9EB5B3A7-A559-4CC6-A1C3-C53D2FE9FBF4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70DCC566-2C8C-4093-A426-3BB9BEFF1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1FA2C0E1-C17D-4083-A082-80A7141B8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0E4BB2E4-0202-46F5-934B-624787AEB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A66CA00F-5E8D-491D-8A6B-472E7655AC65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398FEC92-1C26-4ADB-AAD0-A70A690132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3" name="Group 347">
            <a:extLst>
              <a:ext uri="{FF2B5EF4-FFF2-40B4-BE49-F238E27FC236}">
                <a16:creationId xmlns:a16="http://schemas.microsoft.com/office/drawing/2014/main" id="{54A71DED-30C1-4AEC-A1A5-AC8B2C1F2191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1520E515-9839-4ED4-BCC5-2E414B7057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1B50F465-26E8-4632-A34E-B898968E927C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C91D8441-52CD-4FA5-B816-3C8A26674A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F48266C6-A368-4815-BE0B-1A895CCBD184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AE2EFABC-41BF-4FAD-BD57-BECAFA90E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7C6C2EB2-6EC8-4092-ACE7-71BA8E6D2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9F755662-15B3-4C69-B7D2-22D661124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0112BDC7-1CF9-41A6-B7EF-011F271537B3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9BD832F0-EE97-4C82-B3E0-3DD2BD3CD8A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74" name="Group 347">
            <a:extLst>
              <a:ext uri="{FF2B5EF4-FFF2-40B4-BE49-F238E27FC236}">
                <a16:creationId xmlns:a16="http://schemas.microsoft.com/office/drawing/2014/main" id="{3B8DE893-A6DC-4DAB-84CC-47B8F2BBF0E1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B7B9301C-16C6-4532-818C-789D7DB82FF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F1314283-F675-4B5D-8396-6851E01AAADE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E3CB9469-3018-4F5C-B2D5-ABADCE3C13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538C75D6-EA74-4097-BDF8-B68EA5CFCB7F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A1E1687C-79B2-415A-ADCA-270B14DBD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B2685E97-DBBF-49DD-8D33-F749B530C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2ED9FA95-5E1C-4A39-880F-F549F17EA9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1A47CF00-444B-41D8-8A67-8C3953794D9B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9F9409D1-ED0F-4459-8AC2-F08BBDA18F8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75" name="Oval 3">
            <a:extLst>
              <a:ext uri="{FF2B5EF4-FFF2-40B4-BE49-F238E27FC236}">
                <a16:creationId xmlns:a16="http://schemas.microsoft.com/office/drawing/2014/main" id="{00B75ABE-F1FE-46C5-810C-2C75444B13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2976" name="Straight Connector 10">
            <a:extLst>
              <a:ext uri="{FF2B5EF4-FFF2-40B4-BE49-F238E27FC236}">
                <a16:creationId xmlns:a16="http://schemas.microsoft.com/office/drawing/2014/main" id="{94861B01-B9ED-477C-9DD9-9148AA77C129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7" name="Straight Connector 297">
            <a:extLst>
              <a:ext uri="{FF2B5EF4-FFF2-40B4-BE49-F238E27FC236}">
                <a16:creationId xmlns:a16="http://schemas.microsoft.com/office/drawing/2014/main" id="{987DC554-ECB3-4AF1-A78E-1F6AF533036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8" name="Straight Connector 298">
            <a:extLst>
              <a:ext uri="{FF2B5EF4-FFF2-40B4-BE49-F238E27FC236}">
                <a16:creationId xmlns:a16="http://schemas.microsoft.com/office/drawing/2014/main" id="{234DFC2D-1073-45CD-982E-A6D7C4FFCE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79" name="Straight Connector 299">
            <a:extLst>
              <a:ext uri="{FF2B5EF4-FFF2-40B4-BE49-F238E27FC236}">
                <a16:creationId xmlns:a16="http://schemas.microsoft.com/office/drawing/2014/main" id="{062FC76D-D885-45B6-A4B4-4E107572ABE4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0" name="Straight Connector 300">
            <a:extLst>
              <a:ext uri="{FF2B5EF4-FFF2-40B4-BE49-F238E27FC236}">
                <a16:creationId xmlns:a16="http://schemas.microsoft.com/office/drawing/2014/main" id="{6769776F-CECE-46E1-BCC6-73505381E5A4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1" name="Straight Connector 301">
            <a:extLst>
              <a:ext uri="{FF2B5EF4-FFF2-40B4-BE49-F238E27FC236}">
                <a16:creationId xmlns:a16="http://schemas.microsoft.com/office/drawing/2014/main" id="{435E0C46-185E-42CC-B058-C78141CD883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2" name="Straight Connector 302">
            <a:extLst>
              <a:ext uri="{FF2B5EF4-FFF2-40B4-BE49-F238E27FC236}">
                <a16:creationId xmlns:a16="http://schemas.microsoft.com/office/drawing/2014/main" id="{C22AABB0-1B3E-46FC-93C2-98F86C64567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3" name="Straight Connector 303">
            <a:extLst>
              <a:ext uri="{FF2B5EF4-FFF2-40B4-BE49-F238E27FC236}">
                <a16:creationId xmlns:a16="http://schemas.microsoft.com/office/drawing/2014/main" id="{B363DB23-CED2-46F4-AE70-D821F9CF3B1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2984" name="Straight Connector 304">
            <a:extLst>
              <a:ext uri="{FF2B5EF4-FFF2-40B4-BE49-F238E27FC236}">
                <a16:creationId xmlns:a16="http://schemas.microsoft.com/office/drawing/2014/main" id="{E0CA4A1F-56FA-4D25-86F8-B6868D16B731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2985" name="TextBox 39958">
            <a:extLst>
              <a:ext uri="{FF2B5EF4-FFF2-40B4-BE49-F238E27FC236}">
                <a16:creationId xmlns:a16="http://schemas.microsoft.com/office/drawing/2014/main" id="{C295F52D-B42E-435A-970C-97336C58F5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2986" name="Group 347">
            <a:extLst>
              <a:ext uri="{FF2B5EF4-FFF2-40B4-BE49-F238E27FC236}">
                <a16:creationId xmlns:a16="http://schemas.microsoft.com/office/drawing/2014/main" id="{0EC5CB2C-F115-4838-8799-7EEFDD857782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7ED8014E-0793-4F48-B832-873752EB36D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C4B9EDEF-F8B7-41F3-B68E-77B3B6267EA2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7BD45C9E-494E-44CB-9678-3C0C8DE8A18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2C146C85-304E-41F1-83DB-7819E2165260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498D7DB4-803B-4EC0-B3C3-2A1F99247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7BFEE291-6B7C-417A-9448-99BD685C1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8531881D-B16F-4833-9B17-CF44C7F41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238D446C-2987-4517-A11C-3FE8EC80BBA8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0E386A95-E8C1-4E24-BBF7-74F3446B42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7" name="Group 347">
            <a:extLst>
              <a:ext uri="{FF2B5EF4-FFF2-40B4-BE49-F238E27FC236}">
                <a16:creationId xmlns:a16="http://schemas.microsoft.com/office/drawing/2014/main" id="{ED87EB6D-000F-4A82-86B9-C207B4115F8A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20F0650E-7864-4014-9D81-61ACD667FB5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FE8B52E0-129A-4699-9E0F-A60FE4D22B01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E4D8BD39-2EEB-4885-BE25-6960A738522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7EBDC120-53BC-45BE-8987-3411657071FF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3B392A58-0C1F-4C60-A2CB-FA0462C0C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D8F6CC83-9E18-4A39-B504-F6358AB7D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939F148B-9553-40B9-BFD9-093521269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F76C1FC-CD1F-4E23-9E75-D1C678C97CFC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D1700C34-04D9-419C-9E24-5D1C83DFACD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8" name="Group 347">
            <a:extLst>
              <a:ext uri="{FF2B5EF4-FFF2-40B4-BE49-F238E27FC236}">
                <a16:creationId xmlns:a16="http://schemas.microsoft.com/office/drawing/2014/main" id="{717A9C45-984B-4E6B-B9A5-91AA96687E80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08422DD7-1069-4DB0-BA70-BBABBB12BB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6CADB7E2-57D4-4BC3-849D-912A3566AC9D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4E6EF2F0-3B4F-43C2-8A48-A668487EB8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564859F0-9808-426B-87F3-D2AB1EFD8FEF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9D24CF9F-0BAD-4223-8FD9-60C74773B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4B1EF21-3254-4BEF-8C17-AA810087D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BDD641AD-3A5C-464B-AE2A-D9592BF082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35FDD341-2BFA-4AA6-8F77-B1F47C4D72C5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FEA8C721-5DD9-406D-A3C4-6B48A31BBEA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89" name="Group 347">
            <a:extLst>
              <a:ext uri="{FF2B5EF4-FFF2-40B4-BE49-F238E27FC236}">
                <a16:creationId xmlns:a16="http://schemas.microsoft.com/office/drawing/2014/main" id="{87BCB64E-72E0-4FD2-A4BC-69134C523230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3FF71592-8301-4145-B4E2-939972EF51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C449D119-EE78-4C68-BC33-A8DE1D0AC2DA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A0739C0A-1815-449A-AE6B-18C50941465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3C492DAB-B3A7-4981-8538-1AD2B7945184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9781FFF4-5DCD-4388-9D77-474BAF93FD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21C9598E-E2DA-4181-9CC0-B9E31D7B3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876D52B1-5D5D-429D-A7E7-57166BBF81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A07D5B20-958D-4E1E-968F-B12D18C72C41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EAB940C2-028B-4DE2-AF13-BA484754A76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0" name="Group 347">
            <a:extLst>
              <a:ext uri="{FF2B5EF4-FFF2-40B4-BE49-F238E27FC236}">
                <a16:creationId xmlns:a16="http://schemas.microsoft.com/office/drawing/2014/main" id="{7ED00514-9AFE-4B5B-B37D-3980F940D2E2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7052C68E-CA1E-423A-A4F3-8526AAD3D23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B0E3E54C-FFF5-41C5-B8CD-6EA295CED3C9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434E53B9-9089-4183-AA43-C9A23CB0D9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0555AE8E-B418-4E3D-8C9A-AE83AD1461CC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3A7ECA13-0CC6-4241-BC78-CC449976F6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59F664A-2084-4A18-B337-1584F7429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C63A3B04-DB66-4F69-87E5-D95F23B6A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1BFEC698-4AEB-4D7A-8C34-C705EEDBAA5C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8669FB9D-A77F-4325-8732-DD736E357E8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2991" name="Group 347">
            <a:extLst>
              <a:ext uri="{FF2B5EF4-FFF2-40B4-BE49-F238E27FC236}">
                <a16:creationId xmlns:a16="http://schemas.microsoft.com/office/drawing/2014/main" id="{D508C57E-0188-480E-896A-4DFCED0F32FE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A0B5E19B-8421-4B71-8E60-634B343DBBC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AE235348-E456-43BA-BA0B-DC343C9E63FC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E0BDCB75-5647-4226-A6D0-8F2445F959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635E0859-240A-4605-8EFD-F937149EC84E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2BA7147-606F-422A-91B0-AE1FDDEF3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FB2A2549-9CF8-4B75-857B-100F1D453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9B2EBB53-D54F-4F37-B934-665E752CB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FF613BE6-71B8-4258-85BB-DF5B8D99A6BC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3A4BCC0-BEB2-436B-84EE-882681B996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2992" name="Rectangle 2">
            <a:extLst>
              <a:ext uri="{FF2B5EF4-FFF2-40B4-BE49-F238E27FC236}">
                <a16:creationId xmlns:a16="http://schemas.microsoft.com/office/drawing/2014/main" id="{D22D8C65-FA95-4D8B-A966-66EE2AF676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2993" name="Picture 76" descr="underline_base">
            <a:extLst>
              <a:ext uri="{FF2B5EF4-FFF2-40B4-BE49-F238E27FC236}">
                <a16:creationId xmlns:a16="http://schemas.microsoft.com/office/drawing/2014/main" id="{45913CBE-90DC-4586-944C-F31252B5B75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2994" name="Group 2">
            <a:extLst>
              <a:ext uri="{FF2B5EF4-FFF2-40B4-BE49-F238E27FC236}">
                <a16:creationId xmlns:a16="http://schemas.microsoft.com/office/drawing/2014/main" id="{998F24FA-5890-40C6-9EB2-D4509BF8CEF6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3188" name="Freeform 84">
              <a:extLst>
                <a:ext uri="{FF2B5EF4-FFF2-40B4-BE49-F238E27FC236}">
                  <a16:creationId xmlns:a16="http://schemas.microsoft.com/office/drawing/2014/main" id="{CB21381E-23DC-4C07-B6E5-908668440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9" name="TextBox 1">
              <a:extLst>
                <a:ext uri="{FF2B5EF4-FFF2-40B4-BE49-F238E27FC236}">
                  <a16:creationId xmlns:a16="http://schemas.microsoft.com/office/drawing/2014/main" id="{8B6EC6E5-4233-413F-A309-58DEADACF4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5" name="Group 131">
            <a:extLst>
              <a:ext uri="{FF2B5EF4-FFF2-40B4-BE49-F238E27FC236}">
                <a16:creationId xmlns:a16="http://schemas.microsoft.com/office/drawing/2014/main" id="{23F1B8C6-BA4F-4779-9260-1DACB79AB86A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3186" name="Freeform 84">
              <a:extLst>
                <a:ext uri="{FF2B5EF4-FFF2-40B4-BE49-F238E27FC236}">
                  <a16:creationId xmlns:a16="http://schemas.microsoft.com/office/drawing/2014/main" id="{6BDE6D80-E40F-475C-AF99-710415F5B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7" name="TextBox 133">
              <a:extLst>
                <a:ext uri="{FF2B5EF4-FFF2-40B4-BE49-F238E27FC236}">
                  <a16:creationId xmlns:a16="http://schemas.microsoft.com/office/drawing/2014/main" id="{9ADAF226-937C-4A92-B586-1A0BBEEDCA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6" name="Group 135">
            <a:extLst>
              <a:ext uri="{FF2B5EF4-FFF2-40B4-BE49-F238E27FC236}">
                <a16:creationId xmlns:a16="http://schemas.microsoft.com/office/drawing/2014/main" id="{B4465E60-ABE2-47A9-9EDE-DC265BB22EF3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3184" name="Freeform 84">
              <a:extLst>
                <a:ext uri="{FF2B5EF4-FFF2-40B4-BE49-F238E27FC236}">
                  <a16:creationId xmlns:a16="http://schemas.microsoft.com/office/drawing/2014/main" id="{4C118F2A-09FC-48D3-AF64-471327057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5" name="TextBox 137">
              <a:extLst>
                <a:ext uri="{FF2B5EF4-FFF2-40B4-BE49-F238E27FC236}">
                  <a16:creationId xmlns:a16="http://schemas.microsoft.com/office/drawing/2014/main" id="{07FF9C2A-3A0C-4AA4-818E-A68291DD6C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7" name="Group 138">
            <a:extLst>
              <a:ext uri="{FF2B5EF4-FFF2-40B4-BE49-F238E27FC236}">
                <a16:creationId xmlns:a16="http://schemas.microsoft.com/office/drawing/2014/main" id="{9B38524C-B3E5-46DC-9F68-F41A2DDBE396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3182" name="Freeform 84">
              <a:extLst>
                <a:ext uri="{FF2B5EF4-FFF2-40B4-BE49-F238E27FC236}">
                  <a16:creationId xmlns:a16="http://schemas.microsoft.com/office/drawing/2014/main" id="{5AAD86E5-72E2-42E2-A799-FD4E2667C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3" name="TextBox 140">
              <a:extLst>
                <a:ext uri="{FF2B5EF4-FFF2-40B4-BE49-F238E27FC236}">
                  <a16:creationId xmlns:a16="http://schemas.microsoft.com/office/drawing/2014/main" id="{ADB6904B-65A9-4691-924F-A8C69DD74F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8" name="Group 141">
            <a:extLst>
              <a:ext uri="{FF2B5EF4-FFF2-40B4-BE49-F238E27FC236}">
                <a16:creationId xmlns:a16="http://schemas.microsoft.com/office/drawing/2014/main" id="{55DCC1A1-B037-43C0-B450-94DD87AB98F1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3180" name="Freeform 84">
              <a:extLst>
                <a:ext uri="{FF2B5EF4-FFF2-40B4-BE49-F238E27FC236}">
                  <a16:creationId xmlns:a16="http://schemas.microsoft.com/office/drawing/2014/main" id="{1A9FB50D-BC00-4A7B-91D2-000BA7BC3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81" name="TextBox 143">
              <a:extLst>
                <a:ext uri="{FF2B5EF4-FFF2-40B4-BE49-F238E27FC236}">
                  <a16:creationId xmlns:a16="http://schemas.microsoft.com/office/drawing/2014/main" id="{0BA46399-4254-46BB-9E7A-6A62D9F16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2999" name="Group 144">
            <a:extLst>
              <a:ext uri="{FF2B5EF4-FFF2-40B4-BE49-F238E27FC236}">
                <a16:creationId xmlns:a16="http://schemas.microsoft.com/office/drawing/2014/main" id="{1D650CE9-9232-4BAB-9A9C-20F7CB95E792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3178" name="Freeform 84">
              <a:extLst>
                <a:ext uri="{FF2B5EF4-FFF2-40B4-BE49-F238E27FC236}">
                  <a16:creationId xmlns:a16="http://schemas.microsoft.com/office/drawing/2014/main" id="{926ADC4C-46D1-4EB0-B3F0-8DCDBBF7D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9" name="TextBox 146">
              <a:extLst>
                <a:ext uri="{FF2B5EF4-FFF2-40B4-BE49-F238E27FC236}">
                  <a16:creationId xmlns:a16="http://schemas.microsoft.com/office/drawing/2014/main" id="{320ABBF5-BFA2-4C93-9045-2EF6D4A046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0" name="Group 147">
            <a:extLst>
              <a:ext uri="{FF2B5EF4-FFF2-40B4-BE49-F238E27FC236}">
                <a16:creationId xmlns:a16="http://schemas.microsoft.com/office/drawing/2014/main" id="{15C1E241-2139-4E09-8037-9867D63D3A65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3176" name="Freeform 84">
              <a:extLst>
                <a:ext uri="{FF2B5EF4-FFF2-40B4-BE49-F238E27FC236}">
                  <a16:creationId xmlns:a16="http://schemas.microsoft.com/office/drawing/2014/main" id="{B548CB57-97C6-402A-809C-2945FA7F2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7" name="TextBox 149">
              <a:extLst>
                <a:ext uri="{FF2B5EF4-FFF2-40B4-BE49-F238E27FC236}">
                  <a16:creationId xmlns:a16="http://schemas.microsoft.com/office/drawing/2014/main" id="{2A93BA2E-E01D-45FF-9685-DBBEBD7E9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1" name="Group 150">
            <a:extLst>
              <a:ext uri="{FF2B5EF4-FFF2-40B4-BE49-F238E27FC236}">
                <a16:creationId xmlns:a16="http://schemas.microsoft.com/office/drawing/2014/main" id="{A8B1204D-F694-4DC6-99E2-995427D6BB6E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3174" name="Freeform 84">
              <a:extLst>
                <a:ext uri="{FF2B5EF4-FFF2-40B4-BE49-F238E27FC236}">
                  <a16:creationId xmlns:a16="http://schemas.microsoft.com/office/drawing/2014/main" id="{AFCDE641-552B-4C9C-A764-E30541BAD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5" name="TextBox 152">
              <a:extLst>
                <a:ext uri="{FF2B5EF4-FFF2-40B4-BE49-F238E27FC236}">
                  <a16:creationId xmlns:a16="http://schemas.microsoft.com/office/drawing/2014/main" id="{552FCCE8-138D-4D00-8BBD-CD03A166EAA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2" name="Group 153">
            <a:extLst>
              <a:ext uri="{FF2B5EF4-FFF2-40B4-BE49-F238E27FC236}">
                <a16:creationId xmlns:a16="http://schemas.microsoft.com/office/drawing/2014/main" id="{5937629D-62CD-44E7-81F1-80F99FAD5C8E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3172" name="Freeform 84">
              <a:extLst>
                <a:ext uri="{FF2B5EF4-FFF2-40B4-BE49-F238E27FC236}">
                  <a16:creationId xmlns:a16="http://schemas.microsoft.com/office/drawing/2014/main" id="{882A13B4-054A-4C5B-85F4-D5E6AE509C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3" name="TextBox 155">
              <a:extLst>
                <a:ext uri="{FF2B5EF4-FFF2-40B4-BE49-F238E27FC236}">
                  <a16:creationId xmlns:a16="http://schemas.microsoft.com/office/drawing/2014/main" id="{BA22115C-F742-46BB-9711-9DA5E138D1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3" name="Group 156">
            <a:extLst>
              <a:ext uri="{FF2B5EF4-FFF2-40B4-BE49-F238E27FC236}">
                <a16:creationId xmlns:a16="http://schemas.microsoft.com/office/drawing/2014/main" id="{66AA0483-B9EC-4944-A702-FACFC9A7FE2D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3170" name="Freeform 84">
              <a:extLst>
                <a:ext uri="{FF2B5EF4-FFF2-40B4-BE49-F238E27FC236}">
                  <a16:creationId xmlns:a16="http://schemas.microsoft.com/office/drawing/2014/main" id="{7F90B7C6-A577-455D-A0AC-575583268D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71" name="TextBox 158">
              <a:extLst>
                <a:ext uri="{FF2B5EF4-FFF2-40B4-BE49-F238E27FC236}">
                  <a16:creationId xmlns:a16="http://schemas.microsoft.com/office/drawing/2014/main" id="{03AC29CE-9AD4-4235-A2B0-E5C03720B0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4" name="Group 160">
            <a:extLst>
              <a:ext uri="{FF2B5EF4-FFF2-40B4-BE49-F238E27FC236}">
                <a16:creationId xmlns:a16="http://schemas.microsoft.com/office/drawing/2014/main" id="{73E85F79-4C82-4892-AF20-2881D9C513E0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3168" name="Freeform 84">
              <a:extLst>
                <a:ext uri="{FF2B5EF4-FFF2-40B4-BE49-F238E27FC236}">
                  <a16:creationId xmlns:a16="http://schemas.microsoft.com/office/drawing/2014/main" id="{C8D9A520-67D9-4D70-9090-A70883285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9" name="TextBox 162">
              <a:extLst>
                <a:ext uri="{FF2B5EF4-FFF2-40B4-BE49-F238E27FC236}">
                  <a16:creationId xmlns:a16="http://schemas.microsoft.com/office/drawing/2014/main" id="{A6CB1D7B-0479-410A-A2C7-D5ADB0C8AE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5" name="Group 163">
            <a:extLst>
              <a:ext uri="{FF2B5EF4-FFF2-40B4-BE49-F238E27FC236}">
                <a16:creationId xmlns:a16="http://schemas.microsoft.com/office/drawing/2014/main" id="{5251AE82-61D2-40CE-BA32-A5AE7683326D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3166" name="Freeform 84">
              <a:extLst>
                <a:ext uri="{FF2B5EF4-FFF2-40B4-BE49-F238E27FC236}">
                  <a16:creationId xmlns:a16="http://schemas.microsoft.com/office/drawing/2014/main" id="{F5B6B753-0D0B-47DA-9841-0EE3D36A9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7" name="TextBox 165">
              <a:extLst>
                <a:ext uri="{FF2B5EF4-FFF2-40B4-BE49-F238E27FC236}">
                  <a16:creationId xmlns:a16="http://schemas.microsoft.com/office/drawing/2014/main" id="{71E4D696-1929-440C-B2F3-0501EDBF38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6" name="Group 169">
            <a:extLst>
              <a:ext uri="{FF2B5EF4-FFF2-40B4-BE49-F238E27FC236}">
                <a16:creationId xmlns:a16="http://schemas.microsoft.com/office/drawing/2014/main" id="{893E80B0-7ED3-4308-809A-8FE822F3E5AE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3164" name="Freeform 84">
              <a:extLst>
                <a:ext uri="{FF2B5EF4-FFF2-40B4-BE49-F238E27FC236}">
                  <a16:creationId xmlns:a16="http://schemas.microsoft.com/office/drawing/2014/main" id="{80102A5D-6EEA-401D-AE2C-58EE85CA6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5" name="TextBox 171">
              <a:extLst>
                <a:ext uri="{FF2B5EF4-FFF2-40B4-BE49-F238E27FC236}">
                  <a16:creationId xmlns:a16="http://schemas.microsoft.com/office/drawing/2014/main" id="{0BBA3BD0-C9F2-4297-A07A-EC04BB7BD2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7" name="Group 172">
            <a:extLst>
              <a:ext uri="{FF2B5EF4-FFF2-40B4-BE49-F238E27FC236}">
                <a16:creationId xmlns:a16="http://schemas.microsoft.com/office/drawing/2014/main" id="{64B6DEB8-DE62-4018-B3FB-B43F445F42C5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3162" name="Freeform 84">
              <a:extLst>
                <a:ext uri="{FF2B5EF4-FFF2-40B4-BE49-F238E27FC236}">
                  <a16:creationId xmlns:a16="http://schemas.microsoft.com/office/drawing/2014/main" id="{178B2255-6761-4EEF-8F5F-5DDE84D63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3" name="TextBox 174">
              <a:extLst>
                <a:ext uri="{FF2B5EF4-FFF2-40B4-BE49-F238E27FC236}">
                  <a16:creationId xmlns:a16="http://schemas.microsoft.com/office/drawing/2014/main" id="{7B8677CE-46D6-4210-AFD1-6094949A7E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3008" name="Group 175">
            <a:extLst>
              <a:ext uri="{FF2B5EF4-FFF2-40B4-BE49-F238E27FC236}">
                <a16:creationId xmlns:a16="http://schemas.microsoft.com/office/drawing/2014/main" id="{7AE42DE2-DC89-47CA-8933-FDFE286BAA34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3160" name="Freeform 84">
              <a:extLst>
                <a:ext uri="{FF2B5EF4-FFF2-40B4-BE49-F238E27FC236}">
                  <a16:creationId xmlns:a16="http://schemas.microsoft.com/office/drawing/2014/main" id="{4488DD8A-C73F-4695-825C-96F89BA6C6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161" name="TextBox 177">
              <a:extLst>
                <a:ext uri="{FF2B5EF4-FFF2-40B4-BE49-F238E27FC236}">
                  <a16:creationId xmlns:a16="http://schemas.microsoft.com/office/drawing/2014/main" id="{958DC10C-75D5-41B5-83E1-400E726FDB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09" name="TextBox 4">
            <a:extLst>
              <a:ext uri="{FF2B5EF4-FFF2-40B4-BE49-F238E27FC236}">
                <a16:creationId xmlns:a16="http://schemas.microsoft.com/office/drawing/2014/main" id="{24847351-0E02-4C0A-A2B9-291B1D57FE4D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0" name="TextBox 179">
            <a:extLst>
              <a:ext uri="{FF2B5EF4-FFF2-40B4-BE49-F238E27FC236}">
                <a16:creationId xmlns:a16="http://schemas.microsoft.com/office/drawing/2014/main" id="{ED2D3D9C-27D4-459A-9DEE-D4383EC8BB91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1" name="TextBox 180">
            <a:extLst>
              <a:ext uri="{FF2B5EF4-FFF2-40B4-BE49-F238E27FC236}">
                <a16:creationId xmlns:a16="http://schemas.microsoft.com/office/drawing/2014/main" id="{1B4428E4-7C12-4A91-B065-6453F936BD7A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2" name="TextBox 181">
            <a:extLst>
              <a:ext uri="{FF2B5EF4-FFF2-40B4-BE49-F238E27FC236}">
                <a16:creationId xmlns:a16="http://schemas.microsoft.com/office/drawing/2014/main" id="{A7305BBF-B55C-48FF-83B9-92C9D0B404FC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3" name="TextBox 182">
            <a:extLst>
              <a:ext uri="{FF2B5EF4-FFF2-40B4-BE49-F238E27FC236}">
                <a16:creationId xmlns:a16="http://schemas.microsoft.com/office/drawing/2014/main" id="{D1E611EA-B394-4403-AB90-0925E264547C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3014" name="TextBox 183">
            <a:extLst>
              <a:ext uri="{FF2B5EF4-FFF2-40B4-BE49-F238E27FC236}">
                <a16:creationId xmlns:a16="http://schemas.microsoft.com/office/drawing/2014/main" id="{C04E3D2D-56EA-47EC-9237-E4AD1284EB5C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3015" name="Straight Connector 12">
            <a:extLst>
              <a:ext uri="{FF2B5EF4-FFF2-40B4-BE49-F238E27FC236}">
                <a16:creationId xmlns:a16="http://schemas.microsoft.com/office/drawing/2014/main" id="{C92A1842-0757-4155-9680-14001AF75EF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6" name="Straight Connector 500">
            <a:extLst>
              <a:ext uri="{FF2B5EF4-FFF2-40B4-BE49-F238E27FC236}">
                <a16:creationId xmlns:a16="http://schemas.microsoft.com/office/drawing/2014/main" id="{23F6E0A0-05D2-461B-A241-53FE6B29EA34}"/>
              </a:ext>
            </a:extLst>
          </p:cNvPr>
          <p:cNvCxnSpPr>
            <a:cxnSpLocks noChangeShapeType="1"/>
            <a:endCxn id="415" idx="2"/>
          </p:cNvCxnSpPr>
          <p:nvPr/>
        </p:nvCxnSpPr>
        <p:spPr bwMode="auto">
          <a:xfrm>
            <a:off x="1638300" y="2849563"/>
            <a:ext cx="831850" cy="619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7" name="Straight Connector 501">
            <a:extLst>
              <a:ext uri="{FF2B5EF4-FFF2-40B4-BE49-F238E27FC236}">
                <a16:creationId xmlns:a16="http://schemas.microsoft.com/office/drawing/2014/main" id="{0B2FC220-C221-4F53-929A-B91C205ED8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235075" y="2973388"/>
            <a:ext cx="1303338" cy="27781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8" name="Straight Connector 502">
            <a:extLst>
              <a:ext uri="{FF2B5EF4-FFF2-40B4-BE49-F238E27FC236}">
                <a16:creationId xmlns:a16="http://schemas.microsoft.com/office/drawing/2014/main" id="{B47175BB-B326-43FF-872A-BBDD0C18A77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19" name="Straight Connector 503">
            <a:extLst>
              <a:ext uri="{FF2B5EF4-FFF2-40B4-BE49-F238E27FC236}">
                <a16:creationId xmlns:a16="http://schemas.microsoft.com/office/drawing/2014/main" id="{4F0C0C90-8F4E-43AE-A1E4-3C4930E1673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0" name="Straight Connector 504">
            <a:extLst>
              <a:ext uri="{FF2B5EF4-FFF2-40B4-BE49-F238E27FC236}">
                <a16:creationId xmlns:a16="http://schemas.microsoft.com/office/drawing/2014/main" id="{3AFD0535-04BD-45E2-804F-9CF5566E108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1" name="Straight Connector 505">
            <a:extLst>
              <a:ext uri="{FF2B5EF4-FFF2-40B4-BE49-F238E27FC236}">
                <a16:creationId xmlns:a16="http://schemas.microsoft.com/office/drawing/2014/main" id="{A3F9A3F8-D051-44C5-BA66-7DD13C8945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2" name="Straight Connector 507">
            <a:extLst>
              <a:ext uri="{FF2B5EF4-FFF2-40B4-BE49-F238E27FC236}">
                <a16:creationId xmlns:a16="http://schemas.microsoft.com/office/drawing/2014/main" id="{61124F67-CF1F-4399-8F9E-3BF924A4F8C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3" name="Straight Connector 509">
            <a:extLst>
              <a:ext uri="{FF2B5EF4-FFF2-40B4-BE49-F238E27FC236}">
                <a16:creationId xmlns:a16="http://schemas.microsoft.com/office/drawing/2014/main" id="{C6DC822B-4165-4833-A0EE-DC40E3171D77}"/>
              </a:ext>
            </a:extLst>
          </p:cNvPr>
          <p:cNvCxnSpPr>
            <a:cxnSpLocks noChangeShapeType="1"/>
            <a:stCxn id="83164" idx="0"/>
          </p:cNvCxnSpPr>
          <p:nvPr/>
        </p:nvCxnSpPr>
        <p:spPr bwMode="auto">
          <a:xfrm flipH="1" flipV="1">
            <a:off x="5319713" y="4694238"/>
            <a:ext cx="285750" cy="11604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4" name="Straight Connector 510">
            <a:extLst>
              <a:ext uri="{FF2B5EF4-FFF2-40B4-BE49-F238E27FC236}">
                <a16:creationId xmlns:a16="http://schemas.microsoft.com/office/drawing/2014/main" id="{E8B93935-48C8-4530-B589-4A349232AAC2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0687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5" name="Straight Connector 511">
            <a:extLst>
              <a:ext uri="{FF2B5EF4-FFF2-40B4-BE49-F238E27FC236}">
                <a16:creationId xmlns:a16="http://schemas.microsoft.com/office/drawing/2014/main" id="{23DFB577-33BB-4F81-98FE-F70384EF6C33}"/>
              </a:ext>
            </a:extLst>
          </p:cNvPr>
          <p:cNvCxnSpPr>
            <a:cxnSpLocks noChangeShapeType="1"/>
            <a:stCxn id="83161" idx="0"/>
          </p:cNvCxnSpPr>
          <p:nvPr/>
        </p:nvCxnSpPr>
        <p:spPr bwMode="auto">
          <a:xfrm flipH="1" flipV="1">
            <a:off x="3144838" y="5192713"/>
            <a:ext cx="244475" cy="6619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6" name="Straight Connector 512">
            <a:extLst>
              <a:ext uri="{FF2B5EF4-FFF2-40B4-BE49-F238E27FC236}">
                <a16:creationId xmlns:a16="http://schemas.microsoft.com/office/drawing/2014/main" id="{08FA3427-5C66-4589-B5EA-A4BBFA4F714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7" name="Straight Connector 513">
            <a:extLst>
              <a:ext uri="{FF2B5EF4-FFF2-40B4-BE49-F238E27FC236}">
                <a16:creationId xmlns:a16="http://schemas.microsoft.com/office/drawing/2014/main" id="{C4AFCA50-B611-45E1-AE52-2B456E0203E7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3028" name="Straight Connector 514">
            <a:extLst>
              <a:ext uri="{FF2B5EF4-FFF2-40B4-BE49-F238E27FC236}">
                <a16:creationId xmlns:a16="http://schemas.microsoft.com/office/drawing/2014/main" id="{AAA1F33C-D095-44CD-AA2B-31A4EA8971B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55700" y="4376738"/>
            <a:ext cx="996950" cy="47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3029" name="Footer Placeholder 2">
            <a:extLst>
              <a:ext uri="{FF2B5EF4-FFF2-40B4-BE49-F238E27FC236}">
                <a16:creationId xmlns:a16="http://schemas.microsoft.com/office/drawing/2014/main" id="{A518EA6A-2281-41C8-B9A2-E517749E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3030" name="Slide Number Placeholder 3">
            <a:extLst>
              <a:ext uri="{FF2B5EF4-FFF2-40B4-BE49-F238E27FC236}">
                <a16:creationId xmlns:a16="http://schemas.microsoft.com/office/drawing/2014/main" id="{44E82A56-ECE7-4F25-BDE3-A6F3FC559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295B63F2-9360-461E-8A20-2BA7CD391509}" type="slidenum">
              <a:rPr lang="en-US" altLang="en-US" sz="1200">
                <a:latin typeface="Tahoma" panose="020B0604030504040204" pitchFamily="34" charset="0"/>
              </a:rPr>
              <a:pPr/>
              <a:t>36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3031" name="Group 347">
            <a:extLst>
              <a:ext uri="{FF2B5EF4-FFF2-40B4-BE49-F238E27FC236}">
                <a16:creationId xmlns:a16="http://schemas.microsoft.com/office/drawing/2014/main" id="{439FD088-5F40-4D0F-9ACC-F9D3D30EC297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F35A0659-0A76-4E73-BFD9-39E4A570E2A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AD17AEFA-8AE3-4040-98FA-A7390885350A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1F455E77-5DAB-46CC-B207-1C0A92A47A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CDB334EB-3B8A-44E9-8AFD-2BEFC27E4EC8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40EAE4AA-185A-437F-A5BE-1F484DB4F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6BD1B7DC-5C7A-4A2C-929A-48D3BDF8C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85CF83FF-CE57-47E6-8170-9C593B1797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070B676F-F103-468A-8BFC-BCBAAD7ECE8A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669DC182-559E-4ADD-943C-2F55D77312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2" name="Group 347">
            <a:extLst>
              <a:ext uri="{FF2B5EF4-FFF2-40B4-BE49-F238E27FC236}">
                <a16:creationId xmlns:a16="http://schemas.microsoft.com/office/drawing/2014/main" id="{2C5BBDE3-8E68-4C0B-AF8C-A75935DB6637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58BA50F0-BAD6-43D6-8476-06E59872ED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AEA8ED1-B60A-43B0-9A6C-CDA2E3973E2D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97CECBFE-F77B-4144-8330-18B9C89419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0BC51E29-C691-454F-96C0-29C3E0630A9A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D3B32E26-E149-4BDA-AE0E-3F3D750B9D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1108A93A-8E1D-4167-AAA2-414C3963790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4C0B2168-5E39-4420-8C37-9EE068311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00D8F537-F7DE-4909-8D1E-AEA23A6A6904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59BD9EDD-CFC8-4126-A5A0-2D867F4B3D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3" name="Group 347">
            <a:extLst>
              <a:ext uri="{FF2B5EF4-FFF2-40B4-BE49-F238E27FC236}">
                <a16:creationId xmlns:a16="http://schemas.microsoft.com/office/drawing/2014/main" id="{7AC180E1-F575-4864-8D97-9A6C8F91F37F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AC020DE9-5AF9-4BBD-B4F5-3F5ABDF1422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756942F9-C491-40B7-BB99-8F0CE7332E82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111E8300-D271-4EC2-BFFC-9823C803BDA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8094BFDC-A62F-4EC7-9DFB-DCF226659159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FA4395BB-8720-4175-93F4-B94205D064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EA4D13FE-F1D1-457C-9336-ECAF14A1B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96996BE3-DCB7-43C6-B30F-0F3FBD961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48F74D02-8E4C-4AEE-B9A1-B0388955CA3C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2F6CE5D9-87E4-476E-B5A9-9486E553CD5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34" name="Straight Connector 508">
            <a:extLst>
              <a:ext uri="{FF2B5EF4-FFF2-40B4-BE49-F238E27FC236}">
                <a16:creationId xmlns:a16="http://schemas.microsoft.com/office/drawing/2014/main" id="{5C1E6904-9438-4361-8A72-A68D9305B15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35" name="Group 347">
            <a:extLst>
              <a:ext uri="{FF2B5EF4-FFF2-40B4-BE49-F238E27FC236}">
                <a16:creationId xmlns:a16="http://schemas.microsoft.com/office/drawing/2014/main" id="{4B70776A-45F7-4184-A8FF-425BAD21E473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1CBD7398-1A0F-4014-98BB-7BE64C8441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16DB9FF1-B1CE-423A-B080-9A608D5C86CD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EEFA76F5-C1F7-46B6-A3BF-EC642D14EA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5D5D2604-DDBB-4106-9C24-912338ABFC91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D980660C-9868-4A75-B9E5-40433DEF5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EF79BB6E-3935-44BF-B1B4-3769F72D1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7FAEE6B9-5224-4D63-A300-C16634E3D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83DA48FD-DF28-4A97-908D-B2B9A6037690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7BAAC14F-B73B-48ED-A820-81629F5D6A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6" name="Group 347">
            <a:extLst>
              <a:ext uri="{FF2B5EF4-FFF2-40B4-BE49-F238E27FC236}">
                <a16:creationId xmlns:a16="http://schemas.microsoft.com/office/drawing/2014/main" id="{644A8F14-7B26-4765-B48D-C73693229110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C779C9D9-7D42-4B0E-A58C-5144CA2277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29377065-9AAF-4E69-8149-73FC364C7BE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E99D2A98-C7A1-4A2F-B22A-17C74CDAB38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0A682DE2-7FCA-4425-B699-EB351780484E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2D7BE0EE-95DD-4A8A-B219-84B415E95E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87714558-C8BB-4018-ACDE-6B9F11759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C28DD16E-97CD-4091-8FBA-C744AA29F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F9A94A21-FC88-4370-A0FD-F8F419EB7A22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4B8EB468-227C-497A-823D-CE2FFEF5443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7" name="Group 439">
            <a:extLst>
              <a:ext uri="{FF2B5EF4-FFF2-40B4-BE49-F238E27FC236}">
                <a16:creationId xmlns:a16="http://schemas.microsoft.com/office/drawing/2014/main" id="{253E729F-FBFE-490B-A8BE-679F0F37476F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86449D6D-3321-40EF-9448-73F3ABAE74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3F21188B-3AD4-4C96-BB4D-1F767FD9BF5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2A7F97DD-8295-441E-AC0B-DF8D3CDFBCA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835850ED-8CE2-4F5A-A7B9-F296CC98F64D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1BBAB3A1-5483-41AF-981F-19E66A2C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F7D980FB-59EC-4597-9CD9-F7DE42503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1C34480A-30A5-4960-A07D-507D2504F4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44A6D892-E95F-4FB1-A7D2-ECAE159AE4F0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8BFEBF4F-99FD-49FF-AD16-BDA9FD83E9B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8" name="Group 347">
            <a:extLst>
              <a:ext uri="{FF2B5EF4-FFF2-40B4-BE49-F238E27FC236}">
                <a16:creationId xmlns:a16="http://schemas.microsoft.com/office/drawing/2014/main" id="{C1299A16-00CF-4065-AA90-577A82CC30C3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191CC006-35FC-48A4-943C-DC4816BB2A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7FE73A30-99DE-48E4-A81B-0499CF1022CE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E945DD8C-7AEB-4B0A-82B3-A393121EF1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63C0455F-E7DD-473C-9467-2C9D75E09E17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CA4C40D4-DF1D-4A38-BC24-47BF76619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FC8B4F64-7AC5-4BDB-BB01-5CC376F2B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CA37E1E0-E15E-4AA2-B408-D42D62DA0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38C83C6F-E702-41EB-91CD-0226D7F70E9B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553050BA-A7D8-4493-B786-3140C20CBF2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39" name="Group 347">
            <a:extLst>
              <a:ext uri="{FF2B5EF4-FFF2-40B4-BE49-F238E27FC236}">
                <a16:creationId xmlns:a16="http://schemas.microsoft.com/office/drawing/2014/main" id="{8014D08C-F404-42FB-8F43-CD0A399F4BA0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4452BCD7-F6AF-41F9-91AA-8CD7BEBBB0C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8D05DA88-9237-4D32-892A-0739D776FC65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C4C529F0-664F-4BB4-AB7E-49E1A811DD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26A208E8-33AB-45D0-B251-03D8E5F52F80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DCBCEAC3-B94E-4AFA-8E07-4A21D132E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5BC01121-20C0-46A3-BDF7-B1247A18B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C1EF00BE-4522-4620-9E7E-D0BC38F6B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AC72D61D-EAB4-46FE-94EE-6599135FC2B9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F1CAF94-E20B-495F-83A1-B57C289327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0" name="Group 347">
            <a:extLst>
              <a:ext uri="{FF2B5EF4-FFF2-40B4-BE49-F238E27FC236}">
                <a16:creationId xmlns:a16="http://schemas.microsoft.com/office/drawing/2014/main" id="{2561F7E0-D5A3-4382-A0E2-7D29F143C317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C6218E92-5CB3-4AE9-AAB7-FEF03E5588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EFD99531-750F-45B4-8806-9B4815746F9D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BD96CDEA-889C-49CD-8B34-2632C9325CE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442CA704-967A-4C57-A180-6DB686C832BF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A31C3D43-4E96-4373-87FF-3BA0B6AEDD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29A43020-643A-4B92-B206-2EB206151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D01F6F27-462C-431E-89BF-852C3AD11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60AAD9D2-FFE7-4F13-A294-8461AF5AD91E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244CABD9-E210-4E92-B647-00DE19550C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3041" name="Group 531">
            <a:extLst>
              <a:ext uri="{FF2B5EF4-FFF2-40B4-BE49-F238E27FC236}">
                <a16:creationId xmlns:a16="http://schemas.microsoft.com/office/drawing/2014/main" id="{34E3B9F9-93AF-49FF-93C5-1BCACD6DD5A0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67668239-1839-4597-851F-5F716BC3B0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1F2C909C-8BEB-4D06-BB87-5648B2047E7F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D0E7F0E7-C4FF-427C-B87B-71E32A8BC5C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35D042A1-AC59-4AA5-BE5D-B980D34B5A15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B2D16377-3D52-4550-97C2-4EAD2FBB8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FBEAB71-FFE4-4520-A908-3FC8F0438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0A0F51AC-27B6-437C-84C6-F3CBE89416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558F9B5E-71FA-4268-84E7-886881C5465B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7A36962C-C10A-48AB-82B0-8551C9A8584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3042" name="Straight Connector 506">
            <a:extLst>
              <a:ext uri="{FF2B5EF4-FFF2-40B4-BE49-F238E27FC236}">
                <a16:creationId xmlns:a16="http://schemas.microsoft.com/office/drawing/2014/main" id="{6A20878B-8359-43E2-91C7-81885F5C0F3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3043" name="Group 166">
            <a:extLst>
              <a:ext uri="{FF2B5EF4-FFF2-40B4-BE49-F238E27FC236}">
                <a16:creationId xmlns:a16="http://schemas.microsoft.com/office/drawing/2014/main" id="{FAF3B94D-C7DB-4118-B123-B7B7CF3DE601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3068" name="Freeform 84">
              <a:extLst>
                <a:ext uri="{FF2B5EF4-FFF2-40B4-BE49-F238E27FC236}">
                  <a16:creationId xmlns:a16="http://schemas.microsoft.com/office/drawing/2014/main" id="{1ACFF8D8-A88C-4B14-BA65-D00D45B8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069" name="TextBox 168">
              <a:extLst>
                <a:ext uri="{FF2B5EF4-FFF2-40B4-BE49-F238E27FC236}">
                  <a16:creationId xmlns:a16="http://schemas.microsoft.com/office/drawing/2014/main" id="{9DB21CBB-E086-411C-9ED5-92485E49B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3044" name="Rectangle 3">
            <a:extLst>
              <a:ext uri="{FF2B5EF4-FFF2-40B4-BE49-F238E27FC236}">
                <a16:creationId xmlns:a16="http://schemas.microsoft.com/office/drawing/2014/main" id="{02B81D90-44BC-4EC2-A5AC-0A499E108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But if one global ISP is viable business, there will be competitors ….  which must be interconnected</a:t>
            </a:r>
          </a:p>
        </p:txBody>
      </p:sp>
      <p:grpSp>
        <p:nvGrpSpPr>
          <p:cNvPr id="514" name="Group 20">
            <a:extLst>
              <a:ext uri="{FF2B5EF4-FFF2-40B4-BE49-F238E27FC236}">
                <a16:creationId xmlns:a16="http://schemas.microsoft.com/office/drawing/2014/main" id="{8CA23381-D83E-40AC-92AE-9F346A38073F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3063" name="Group 16">
              <a:extLst>
                <a:ext uri="{FF2B5EF4-FFF2-40B4-BE49-F238E27FC236}">
                  <a16:creationId xmlns:a16="http://schemas.microsoft.com/office/drawing/2014/main" id="{9ECCC2C4-6651-403F-8B6E-BFEBDD06C0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3066" name="Oval 14">
                <a:extLst>
                  <a:ext uri="{FF2B5EF4-FFF2-40B4-BE49-F238E27FC236}">
                    <a16:creationId xmlns:a16="http://schemas.microsoft.com/office/drawing/2014/main" id="{3A60B19C-8842-4D9A-B9A9-B0A43273C4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67" name="TextBox 15">
                <a:extLst>
                  <a:ext uri="{FF2B5EF4-FFF2-40B4-BE49-F238E27FC236}">
                    <a16:creationId xmlns:a16="http://schemas.microsoft.com/office/drawing/2014/main" id="{D3A78978-5CD2-4B2D-BEEB-3D0223051D6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64" name="Straight Connector 18">
              <a:extLst>
                <a:ext uri="{FF2B5EF4-FFF2-40B4-BE49-F238E27FC236}">
                  <a16:creationId xmlns:a16="http://schemas.microsoft.com/office/drawing/2014/main" id="{B41952E1-BBFB-4331-97F0-E8E76F1E146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5" name="Straight Connector 516">
              <a:extLst>
                <a:ext uri="{FF2B5EF4-FFF2-40B4-BE49-F238E27FC236}">
                  <a16:creationId xmlns:a16="http://schemas.microsoft.com/office/drawing/2014/main" id="{7D9BECFD-BE74-4C37-B017-14A8C5776DC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1" name="Group 39939">
            <a:extLst>
              <a:ext uri="{FF2B5EF4-FFF2-40B4-BE49-F238E27FC236}">
                <a16:creationId xmlns:a16="http://schemas.microsoft.com/office/drawing/2014/main" id="{6125EC6D-D0F1-4128-8EB9-80D5CF1A0CBE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3060" name="Straight Connector 7">
              <a:extLst>
                <a:ext uri="{FF2B5EF4-FFF2-40B4-BE49-F238E27FC236}">
                  <a16:creationId xmlns:a16="http://schemas.microsoft.com/office/drawing/2014/main" id="{0152561C-88F7-4A2B-81A2-E5E930720F05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1" name="Straight Connector 415">
              <a:extLst>
                <a:ext uri="{FF2B5EF4-FFF2-40B4-BE49-F238E27FC236}">
                  <a16:creationId xmlns:a16="http://schemas.microsoft.com/office/drawing/2014/main" id="{E12B20B9-B439-4453-8A94-C2C72074A4C8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62" name="Straight Connector 523">
              <a:extLst>
                <a:ext uri="{FF2B5EF4-FFF2-40B4-BE49-F238E27FC236}">
                  <a16:creationId xmlns:a16="http://schemas.microsoft.com/office/drawing/2014/main" id="{8F0427C3-710B-4BC9-88F0-14C7669C803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5" name="Group 39945">
            <a:extLst>
              <a:ext uri="{FF2B5EF4-FFF2-40B4-BE49-F238E27FC236}">
                <a16:creationId xmlns:a16="http://schemas.microsoft.com/office/drawing/2014/main" id="{056179CE-69D3-4E7D-A0D9-6CE72D8DCC1A}"/>
              </a:ext>
            </a:extLst>
          </p:cNvPr>
          <p:cNvGrpSpPr>
            <a:grpSpLocks/>
          </p:cNvGrpSpPr>
          <p:nvPr/>
        </p:nvGrpSpPr>
        <p:grpSpPr bwMode="auto">
          <a:xfrm>
            <a:off x="4686300" y="4864100"/>
            <a:ext cx="1914525" cy="741363"/>
            <a:chOff x="4686300" y="4864100"/>
            <a:chExt cx="1914118" cy="740879"/>
          </a:xfrm>
        </p:grpSpPr>
        <p:sp>
          <p:nvSpPr>
            <p:cNvPr id="83058" name="TextBox 39940">
              <a:extLst>
                <a:ext uri="{FF2B5EF4-FFF2-40B4-BE49-F238E27FC236}">
                  <a16:creationId xmlns:a16="http://schemas.microsoft.com/office/drawing/2014/main" id="{0755B8A8-0C65-4FCC-A11F-1D074684FBC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38700" y="5143500"/>
              <a:ext cx="1761718" cy="4614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peering link</a:t>
              </a:r>
            </a:p>
          </p:txBody>
        </p:sp>
        <p:cxnSp>
          <p:nvCxnSpPr>
            <p:cNvPr id="83059" name="Straight Connector 39943">
              <a:extLst>
                <a:ext uri="{FF2B5EF4-FFF2-40B4-BE49-F238E27FC236}">
                  <a16:creationId xmlns:a16="http://schemas.microsoft.com/office/drawing/2014/main" id="{DDE17813-F3E6-45E5-95CE-2CE8917B5D7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86300" y="4864100"/>
              <a:ext cx="266700" cy="419100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8" name="Group 39950">
            <a:extLst>
              <a:ext uri="{FF2B5EF4-FFF2-40B4-BE49-F238E27FC236}">
                <a16:creationId xmlns:a16="http://schemas.microsoft.com/office/drawing/2014/main" id="{B00C3B30-D007-45A7-838E-63B74E8125FE}"/>
              </a:ext>
            </a:extLst>
          </p:cNvPr>
          <p:cNvGrpSpPr>
            <a:grpSpLocks/>
          </p:cNvGrpSpPr>
          <p:nvPr/>
        </p:nvGrpSpPr>
        <p:grpSpPr bwMode="auto">
          <a:xfrm>
            <a:off x="5270500" y="1701800"/>
            <a:ext cx="3478213" cy="1169988"/>
            <a:chOff x="5270500" y="1701800"/>
            <a:chExt cx="3477123" cy="1169232"/>
          </a:xfrm>
        </p:grpSpPr>
        <p:sp>
          <p:nvSpPr>
            <p:cNvPr id="83056" name="TextBox 39946">
              <a:extLst>
                <a:ext uri="{FF2B5EF4-FFF2-40B4-BE49-F238E27FC236}">
                  <a16:creationId xmlns:a16="http://schemas.microsoft.com/office/drawing/2014/main" id="{90F72AD1-44CA-48EC-BEEF-CD08B9F88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70500" y="1701800"/>
              <a:ext cx="3477123" cy="4613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i="1">
                  <a:solidFill>
                    <a:srgbClr val="CC0000"/>
                  </a:solidFill>
                </a:rPr>
                <a:t>Internet exchange point </a:t>
              </a:r>
            </a:p>
          </p:txBody>
        </p:sp>
        <p:cxnSp>
          <p:nvCxnSpPr>
            <p:cNvPr id="83057" name="Straight Connector 39948">
              <a:extLst>
                <a:ext uri="{FF2B5EF4-FFF2-40B4-BE49-F238E27FC236}">
                  <a16:creationId xmlns:a16="http://schemas.microsoft.com/office/drawing/2014/main" id="{374ED59D-48CD-423C-BF47-9B6E67690EF3}"/>
                </a:ext>
              </a:extLst>
            </p:cNvPr>
            <p:cNvCxnSpPr>
              <a:cxnSpLocks noChangeShapeType="1"/>
              <a:endCxn id="83067" idx="0"/>
            </p:cNvCxnSpPr>
            <p:nvPr/>
          </p:nvCxnSpPr>
          <p:spPr bwMode="auto">
            <a:xfrm flipH="1">
              <a:off x="5952289" y="2159000"/>
              <a:ext cx="219911" cy="712032"/>
            </a:xfrm>
            <a:prstGeom prst="line">
              <a:avLst/>
            </a:prstGeom>
            <a:noFill/>
            <a:ln w="9525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21" name="Group 39937">
            <a:extLst>
              <a:ext uri="{FF2B5EF4-FFF2-40B4-BE49-F238E27FC236}">
                <a16:creationId xmlns:a16="http://schemas.microsoft.com/office/drawing/2014/main" id="{9E9A3CB8-450A-4B85-A1C7-29CE4D2C1FDF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3050" name="Straight Connector 515">
              <a:extLst>
                <a:ext uri="{FF2B5EF4-FFF2-40B4-BE49-F238E27FC236}">
                  <a16:creationId xmlns:a16="http://schemas.microsoft.com/office/drawing/2014/main" id="{5CD97F5A-289B-419F-9C1A-8B6812C50C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3051" name="Group 518">
              <a:extLst>
                <a:ext uri="{FF2B5EF4-FFF2-40B4-BE49-F238E27FC236}">
                  <a16:creationId xmlns:a16="http://schemas.microsoft.com/office/drawing/2014/main" id="{616390E8-DF82-4A8C-B163-B9D0987005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3054" name="Oval 521">
                <a:extLst>
                  <a:ext uri="{FF2B5EF4-FFF2-40B4-BE49-F238E27FC236}">
                    <a16:creationId xmlns:a16="http://schemas.microsoft.com/office/drawing/2014/main" id="{5070CBE5-9A1B-45F9-8F27-99A42E1EB4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3055" name="TextBox 522">
                <a:extLst>
                  <a:ext uri="{FF2B5EF4-FFF2-40B4-BE49-F238E27FC236}">
                    <a16:creationId xmlns:a16="http://schemas.microsoft.com/office/drawing/2014/main" id="{0E154C00-3F10-402B-B083-0B5CCA7222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3052" name="Straight Connector 519">
              <a:extLst>
                <a:ext uri="{FF2B5EF4-FFF2-40B4-BE49-F238E27FC236}">
                  <a16:creationId xmlns:a16="http://schemas.microsoft.com/office/drawing/2014/main" id="{9705740E-83DB-46FF-9723-9A3E707F77CB}"/>
                </a:ext>
              </a:extLst>
            </p:cNvPr>
            <p:cNvCxnSpPr>
              <a:cxnSpLocks noChangeShapeType="1"/>
              <a:stCxn id="83054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3053" name="Straight Connector 520">
              <a:extLst>
                <a:ext uri="{FF2B5EF4-FFF2-40B4-BE49-F238E27FC236}">
                  <a16:creationId xmlns:a16="http://schemas.microsoft.com/office/drawing/2014/main" id="{08F7A357-839D-4112-BEFA-3483C1E8107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Oval 3">
            <a:extLst>
              <a:ext uri="{FF2B5EF4-FFF2-40B4-BE49-F238E27FC236}">
                <a16:creationId xmlns:a16="http://schemas.microsoft.com/office/drawing/2014/main" id="{60BDB6AB-28AB-4BD7-885F-B755DB844D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4994" name="Straight Connector 10">
            <a:extLst>
              <a:ext uri="{FF2B5EF4-FFF2-40B4-BE49-F238E27FC236}">
                <a16:creationId xmlns:a16="http://schemas.microsoft.com/office/drawing/2014/main" id="{8CB7E8E7-0175-4EC7-868D-1048589697E6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5" name="Straight Connector 297">
            <a:extLst>
              <a:ext uri="{FF2B5EF4-FFF2-40B4-BE49-F238E27FC236}">
                <a16:creationId xmlns:a16="http://schemas.microsoft.com/office/drawing/2014/main" id="{A48BA907-E114-4416-8501-589D862518D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6" name="Straight Connector 298">
            <a:extLst>
              <a:ext uri="{FF2B5EF4-FFF2-40B4-BE49-F238E27FC236}">
                <a16:creationId xmlns:a16="http://schemas.microsoft.com/office/drawing/2014/main" id="{C4E131F8-3EC1-432B-8333-5CDE2FB7E9C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7" name="Straight Connector 299">
            <a:extLst>
              <a:ext uri="{FF2B5EF4-FFF2-40B4-BE49-F238E27FC236}">
                <a16:creationId xmlns:a16="http://schemas.microsoft.com/office/drawing/2014/main" id="{E9EE8DED-20EF-483B-9EE5-5A9DC80A68D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8" name="Straight Connector 300">
            <a:extLst>
              <a:ext uri="{FF2B5EF4-FFF2-40B4-BE49-F238E27FC236}">
                <a16:creationId xmlns:a16="http://schemas.microsoft.com/office/drawing/2014/main" id="{E39DFA93-87FB-46F0-88F5-6611C698F73B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4999" name="Straight Connector 301">
            <a:extLst>
              <a:ext uri="{FF2B5EF4-FFF2-40B4-BE49-F238E27FC236}">
                <a16:creationId xmlns:a16="http://schemas.microsoft.com/office/drawing/2014/main" id="{9F9E4A18-2103-4AD6-9861-7502F25FFE1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0" name="Straight Connector 302">
            <a:extLst>
              <a:ext uri="{FF2B5EF4-FFF2-40B4-BE49-F238E27FC236}">
                <a16:creationId xmlns:a16="http://schemas.microsoft.com/office/drawing/2014/main" id="{EBA9D8F5-2202-491B-88B3-A6E15491032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1" name="Straight Connector 303">
            <a:extLst>
              <a:ext uri="{FF2B5EF4-FFF2-40B4-BE49-F238E27FC236}">
                <a16:creationId xmlns:a16="http://schemas.microsoft.com/office/drawing/2014/main" id="{49526BEC-00DD-4C08-AA95-31EE1413B83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02" name="Straight Connector 304">
            <a:extLst>
              <a:ext uri="{FF2B5EF4-FFF2-40B4-BE49-F238E27FC236}">
                <a16:creationId xmlns:a16="http://schemas.microsoft.com/office/drawing/2014/main" id="{EC6661CB-0004-4B50-AF23-9B13A594011D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03" name="TextBox 39958">
            <a:extLst>
              <a:ext uri="{FF2B5EF4-FFF2-40B4-BE49-F238E27FC236}">
                <a16:creationId xmlns:a16="http://schemas.microsoft.com/office/drawing/2014/main" id="{85029AB2-7FC3-4B1F-8E20-0276A8BC65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5004" name="Group 347">
            <a:extLst>
              <a:ext uri="{FF2B5EF4-FFF2-40B4-BE49-F238E27FC236}">
                <a16:creationId xmlns:a16="http://schemas.microsoft.com/office/drawing/2014/main" id="{720DB87D-1EE4-472B-B70A-F708127A6A4A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1AA6A748-C690-4FFD-BF47-7AD44992560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DD16C0FE-7EC5-414B-AEB8-18449D38066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F97B8D5F-4FA8-444C-B432-D406A66CFF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82A95874-A0B0-41CF-8C5E-E50FE587FF90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CA3F568E-8552-4E09-A65A-B9839D9DC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2478637D-5C67-47D3-A12D-A95D01E7F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7F73C850-8CD8-4F9E-85EA-3C107C3A2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4E193CC9-4479-45D4-ADAC-1FF1AD7717F1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6489773D-E4E7-4A6F-A308-50185819E6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5" name="Group 347">
            <a:extLst>
              <a:ext uri="{FF2B5EF4-FFF2-40B4-BE49-F238E27FC236}">
                <a16:creationId xmlns:a16="http://schemas.microsoft.com/office/drawing/2014/main" id="{779F71AD-BD73-4FBF-A951-0E67ED7D35D9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029E4A52-F0B7-4EDD-A381-11C157F2A2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91D5FABA-23A8-4663-B6C9-2185B293DCC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FE79B378-0686-417F-845A-1159B25B269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32A8EB53-6FD9-4A4C-98E8-1E219F25E6AC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9467B91-5A44-47D5-84A1-4A8FD7BF8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E09849DC-9664-4B8D-88CC-3A6C57DCCD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4CE5DADC-E505-40F1-8F5D-CDA3BABE1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84C3FD8C-5BBE-4214-AA7F-1BA2A36938A1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3F0DA6E7-DF43-4FBD-85BA-D290F6A9F3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6" name="Group 347">
            <a:extLst>
              <a:ext uri="{FF2B5EF4-FFF2-40B4-BE49-F238E27FC236}">
                <a16:creationId xmlns:a16="http://schemas.microsoft.com/office/drawing/2014/main" id="{CD2232F5-4C45-4BF3-A8CB-9B97F20014CF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1B05086E-5B63-44E2-B64B-FE313DD9498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F932E075-17EF-4E62-84C4-0518B3A6DA4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02D52062-10EF-4EF7-A0C0-B484A463FF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CB34291F-6E52-4225-9092-EFEF443CA760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F4406319-33A0-4162-BD4C-377C3FE6EC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39E465F5-DE49-4C9F-9C18-363AE68C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4DD6765C-CDD6-481E-82E7-348CF4F2A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AF6FD88E-A4C5-4167-A987-E58B356BCA70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A2632A0B-7B5D-4B26-A6B2-1139B6B752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07" name="Group 347">
            <a:extLst>
              <a:ext uri="{FF2B5EF4-FFF2-40B4-BE49-F238E27FC236}">
                <a16:creationId xmlns:a16="http://schemas.microsoft.com/office/drawing/2014/main" id="{10A695F4-7B22-4A4D-ADA6-202213136AB8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F40A37AB-B8EC-46C9-8CD8-707338120D1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5704A23-0117-40CD-A928-BFEF63958E7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9B55BA4D-188A-4718-98E5-A8C55E2A5FC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C78E8B54-C898-4ACB-88B7-D553624301BA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9537C738-FEF1-49CD-8147-A7A321EE0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0232749C-8E0B-442D-9CDC-69F16A2665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74DFD3F3-3E7A-4972-918C-E341B6D39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1B88ABDB-1777-44BF-9911-D1CD2B20070F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93056465-0C74-49F2-B744-FF2FA9FF3E9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08" name="Oval 3">
            <a:extLst>
              <a:ext uri="{FF2B5EF4-FFF2-40B4-BE49-F238E27FC236}">
                <a16:creationId xmlns:a16="http://schemas.microsoft.com/office/drawing/2014/main" id="{CD4CC914-9D4F-4AEB-AC50-A7322EED1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09" name="Straight Connector 10">
            <a:extLst>
              <a:ext uri="{FF2B5EF4-FFF2-40B4-BE49-F238E27FC236}">
                <a16:creationId xmlns:a16="http://schemas.microsoft.com/office/drawing/2014/main" id="{7DD5EE64-216D-4E9A-B604-58939F128194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0" name="Straight Connector 297">
            <a:extLst>
              <a:ext uri="{FF2B5EF4-FFF2-40B4-BE49-F238E27FC236}">
                <a16:creationId xmlns:a16="http://schemas.microsoft.com/office/drawing/2014/main" id="{4049BCE0-A577-482C-AFB1-4C3C669FECA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1" name="Straight Connector 298">
            <a:extLst>
              <a:ext uri="{FF2B5EF4-FFF2-40B4-BE49-F238E27FC236}">
                <a16:creationId xmlns:a16="http://schemas.microsoft.com/office/drawing/2014/main" id="{4B0ED247-0F6C-4FB2-B33F-D52C7F7AEDC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2" name="Straight Connector 299">
            <a:extLst>
              <a:ext uri="{FF2B5EF4-FFF2-40B4-BE49-F238E27FC236}">
                <a16:creationId xmlns:a16="http://schemas.microsoft.com/office/drawing/2014/main" id="{F1C4EB7E-2A9C-4C1A-910E-32319E251553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3" name="Straight Connector 300">
            <a:extLst>
              <a:ext uri="{FF2B5EF4-FFF2-40B4-BE49-F238E27FC236}">
                <a16:creationId xmlns:a16="http://schemas.microsoft.com/office/drawing/2014/main" id="{9E7299DC-6ED5-45DB-87EE-B47DFE3D1BC5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4" name="Straight Connector 301">
            <a:extLst>
              <a:ext uri="{FF2B5EF4-FFF2-40B4-BE49-F238E27FC236}">
                <a16:creationId xmlns:a16="http://schemas.microsoft.com/office/drawing/2014/main" id="{44EAA21F-DEE8-4CBB-B7A9-602DA28D97A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5" name="Straight Connector 302">
            <a:extLst>
              <a:ext uri="{FF2B5EF4-FFF2-40B4-BE49-F238E27FC236}">
                <a16:creationId xmlns:a16="http://schemas.microsoft.com/office/drawing/2014/main" id="{BE968526-F9FC-4B30-B116-82E9417117C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6" name="Straight Connector 303">
            <a:extLst>
              <a:ext uri="{FF2B5EF4-FFF2-40B4-BE49-F238E27FC236}">
                <a16:creationId xmlns:a16="http://schemas.microsoft.com/office/drawing/2014/main" id="{D4887DD3-B530-4B5C-86D7-6BD5F7F990D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17" name="Straight Connector 304">
            <a:extLst>
              <a:ext uri="{FF2B5EF4-FFF2-40B4-BE49-F238E27FC236}">
                <a16:creationId xmlns:a16="http://schemas.microsoft.com/office/drawing/2014/main" id="{3568D2CD-8195-4BFB-A718-D70DE7462DB8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18" name="TextBox 39958">
            <a:extLst>
              <a:ext uri="{FF2B5EF4-FFF2-40B4-BE49-F238E27FC236}">
                <a16:creationId xmlns:a16="http://schemas.microsoft.com/office/drawing/2014/main" id="{59E3AC65-FA71-45FD-B67A-2EDE64F7D9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5019" name="Group 347">
            <a:extLst>
              <a:ext uri="{FF2B5EF4-FFF2-40B4-BE49-F238E27FC236}">
                <a16:creationId xmlns:a16="http://schemas.microsoft.com/office/drawing/2014/main" id="{AF997D7F-5086-4900-ABA2-DB4F3FD16F4B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BB5BA595-18AE-461E-9EC2-3BE0473164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D81BA0D2-1795-4B7D-AFD8-11598E2BC640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6F1C62AA-5631-4983-8D67-90C0E9C6CC8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122190FB-AABD-4294-BB8E-A582C84B7E08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0EBE7B97-0CED-4A35-A80F-D17159981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4F3861B9-2AD1-4BE8-82F9-BC12AF6C6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BCA95DA5-9AA4-49BB-ABA0-C31A89E6E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EEA27D52-12D4-4E89-890E-99F81D98E7E4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002B9677-2AE6-490D-B185-A76CD2CB08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0" name="Group 347">
            <a:extLst>
              <a:ext uri="{FF2B5EF4-FFF2-40B4-BE49-F238E27FC236}">
                <a16:creationId xmlns:a16="http://schemas.microsoft.com/office/drawing/2014/main" id="{17110CBB-3D18-47EC-8676-F6BEC9A3BD00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5B01DBC4-931A-4181-9584-83ACC6CAABF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3A2957ED-1F2A-4DC0-B3D4-5DFA42675DEA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E726C130-D512-46DE-9B3E-A7C44B2DBA9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8E0840D6-F4C2-4CB6-9714-96AF5A945C7B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EF3C8691-2D08-4F46-B4A1-4D1495A09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C68F4649-B735-4B74-8D2C-6BC4633BE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DA66C41E-7C92-4DB4-A429-1625FDF19A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753EC09A-FD76-40EC-A125-19C31A129BCB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9D228D3D-0FC3-4055-A10F-CD8DCBB2E3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1" name="Group 347">
            <a:extLst>
              <a:ext uri="{FF2B5EF4-FFF2-40B4-BE49-F238E27FC236}">
                <a16:creationId xmlns:a16="http://schemas.microsoft.com/office/drawing/2014/main" id="{ECB72C1F-FD22-48A5-8C1E-417F1322CB1E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26C72C6-4791-43B6-BF76-C681FAFD96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E61DE92C-F6DC-4FAE-9698-5DD90CA0CBAA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20F58559-166E-4DF4-8C79-DEC973C4540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A2119858-B6E2-4403-AC3C-B7DF43FD423C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1F51DE15-7152-459A-9331-E44929226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BB56EAE8-668E-4C6C-A237-3C551FEA1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AA88A519-A5FB-4705-B828-9305EE2113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4B919ECE-DECE-4115-9AD3-7CC8B73B0DE0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7A5E94C3-A92F-443C-ABD7-6125CC1289E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22" name="Group 347">
            <a:extLst>
              <a:ext uri="{FF2B5EF4-FFF2-40B4-BE49-F238E27FC236}">
                <a16:creationId xmlns:a16="http://schemas.microsoft.com/office/drawing/2014/main" id="{98169D11-5248-4AFD-9170-C82A2D93DB90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7AF39145-902F-4C3E-8C5E-48A13C7324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36F21287-4490-49EA-ACF7-9D4966ED3992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E5B4A658-47DA-41DD-B33E-2EBC469B62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6515A297-4DCA-4333-9E80-C7B8D59E1B02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5E022719-742D-43A4-ACA3-449C62690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136A2497-5834-4469-8165-2212900E3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A6C86D5D-8A66-42AF-95F1-DC4F004ED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EF7CB850-8DA5-40EF-B4D3-B70B763E6BED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95BDB331-82FB-4529-BB08-5306FA2BDC0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23" name="Oval 3">
            <a:extLst>
              <a:ext uri="{FF2B5EF4-FFF2-40B4-BE49-F238E27FC236}">
                <a16:creationId xmlns:a16="http://schemas.microsoft.com/office/drawing/2014/main" id="{28AD1298-EB63-4C82-897C-5DFA760111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24" name="Straight Connector 10">
            <a:extLst>
              <a:ext uri="{FF2B5EF4-FFF2-40B4-BE49-F238E27FC236}">
                <a16:creationId xmlns:a16="http://schemas.microsoft.com/office/drawing/2014/main" id="{34CAAD79-19C4-4BF4-87F1-D49D1A74B96B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5" name="Straight Connector 297">
            <a:extLst>
              <a:ext uri="{FF2B5EF4-FFF2-40B4-BE49-F238E27FC236}">
                <a16:creationId xmlns:a16="http://schemas.microsoft.com/office/drawing/2014/main" id="{CC442312-CE27-4B77-879B-29399FD113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6" name="Straight Connector 298">
            <a:extLst>
              <a:ext uri="{FF2B5EF4-FFF2-40B4-BE49-F238E27FC236}">
                <a16:creationId xmlns:a16="http://schemas.microsoft.com/office/drawing/2014/main" id="{706B8912-557B-4256-9438-6865BA6AD8C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7" name="Straight Connector 299">
            <a:extLst>
              <a:ext uri="{FF2B5EF4-FFF2-40B4-BE49-F238E27FC236}">
                <a16:creationId xmlns:a16="http://schemas.microsoft.com/office/drawing/2014/main" id="{78357557-A9C1-4C62-8B5A-737000C7EED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8" name="Straight Connector 300">
            <a:extLst>
              <a:ext uri="{FF2B5EF4-FFF2-40B4-BE49-F238E27FC236}">
                <a16:creationId xmlns:a16="http://schemas.microsoft.com/office/drawing/2014/main" id="{6DDAF3A3-392C-4B39-AB76-569FC716B1C0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29" name="Straight Connector 301">
            <a:extLst>
              <a:ext uri="{FF2B5EF4-FFF2-40B4-BE49-F238E27FC236}">
                <a16:creationId xmlns:a16="http://schemas.microsoft.com/office/drawing/2014/main" id="{A752874A-324C-4167-92BA-129AF9103F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0" name="Straight Connector 302">
            <a:extLst>
              <a:ext uri="{FF2B5EF4-FFF2-40B4-BE49-F238E27FC236}">
                <a16:creationId xmlns:a16="http://schemas.microsoft.com/office/drawing/2014/main" id="{ACCD817D-1CA2-43AF-BFD0-1BAD5BEAADF8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1" name="Straight Connector 303">
            <a:extLst>
              <a:ext uri="{FF2B5EF4-FFF2-40B4-BE49-F238E27FC236}">
                <a16:creationId xmlns:a16="http://schemas.microsoft.com/office/drawing/2014/main" id="{108AF16B-7CC6-40E9-A95F-E09B44C59F7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32" name="Straight Connector 304">
            <a:extLst>
              <a:ext uri="{FF2B5EF4-FFF2-40B4-BE49-F238E27FC236}">
                <a16:creationId xmlns:a16="http://schemas.microsoft.com/office/drawing/2014/main" id="{B6895AB0-B381-42F1-9A29-D6B0520189EC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33" name="TextBox 39958">
            <a:extLst>
              <a:ext uri="{FF2B5EF4-FFF2-40B4-BE49-F238E27FC236}">
                <a16:creationId xmlns:a16="http://schemas.microsoft.com/office/drawing/2014/main" id="{9A24A258-F300-402B-9684-5A795D1B6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5034" name="Group 347">
            <a:extLst>
              <a:ext uri="{FF2B5EF4-FFF2-40B4-BE49-F238E27FC236}">
                <a16:creationId xmlns:a16="http://schemas.microsoft.com/office/drawing/2014/main" id="{07F88BEA-1824-4D1D-A8DB-6EC5971FE1D3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599623E9-1B34-4C05-BCF7-C09AF655DA9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B53D261-E2C6-4B68-917C-8D8CBDF4CEC3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4CA8D66F-24EA-441A-9032-3DEF5269828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7CC11670-BAC8-47BB-9853-0A310914CDF2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001711F3-0E2F-4AC6-A4B4-91725BC3C4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69165CF4-082D-430F-858A-33ADA3531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567681B7-6E68-4BCB-8575-8BA28FE5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D8DE7964-7E46-49AA-9356-1B3D572785BE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EB8EBDEE-B408-4C38-BCE9-BCFD53420D6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5" name="Group 347">
            <a:extLst>
              <a:ext uri="{FF2B5EF4-FFF2-40B4-BE49-F238E27FC236}">
                <a16:creationId xmlns:a16="http://schemas.microsoft.com/office/drawing/2014/main" id="{720E9BFA-C4D0-4F87-9F2D-867AEAF63D09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B63716BC-0089-41F8-A3D8-8C92660A76A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46CDA13F-0497-4445-ACA2-B28725934860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5B22F1F2-6022-45EE-B03E-525DDDF879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4DDC7DB9-5E47-4C98-881C-AA4096905BFB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118D8FC9-A4C1-47EE-A594-5113564B1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1AB771FD-9E53-4EF1-9925-45C9DA663C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360ACD46-336A-4EA3-8166-9CD856951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E863DACE-140C-4116-B031-8D06F8FABFB2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B259CEA7-A765-400F-AA89-B3391FD03A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6" name="Group 347">
            <a:extLst>
              <a:ext uri="{FF2B5EF4-FFF2-40B4-BE49-F238E27FC236}">
                <a16:creationId xmlns:a16="http://schemas.microsoft.com/office/drawing/2014/main" id="{E349C204-8C4B-4115-BD96-8B85481AEA16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1FF1B2B3-4824-4B87-8C94-37A3F21E897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E570A8C4-0037-44E3-9AAC-A17008DA3B49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A83620C9-BA43-435F-94DF-227DA00A8FB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8B25AC23-74F4-46C7-B304-1CE6B051C669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27BF834A-EA4B-460E-9C30-9ADDB4C911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DA285FC6-A36A-41E5-A2CF-D83A0104C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515C7C63-7578-439A-8480-A47EF08AB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ED7F2528-808A-4952-9B2C-8D32F88B5719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2AE26FA3-A6CE-46D5-963B-D1D84C6F1DE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7" name="Group 347">
            <a:extLst>
              <a:ext uri="{FF2B5EF4-FFF2-40B4-BE49-F238E27FC236}">
                <a16:creationId xmlns:a16="http://schemas.microsoft.com/office/drawing/2014/main" id="{103CD012-74DE-46AF-8751-E807771AE63C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DAE2198C-54B1-4F81-A145-32FEEA403DE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AFAF5380-95C6-4B0A-AC41-AD32A80EBF49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F581374-FE4E-4CE6-AE07-782B4C2F995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82C546C6-A976-47AC-9F42-ED47DD918D44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14F2D754-47E7-4303-878E-181C354B3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5D95A0A5-7444-4AFF-A677-94F47DC9BE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AE2B10D3-001A-4967-8B1F-FE2C8CDD5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6BBE2F67-7D5B-4419-9BE9-37C47D601C53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4E401BE3-6D9C-471F-9788-EA0D4E0CCB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8" name="Group 347">
            <a:extLst>
              <a:ext uri="{FF2B5EF4-FFF2-40B4-BE49-F238E27FC236}">
                <a16:creationId xmlns:a16="http://schemas.microsoft.com/office/drawing/2014/main" id="{07C8D1FF-E733-452D-BE9F-36FBC5429FF0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AA97A2B8-2B67-447C-9A5F-7ACA0ED2468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132DEFD3-4DCA-45AA-8373-DD8A6CA7D528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E60A12AA-936C-444B-A4CE-086AC06016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C34E408E-055C-48D2-8ECF-290BACD06184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974900FB-F236-447E-A8B9-FC16B09F2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ADF517E2-58B7-43F6-B6EC-01C9128D0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E27070E2-E2AA-44A2-83A0-8F3E27FED5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6490AEC4-1D10-4CBF-8983-1658D5ACCDB5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A1583EFA-8B01-4A04-B8E6-5F5F9B6A343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39" name="Group 347">
            <a:extLst>
              <a:ext uri="{FF2B5EF4-FFF2-40B4-BE49-F238E27FC236}">
                <a16:creationId xmlns:a16="http://schemas.microsoft.com/office/drawing/2014/main" id="{1B242B54-5195-4354-AF3A-EE139ED3F4DC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95B3BC1E-141B-40EC-86B3-D7001D17A13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910B0591-5956-4305-B807-3785F8C2F3AB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8CAEC9E9-B1AE-442F-83E7-E53C850D4D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2C0B09D1-1894-4BC0-9243-165ADDE296B3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820D5004-8447-4712-B1C3-862FCFBF6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6F0EFDB1-422B-41C3-8180-0F7CCD002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012843E4-7F2E-4C57-A0F7-3C01D812E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9A0E51AF-0BF0-47C9-B6C6-5AD6FF267B61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5DBAEFF0-34CF-40EB-AEEE-AB4A1D2FB4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5040" name="Rectangle 2">
            <a:extLst>
              <a:ext uri="{FF2B5EF4-FFF2-40B4-BE49-F238E27FC236}">
                <a16:creationId xmlns:a16="http://schemas.microsoft.com/office/drawing/2014/main" id="{44DF97A4-A40E-47BC-9FD5-F76F08FDDBA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5041" name="Picture 76" descr="underline_base">
            <a:extLst>
              <a:ext uri="{FF2B5EF4-FFF2-40B4-BE49-F238E27FC236}">
                <a16:creationId xmlns:a16="http://schemas.microsoft.com/office/drawing/2014/main" id="{C6A68605-1C93-4008-BF49-F7257722E97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5042" name="Group 2">
            <a:extLst>
              <a:ext uri="{FF2B5EF4-FFF2-40B4-BE49-F238E27FC236}">
                <a16:creationId xmlns:a16="http://schemas.microsoft.com/office/drawing/2014/main" id="{43C86D07-57E9-47B7-B496-80E155930B76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5235" name="Freeform 84">
              <a:extLst>
                <a:ext uri="{FF2B5EF4-FFF2-40B4-BE49-F238E27FC236}">
                  <a16:creationId xmlns:a16="http://schemas.microsoft.com/office/drawing/2014/main" id="{62B43EAE-AD3B-4E07-A94D-F846AD35F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6" name="TextBox 1">
              <a:extLst>
                <a:ext uri="{FF2B5EF4-FFF2-40B4-BE49-F238E27FC236}">
                  <a16:creationId xmlns:a16="http://schemas.microsoft.com/office/drawing/2014/main" id="{EBE6BD30-03B8-4F55-B511-F6C07C1042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3" name="Group 135">
            <a:extLst>
              <a:ext uri="{FF2B5EF4-FFF2-40B4-BE49-F238E27FC236}">
                <a16:creationId xmlns:a16="http://schemas.microsoft.com/office/drawing/2014/main" id="{F198A44B-9F63-4280-BAC4-D448DBB9B2E1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5233" name="Freeform 84">
              <a:extLst>
                <a:ext uri="{FF2B5EF4-FFF2-40B4-BE49-F238E27FC236}">
                  <a16:creationId xmlns:a16="http://schemas.microsoft.com/office/drawing/2014/main" id="{FDD454D1-27F0-492C-A98E-5526FBC3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4" name="TextBox 137">
              <a:extLst>
                <a:ext uri="{FF2B5EF4-FFF2-40B4-BE49-F238E27FC236}">
                  <a16:creationId xmlns:a16="http://schemas.microsoft.com/office/drawing/2014/main" id="{219F214E-31FE-4EDA-AFF2-50D6F35A07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4" name="Group 138">
            <a:extLst>
              <a:ext uri="{FF2B5EF4-FFF2-40B4-BE49-F238E27FC236}">
                <a16:creationId xmlns:a16="http://schemas.microsoft.com/office/drawing/2014/main" id="{A329427B-7B20-4374-BBFF-90FE85EDFD3A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5231" name="Freeform 84">
              <a:extLst>
                <a:ext uri="{FF2B5EF4-FFF2-40B4-BE49-F238E27FC236}">
                  <a16:creationId xmlns:a16="http://schemas.microsoft.com/office/drawing/2014/main" id="{0B82ADA8-A6D1-454C-B85A-B83FDF51AB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2" name="TextBox 140">
              <a:extLst>
                <a:ext uri="{FF2B5EF4-FFF2-40B4-BE49-F238E27FC236}">
                  <a16:creationId xmlns:a16="http://schemas.microsoft.com/office/drawing/2014/main" id="{8A514CA2-18FB-4EDC-9CC0-B3B2BB6B20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5" name="Group 141">
            <a:extLst>
              <a:ext uri="{FF2B5EF4-FFF2-40B4-BE49-F238E27FC236}">
                <a16:creationId xmlns:a16="http://schemas.microsoft.com/office/drawing/2014/main" id="{14E78B33-50D6-421A-968C-319B5CE6ED64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5229" name="Freeform 84">
              <a:extLst>
                <a:ext uri="{FF2B5EF4-FFF2-40B4-BE49-F238E27FC236}">
                  <a16:creationId xmlns:a16="http://schemas.microsoft.com/office/drawing/2014/main" id="{006B0AA9-6E88-4E7A-BBF1-F693C1CA3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30" name="TextBox 143">
              <a:extLst>
                <a:ext uri="{FF2B5EF4-FFF2-40B4-BE49-F238E27FC236}">
                  <a16:creationId xmlns:a16="http://schemas.microsoft.com/office/drawing/2014/main" id="{9ADAEA9D-89F7-4F9C-8ED0-32A2A09A93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6" name="Group 147">
            <a:extLst>
              <a:ext uri="{FF2B5EF4-FFF2-40B4-BE49-F238E27FC236}">
                <a16:creationId xmlns:a16="http://schemas.microsoft.com/office/drawing/2014/main" id="{882F1B32-9083-4D81-B01C-D0A1F01FE368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5227" name="Freeform 84">
              <a:extLst>
                <a:ext uri="{FF2B5EF4-FFF2-40B4-BE49-F238E27FC236}">
                  <a16:creationId xmlns:a16="http://schemas.microsoft.com/office/drawing/2014/main" id="{DB1FC8A9-A5F9-40AC-816D-C8AE6EB8F1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8" name="TextBox 149">
              <a:extLst>
                <a:ext uri="{FF2B5EF4-FFF2-40B4-BE49-F238E27FC236}">
                  <a16:creationId xmlns:a16="http://schemas.microsoft.com/office/drawing/2014/main" id="{91CF9CC5-C486-4562-BA5B-F5B79CD1F9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7" name="Group 150">
            <a:extLst>
              <a:ext uri="{FF2B5EF4-FFF2-40B4-BE49-F238E27FC236}">
                <a16:creationId xmlns:a16="http://schemas.microsoft.com/office/drawing/2014/main" id="{E56E4A60-0C8B-415B-8CEA-E49433FC8524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5225" name="Freeform 84">
              <a:extLst>
                <a:ext uri="{FF2B5EF4-FFF2-40B4-BE49-F238E27FC236}">
                  <a16:creationId xmlns:a16="http://schemas.microsoft.com/office/drawing/2014/main" id="{B729BF04-7ADC-4FB1-9B25-E2F055F0E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6" name="TextBox 152">
              <a:extLst>
                <a:ext uri="{FF2B5EF4-FFF2-40B4-BE49-F238E27FC236}">
                  <a16:creationId xmlns:a16="http://schemas.microsoft.com/office/drawing/2014/main" id="{D903E2AF-937D-4F2B-A5A8-1038E2FC62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8" name="Group 156">
            <a:extLst>
              <a:ext uri="{FF2B5EF4-FFF2-40B4-BE49-F238E27FC236}">
                <a16:creationId xmlns:a16="http://schemas.microsoft.com/office/drawing/2014/main" id="{CD5D0576-4CC8-4435-8304-3E5D07C09A6E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5223" name="Freeform 84">
              <a:extLst>
                <a:ext uri="{FF2B5EF4-FFF2-40B4-BE49-F238E27FC236}">
                  <a16:creationId xmlns:a16="http://schemas.microsoft.com/office/drawing/2014/main" id="{CBEC3F46-D938-4866-ACA8-6B9C2E7BF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4" name="TextBox 158">
              <a:extLst>
                <a:ext uri="{FF2B5EF4-FFF2-40B4-BE49-F238E27FC236}">
                  <a16:creationId xmlns:a16="http://schemas.microsoft.com/office/drawing/2014/main" id="{D8AD99F3-5F12-4E79-A0B6-DCDC6452FC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49" name="Group 160">
            <a:extLst>
              <a:ext uri="{FF2B5EF4-FFF2-40B4-BE49-F238E27FC236}">
                <a16:creationId xmlns:a16="http://schemas.microsoft.com/office/drawing/2014/main" id="{CC946726-94E3-44BE-A876-8E471AC31005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5221" name="Freeform 84">
              <a:extLst>
                <a:ext uri="{FF2B5EF4-FFF2-40B4-BE49-F238E27FC236}">
                  <a16:creationId xmlns:a16="http://schemas.microsoft.com/office/drawing/2014/main" id="{55825393-D2D6-4CF3-AB13-555AE6896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2" name="TextBox 162">
              <a:extLst>
                <a:ext uri="{FF2B5EF4-FFF2-40B4-BE49-F238E27FC236}">
                  <a16:creationId xmlns:a16="http://schemas.microsoft.com/office/drawing/2014/main" id="{2FB36410-98B1-421A-97F8-D145F7A437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0" name="Group 163">
            <a:extLst>
              <a:ext uri="{FF2B5EF4-FFF2-40B4-BE49-F238E27FC236}">
                <a16:creationId xmlns:a16="http://schemas.microsoft.com/office/drawing/2014/main" id="{FB3A71ED-0603-4EFE-9AA9-F5D84617949D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5219" name="Freeform 84">
              <a:extLst>
                <a:ext uri="{FF2B5EF4-FFF2-40B4-BE49-F238E27FC236}">
                  <a16:creationId xmlns:a16="http://schemas.microsoft.com/office/drawing/2014/main" id="{D5DE85A2-4218-485C-A929-AA3783C82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20" name="TextBox 165">
              <a:extLst>
                <a:ext uri="{FF2B5EF4-FFF2-40B4-BE49-F238E27FC236}">
                  <a16:creationId xmlns:a16="http://schemas.microsoft.com/office/drawing/2014/main" id="{64E567F2-7CAA-479B-BE1F-80F9BD721E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1" name="Group 169">
            <a:extLst>
              <a:ext uri="{FF2B5EF4-FFF2-40B4-BE49-F238E27FC236}">
                <a16:creationId xmlns:a16="http://schemas.microsoft.com/office/drawing/2014/main" id="{E11D75E6-6BFA-432B-AFD1-AFAFA2CCC65C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5217" name="Freeform 84">
              <a:extLst>
                <a:ext uri="{FF2B5EF4-FFF2-40B4-BE49-F238E27FC236}">
                  <a16:creationId xmlns:a16="http://schemas.microsoft.com/office/drawing/2014/main" id="{A12372D4-2D6E-47A7-89D0-5A80AE318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8" name="TextBox 171">
              <a:extLst>
                <a:ext uri="{FF2B5EF4-FFF2-40B4-BE49-F238E27FC236}">
                  <a16:creationId xmlns:a16="http://schemas.microsoft.com/office/drawing/2014/main" id="{27E3FE1E-9821-4B33-B1D0-AD6E58BCC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2" name="Group 172">
            <a:extLst>
              <a:ext uri="{FF2B5EF4-FFF2-40B4-BE49-F238E27FC236}">
                <a16:creationId xmlns:a16="http://schemas.microsoft.com/office/drawing/2014/main" id="{08E2989D-7EEA-4D2F-BE30-0188C1879D45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5215" name="Freeform 84">
              <a:extLst>
                <a:ext uri="{FF2B5EF4-FFF2-40B4-BE49-F238E27FC236}">
                  <a16:creationId xmlns:a16="http://schemas.microsoft.com/office/drawing/2014/main" id="{58CB70B1-8C54-4757-9B95-313A1930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6" name="TextBox 174">
              <a:extLst>
                <a:ext uri="{FF2B5EF4-FFF2-40B4-BE49-F238E27FC236}">
                  <a16:creationId xmlns:a16="http://schemas.microsoft.com/office/drawing/2014/main" id="{FAEFE6DB-663C-4FE8-8942-7F1D4BF591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53" name="Group 175">
            <a:extLst>
              <a:ext uri="{FF2B5EF4-FFF2-40B4-BE49-F238E27FC236}">
                <a16:creationId xmlns:a16="http://schemas.microsoft.com/office/drawing/2014/main" id="{F08899B6-4DBA-4512-BD09-344712FF7D85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5213" name="Freeform 84">
              <a:extLst>
                <a:ext uri="{FF2B5EF4-FFF2-40B4-BE49-F238E27FC236}">
                  <a16:creationId xmlns:a16="http://schemas.microsoft.com/office/drawing/2014/main" id="{FA3E0ADD-B7AA-418E-9E3D-7ACC47A5C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214" name="TextBox 177">
              <a:extLst>
                <a:ext uri="{FF2B5EF4-FFF2-40B4-BE49-F238E27FC236}">
                  <a16:creationId xmlns:a16="http://schemas.microsoft.com/office/drawing/2014/main" id="{7FE6F3A0-9FD2-4C39-A805-946F93425A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5054" name="TextBox 4">
            <a:extLst>
              <a:ext uri="{FF2B5EF4-FFF2-40B4-BE49-F238E27FC236}">
                <a16:creationId xmlns:a16="http://schemas.microsoft.com/office/drawing/2014/main" id="{5E0C8A45-8F23-4682-A880-B77B1AC82E43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5" name="TextBox 179">
            <a:extLst>
              <a:ext uri="{FF2B5EF4-FFF2-40B4-BE49-F238E27FC236}">
                <a16:creationId xmlns:a16="http://schemas.microsoft.com/office/drawing/2014/main" id="{84E857B3-AF86-4362-8828-E01D61F8C91E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6" name="TextBox 180">
            <a:extLst>
              <a:ext uri="{FF2B5EF4-FFF2-40B4-BE49-F238E27FC236}">
                <a16:creationId xmlns:a16="http://schemas.microsoft.com/office/drawing/2014/main" id="{D34AA0F1-3063-4A29-9AEA-75B1DF003848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7" name="TextBox 181">
            <a:extLst>
              <a:ext uri="{FF2B5EF4-FFF2-40B4-BE49-F238E27FC236}">
                <a16:creationId xmlns:a16="http://schemas.microsoft.com/office/drawing/2014/main" id="{13A7C36B-6E3E-42AA-A46A-6671A38E9B96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8" name="TextBox 182">
            <a:extLst>
              <a:ext uri="{FF2B5EF4-FFF2-40B4-BE49-F238E27FC236}">
                <a16:creationId xmlns:a16="http://schemas.microsoft.com/office/drawing/2014/main" id="{A94E7AC6-A90F-4E27-81B0-8CBE60A34619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5059" name="TextBox 183">
            <a:extLst>
              <a:ext uri="{FF2B5EF4-FFF2-40B4-BE49-F238E27FC236}">
                <a16:creationId xmlns:a16="http://schemas.microsoft.com/office/drawing/2014/main" id="{0E107C77-AD82-4234-913F-A3581CF0BC0B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5060" name="Straight Connector 12">
            <a:extLst>
              <a:ext uri="{FF2B5EF4-FFF2-40B4-BE49-F238E27FC236}">
                <a16:creationId xmlns:a16="http://schemas.microsoft.com/office/drawing/2014/main" id="{B706A731-DC84-48F5-90AB-C615D3618FD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1" name="Straight Connector 502">
            <a:extLst>
              <a:ext uri="{FF2B5EF4-FFF2-40B4-BE49-F238E27FC236}">
                <a16:creationId xmlns:a16="http://schemas.microsoft.com/office/drawing/2014/main" id="{FFF11C39-5575-4307-809C-658D5CDFD25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2" name="Straight Connector 503">
            <a:extLst>
              <a:ext uri="{FF2B5EF4-FFF2-40B4-BE49-F238E27FC236}">
                <a16:creationId xmlns:a16="http://schemas.microsoft.com/office/drawing/2014/main" id="{A0AB18DC-CA5E-4F28-B645-216D17F59A8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3" name="Straight Connector 504">
            <a:extLst>
              <a:ext uri="{FF2B5EF4-FFF2-40B4-BE49-F238E27FC236}">
                <a16:creationId xmlns:a16="http://schemas.microsoft.com/office/drawing/2014/main" id="{E4A7CDA4-D64E-443B-83EE-638257F490A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4" name="Straight Connector 505">
            <a:extLst>
              <a:ext uri="{FF2B5EF4-FFF2-40B4-BE49-F238E27FC236}">
                <a16:creationId xmlns:a16="http://schemas.microsoft.com/office/drawing/2014/main" id="{1FE84B5E-C7CC-45D8-8313-0805A81D5231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5" name="Straight Connector 507">
            <a:extLst>
              <a:ext uri="{FF2B5EF4-FFF2-40B4-BE49-F238E27FC236}">
                <a16:creationId xmlns:a16="http://schemas.microsoft.com/office/drawing/2014/main" id="{DF436972-637F-4869-A879-2F185166DE9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6" name="Straight Connector 510">
            <a:extLst>
              <a:ext uri="{FF2B5EF4-FFF2-40B4-BE49-F238E27FC236}">
                <a16:creationId xmlns:a16="http://schemas.microsoft.com/office/drawing/2014/main" id="{71C13213-B740-45FE-988D-C731434B396A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7" name="Straight Connector 512">
            <a:extLst>
              <a:ext uri="{FF2B5EF4-FFF2-40B4-BE49-F238E27FC236}">
                <a16:creationId xmlns:a16="http://schemas.microsoft.com/office/drawing/2014/main" id="{79177CB2-6DC8-4DE0-BCDE-C3D1D4A9346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68" name="Straight Connector 513">
            <a:extLst>
              <a:ext uri="{FF2B5EF4-FFF2-40B4-BE49-F238E27FC236}">
                <a16:creationId xmlns:a16="http://schemas.microsoft.com/office/drawing/2014/main" id="{1B39DD31-FFDA-401C-8BF6-D66F21E4CD32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69" name="Footer Placeholder 2">
            <a:extLst>
              <a:ext uri="{FF2B5EF4-FFF2-40B4-BE49-F238E27FC236}">
                <a16:creationId xmlns:a16="http://schemas.microsoft.com/office/drawing/2014/main" id="{053B17DE-EF03-4EE1-A9E2-6DA6107E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5070" name="Slide Number Placeholder 3">
            <a:extLst>
              <a:ext uri="{FF2B5EF4-FFF2-40B4-BE49-F238E27FC236}">
                <a16:creationId xmlns:a16="http://schemas.microsoft.com/office/drawing/2014/main" id="{0E9B670D-578C-4780-B068-098B7FFDB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82F1FFDD-F059-4F47-898B-175B92219F3B}" type="slidenum">
              <a:rPr lang="en-US" altLang="en-US" sz="1200">
                <a:latin typeface="Tahoma" panose="020B0604030504040204" pitchFamily="34" charset="0"/>
              </a:rPr>
              <a:pPr/>
              <a:t>37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5071" name="Group 347">
            <a:extLst>
              <a:ext uri="{FF2B5EF4-FFF2-40B4-BE49-F238E27FC236}">
                <a16:creationId xmlns:a16="http://schemas.microsoft.com/office/drawing/2014/main" id="{9E60DED5-C306-4A32-A685-3F697C0FC3DE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2A855675-7ED6-486E-82DF-E062CC235F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EC966C02-4715-4EB0-86FC-116949DFBD3F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448E7B5A-D68D-4B81-99A8-72067267710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50341D4A-6CC7-4C39-9AEA-D165593E8C12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A59E2771-72E5-4962-915A-8A14C1661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B3C950B5-CEB8-4AB3-9A4A-1F36F1F11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0ABCE8BA-91FB-420F-8A98-1D7AB320C6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B5EDCC70-A002-488D-96F5-B9598BE80268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4FA111B5-D9B3-44B3-811E-AA5969551D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2" name="Group 347">
            <a:extLst>
              <a:ext uri="{FF2B5EF4-FFF2-40B4-BE49-F238E27FC236}">
                <a16:creationId xmlns:a16="http://schemas.microsoft.com/office/drawing/2014/main" id="{6E46787F-A27B-4223-AC1E-A12803C0F558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4BD84528-32DE-4BFB-B498-5C6734E566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B9D2C078-51F0-455E-919F-C2E7A2F1D855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A2F75344-4059-4028-9AAF-D4230F0E44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C00F8574-CA52-4B28-AAC8-7D1B506476DD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27B69D1C-935B-46F1-8EA5-5B67C0F42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15B39C99-7F1F-48F1-BEC1-5C632C16B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29FCB32A-B57B-4093-882F-3D56758D9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59442076-D6AB-4D76-A406-266C87EC0DE9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78A0C4CC-0B0D-49C6-AAF3-A34AB25816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3" name="Group 347">
            <a:extLst>
              <a:ext uri="{FF2B5EF4-FFF2-40B4-BE49-F238E27FC236}">
                <a16:creationId xmlns:a16="http://schemas.microsoft.com/office/drawing/2014/main" id="{59FD2953-028C-47E8-89FC-48DCEFC022A5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EAFB18A7-6F40-4A86-AC84-4CF482DDB4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2DBDC46B-D9A6-4A63-81F1-9ACF15EB0031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7EAAE8E7-1E57-4368-A2F2-8DBE6C416FB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DD84A4D7-C44C-4D57-ABE8-599578EA3757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A132BA3E-411F-4122-8F8A-666BDC444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55BBB2AA-3FA8-4124-A9B4-1AD6C2A6B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CF808760-F090-4E75-B674-EE7C6C61B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4504AAE-6502-4010-A112-773CC66D8578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7E5C284A-4DBC-4838-A99E-91FA1EC59D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74" name="Straight Connector 508">
            <a:extLst>
              <a:ext uri="{FF2B5EF4-FFF2-40B4-BE49-F238E27FC236}">
                <a16:creationId xmlns:a16="http://schemas.microsoft.com/office/drawing/2014/main" id="{1CB9C361-A17B-45B8-B20C-00F61F33E6B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75" name="Group 347">
            <a:extLst>
              <a:ext uri="{FF2B5EF4-FFF2-40B4-BE49-F238E27FC236}">
                <a16:creationId xmlns:a16="http://schemas.microsoft.com/office/drawing/2014/main" id="{5C28D1AA-5D01-4039-B9F5-3EF9C581F98E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DD577563-C731-4BEA-80E3-1CF02CAF60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A6F698D8-ED5A-4717-B66B-2B2DDDFEC0BF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527B31E5-B990-4AE3-87F7-63E72F6AFC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5083D98B-7FD4-43C2-8936-271B44331136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589CB4D-D05F-400A-A308-B3459A05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BA07E2DF-0852-4239-949A-64BE8E26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83AEBA27-76C4-49F7-9174-3DEA36889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44A2EF47-5DE1-4045-B8E5-D3EC521CAF68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F2352DF5-B93C-47A6-ADE4-D085CE59634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6" name="Group 347">
            <a:extLst>
              <a:ext uri="{FF2B5EF4-FFF2-40B4-BE49-F238E27FC236}">
                <a16:creationId xmlns:a16="http://schemas.microsoft.com/office/drawing/2014/main" id="{DF08BDE1-9A68-4B7E-BEB0-956118DF5676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7742F0E7-435F-48C2-94E3-52EB3FCCD2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6B7AF589-286E-4F25-A122-D3BB93C8BAAE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5045C953-E98B-4746-B50A-2B8F5804D9F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467DE5A5-AB07-4E45-8725-AA604538CD11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DC423D4B-72D4-432F-B4C4-AC53E777B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BE80B41F-63EF-4C79-9449-6339C51B51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F47D2163-87DD-448F-B414-784AD3990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158C15FE-7298-4BD4-8377-B8BEF7F739A5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3C12366A-FE81-4FF4-9CEE-F2BB1A0DF9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7" name="Group 439">
            <a:extLst>
              <a:ext uri="{FF2B5EF4-FFF2-40B4-BE49-F238E27FC236}">
                <a16:creationId xmlns:a16="http://schemas.microsoft.com/office/drawing/2014/main" id="{85EAFD72-B074-4023-9E6D-DAB488F04A3B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CFA9B0AE-A775-4DE8-B1A8-36804767132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F3D634B1-A3FE-4DAD-B557-36A94730824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A5DE6466-CD99-4D31-A3A5-105ED6CDF15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E09CEF19-9449-404A-BA8C-D33166319683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2019DDF8-C4C6-4508-BACD-C9E7BD9A2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21A133CC-0F19-4C91-8725-2A7B7273D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A6999F4D-4A15-41F3-A547-39332557A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92C749E2-ED06-4C45-8AA5-48EE46FED7FA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57E73005-053A-4123-8CFE-50205EC69AF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8" name="Group 347">
            <a:extLst>
              <a:ext uri="{FF2B5EF4-FFF2-40B4-BE49-F238E27FC236}">
                <a16:creationId xmlns:a16="http://schemas.microsoft.com/office/drawing/2014/main" id="{E0776C0B-DD7F-4563-8F32-DE48FCE797A7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AE68C35A-AF9B-45CE-88AC-D8C1D1D886B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8626D76A-BC51-4F58-86EA-C1455808F9F7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CEB4EBFA-D074-4BA8-822B-ABFE96EAA2F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668BBA84-884A-4921-B08F-4C764ACCD479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BDDE1176-7667-4851-B525-869D1B44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A8EFB52D-AB2D-4819-A05E-F851A5B45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ED4B9817-4EA3-4325-AA8A-A6868D760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391CDA65-AB29-4AEB-B9EB-AE02B0482ED7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F5EC8C2B-ED8F-4AD8-AD69-15E6FCBE55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79" name="Group 347">
            <a:extLst>
              <a:ext uri="{FF2B5EF4-FFF2-40B4-BE49-F238E27FC236}">
                <a16:creationId xmlns:a16="http://schemas.microsoft.com/office/drawing/2014/main" id="{D4E69938-89F5-4517-BC08-5DB3E25C631B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EFA9623C-750C-453D-84BA-8BB31A078F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9EFE6C0E-9051-4D38-A596-09AE57B1CD11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C2FA97CB-C3F0-49EA-A32D-8952458F8DB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C776B3B1-74CA-4970-AC9C-2CA8BFC45ED3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857AB3D5-2BF7-4BB4-84BD-71B3149B4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88035859-BB82-434E-84BF-5036B1CB0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FC80E3F3-6EFF-478D-9F25-F97252403A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84E53CDD-A255-4C8A-892A-A0A8AFD6F715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B9C05782-6A72-40C5-AAD6-03030478B61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0" name="Group 347">
            <a:extLst>
              <a:ext uri="{FF2B5EF4-FFF2-40B4-BE49-F238E27FC236}">
                <a16:creationId xmlns:a16="http://schemas.microsoft.com/office/drawing/2014/main" id="{9B0FFBA9-0BA5-4215-B22E-786CAC41451F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01CDBB71-53FA-40DA-9029-2AD8308AF2E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9524A16F-7782-4673-B9C3-90D07FCB1731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D7A3C6AD-0A78-4DCA-9CA6-B2C6CE591B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00811A9F-85E3-4457-A16D-AEE2E17997C3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DB77837C-AA13-4965-A9AF-D43DA5C92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C963298B-D2FA-4A89-85DC-601ACF57B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E6C52B6E-A043-42E1-B9D6-711F4D2E9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B5DF6A80-513A-4F16-B18F-F6959EE15AFD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7AE94F4D-C168-4D50-BC1A-48F5F5A597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1" name="Group 531">
            <a:extLst>
              <a:ext uri="{FF2B5EF4-FFF2-40B4-BE49-F238E27FC236}">
                <a16:creationId xmlns:a16="http://schemas.microsoft.com/office/drawing/2014/main" id="{BA073967-4DF2-4FAA-B954-8E9BDAC1B04B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5ED550EB-4925-4DB3-81A5-AA93FCFD89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A7A3BF9C-FB28-4C34-B072-C3D0E5BDA07A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782A2B23-5FEA-4F83-9044-1A65A2549CA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2142E2F7-727D-4C20-A1AD-856DE81A32BF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3E997417-1835-4997-B122-E82F6619C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7EECCF88-ABC2-4667-9028-6460A5437F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A6463EA2-9633-451D-AC40-B3F541F53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8706FAA2-330E-4CD5-AA7B-8E53B3C843F5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4069CC06-1AC7-4D57-8D2B-AD6FEA640C9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2" name="Straight Connector 506">
            <a:extLst>
              <a:ext uri="{FF2B5EF4-FFF2-40B4-BE49-F238E27FC236}">
                <a16:creationId xmlns:a16="http://schemas.microsoft.com/office/drawing/2014/main" id="{CC001523-370B-4462-B159-5549FBBA513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83" name="Group 166">
            <a:extLst>
              <a:ext uri="{FF2B5EF4-FFF2-40B4-BE49-F238E27FC236}">
                <a16:creationId xmlns:a16="http://schemas.microsoft.com/office/drawing/2014/main" id="{DAAB0F0F-4648-4D1A-97D4-F3B8DDB60514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5121" name="Freeform 84">
              <a:extLst>
                <a:ext uri="{FF2B5EF4-FFF2-40B4-BE49-F238E27FC236}">
                  <a16:creationId xmlns:a16="http://schemas.microsoft.com/office/drawing/2014/main" id="{8117023E-5209-4836-AE8D-FAF6E712C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22" name="TextBox 168">
              <a:extLst>
                <a:ext uri="{FF2B5EF4-FFF2-40B4-BE49-F238E27FC236}">
                  <a16:creationId xmlns:a16="http://schemas.microsoft.com/office/drawing/2014/main" id="{C6DCE0C6-FF2E-4F21-B0BF-BC9BD4EC6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84" name="Group 20">
            <a:extLst>
              <a:ext uri="{FF2B5EF4-FFF2-40B4-BE49-F238E27FC236}">
                <a16:creationId xmlns:a16="http://schemas.microsoft.com/office/drawing/2014/main" id="{77DF7DE6-11E0-4DA0-A52D-14AC9B917DBF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5116" name="Group 16">
              <a:extLst>
                <a:ext uri="{FF2B5EF4-FFF2-40B4-BE49-F238E27FC236}">
                  <a16:creationId xmlns:a16="http://schemas.microsoft.com/office/drawing/2014/main" id="{0167C08C-45B5-478E-B7F6-3FA6990597B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5119" name="Oval 14">
                <a:extLst>
                  <a:ext uri="{FF2B5EF4-FFF2-40B4-BE49-F238E27FC236}">
                    <a16:creationId xmlns:a16="http://schemas.microsoft.com/office/drawing/2014/main" id="{E47E3DDC-7A97-454E-8E9F-17F28CA0A2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20" name="TextBox 15">
                <a:extLst>
                  <a:ext uri="{FF2B5EF4-FFF2-40B4-BE49-F238E27FC236}">
                    <a16:creationId xmlns:a16="http://schemas.microsoft.com/office/drawing/2014/main" id="{FEBF0E95-C7A9-48FF-B690-FBC257D2505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17" name="Straight Connector 18">
              <a:extLst>
                <a:ext uri="{FF2B5EF4-FFF2-40B4-BE49-F238E27FC236}">
                  <a16:creationId xmlns:a16="http://schemas.microsoft.com/office/drawing/2014/main" id="{40E38F0E-378F-4AA8-BBEC-6485EF9D4A5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8" name="Straight Connector 516">
              <a:extLst>
                <a:ext uri="{FF2B5EF4-FFF2-40B4-BE49-F238E27FC236}">
                  <a16:creationId xmlns:a16="http://schemas.microsoft.com/office/drawing/2014/main" id="{6197038B-47AE-4D76-93FB-FF839F6891C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5" name="Group 39939">
            <a:extLst>
              <a:ext uri="{FF2B5EF4-FFF2-40B4-BE49-F238E27FC236}">
                <a16:creationId xmlns:a16="http://schemas.microsoft.com/office/drawing/2014/main" id="{3436C041-4FE8-44CC-BB7C-61FCCC5220BE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5113" name="Straight Connector 7">
              <a:extLst>
                <a:ext uri="{FF2B5EF4-FFF2-40B4-BE49-F238E27FC236}">
                  <a16:creationId xmlns:a16="http://schemas.microsoft.com/office/drawing/2014/main" id="{3D202C13-538F-4CCA-8FE8-5544832BE5FC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4" name="Straight Connector 415">
              <a:extLst>
                <a:ext uri="{FF2B5EF4-FFF2-40B4-BE49-F238E27FC236}">
                  <a16:creationId xmlns:a16="http://schemas.microsoft.com/office/drawing/2014/main" id="{34217B0F-0AC6-465C-8681-3596EF6AB667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5" name="Straight Connector 523">
              <a:extLst>
                <a:ext uri="{FF2B5EF4-FFF2-40B4-BE49-F238E27FC236}">
                  <a16:creationId xmlns:a16="http://schemas.microsoft.com/office/drawing/2014/main" id="{F0717A09-84D5-41D2-9393-2BC8963261C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086" name="Group 39937">
            <a:extLst>
              <a:ext uri="{FF2B5EF4-FFF2-40B4-BE49-F238E27FC236}">
                <a16:creationId xmlns:a16="http://schemas.microsoft.com/office/drawing/2014/main" id="{CEA34761-1806-4C6E-BB51-96DAA71633B6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5107" name="Straight Connector 515">
              <a:extLst>
                <a:ext uri="{FF2B5EF4-FFF2-40B4-BE49-F238E27FC236}">
                  <a16:creationId xmlns:a16="http://schemas.microsoft.com/office/drawing/2014/main" id="{F5F48FEC-37BC-410C-92A4-11100DA9A8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5108" name="Group 518">
              <a:extLst>
                <a:ext uri="{FF2B5EF4-FFF2-40B4-BE49-F238E27FC236}">
                  <a16:creationId xmlns:a16="http://schemas.microsoft.com/office/drawing/2014/main" id="{FA02097C-A792-488A-AAC1-3AC6287DE4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5111" name="Oval 521">
                <a:extLst>
                  <a:ext uri="{FF2B5EF4-FFF2-40B4-BE49-F238E27FC236}">
                    <a16:creationId xmlns:a16="http://schemas.microsoft.com/office/drawing/2014/main" id="{130118DA-AFE6-4D5E-8BF5-9B0E19EB2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5112" name="TextBox 522">
                <a:extLst>
                  <a:ext uri="{FF2B5EF4-FFF2-40B4-BE49-F238E27FC236}">
                    <a16:creationId xmlns:a16="http://schemas.microsoft.com/office/drawing/2014/main" id="{98278D24-4BDA-4DB6-A264-0007DD0F587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5109" name="Straight Connector 519">
              <a:extLst>
                <a:ext uri="{FF2B5EF4-FFF2-40B4-BE49-F238E27FC236}">
                  <a16:creationId xmlns:a16="http://schemas.microsoft.com/office/drawing/2014/main" id="{AC046FE6-43C1-4024-8F3D-661450E47EE8}"/>
                </a:ext>
              </a:extLst>
            </p:cNvPr>
            <p:cNvCxnSpPr>
              <a:cxnSpLocks noChangeShapeType="1"/>
              <a:stCxn id="8511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110" name="Straight Connector 520">
              <a:extLst>
                <a:ext uri="{FF2B5EF4-FFF2-40B4-BE49-F238E27FC236}">
                  <a16:creationId xmlns:a16="http://schemas.microsoft.com/office/drawing/2014/main" id="{42D4F9AB-EC23-4400-A305-02E0974AC43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5087" name="Straight Connector 500">
            <a:extLst>
              <a:ext uri="{FF2B5EF4-FFF2-40B4-BE49-F238E27FC236}">
                <a16:creationId xmlns:a16="http://schemas.microsoft.com/office/drawing/2014/main" id="{C01BBD87-C8FF-49C1-84EA-7DFDE335A769}"/>
              </a:ext>
            </a:extLst>
          </p:cNvPr>
          <p:cNvCxnSpPr>
            <a:cxnSpLocks noChangeShapeType="1"/>
            <a:endCxn id="85090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8" name="Straight Connector 501">
            <a:extLst>
              <a:ext uri="{FF2B5EF4-FFF2-40B4-BE49-F238E27FC236}">
                <a16:creationId xmlns:a16="http://schemas.microsoft.com/office/drawing/2014/main" id="{5914842C-C9C9-4737-8011-A9BAF98AAD1B}"/>
              </a:ext>
            </a:extLst>
          </p:cNvPr>
          <p:cNvCxnSpPr>
            <a:cxnSpLocks noChangeShapeType="1"/>
            <a:endCxn id="85090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89" name="Straight Connector 514">
            <a:extLst>
              <a:ext uri="{FF2B5EF4-FFF2-40B4-BE49-F238E27FC236}">
                <a16:creationId xmlns:a16="http://schemas.microsoft.com/office/drawing/2014/main" id="{69AF765D-3090-4181-AB48-7A83C1DA4241}"/>
              </a:ext>
            </a:extLst>
          </p:cNvPr>
          <p:cNvCxnSpPr>
            <a:cxnSpLocks noChangeShapeType="1"/>
            <a:endCxn id="85090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0" name="Oval 517">
            <a:extLst>
              <a:ext uri="{FF2B5EF4-FFF2-40B4-BE49-F238E27FC236}">
                <a16:creationId xmlns:a16="http://schemas.microsoft.com/office/drawing/2014/main" id="{7AEEA27E-7791-46B8-9807-646AC5A1454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5091" name="Straight Connector 39941">
            <a:extLst>
              <a:ext uri="{FF2B5EF4-FFF2-40B4-BE49-F238E27FC236}">
                <a16:creationId xmlns:a16="http://schemas.microsoft.com/office/drawing/2014/main" id="{82F58850-7685-4293-8665-905EAA07A069}"/>
              </a:ext>
            </a:extLst>
          </p:cNvPr>
          <p:cNvCxnSpPr>
            <a:cxnSpLocks noChangeShapeType="1"/>
            <a:stCxn id="85090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2" name="Straight Connector 524">
            <a:extLst>
              <a:ext uri="{FF2B5EF4-FFF2-40B4-BE49-F238E27FC236}">
                <a16:creationId xmlns:a16="http://schemas.microsoft.com/office/drawing/2014/main" id="{C6D8AF53-B2B4-4786-8DD4-79419AA8A580}"/>
              </a:ext>
            </a:extLst>
          </p:cNvPr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5093" name="Group 144">
            <a:extLst>
              <a:ext uri="{FF2B5EF4-FFF2-40B4-BE49-F238E27FC236}">
                <a16:creationId xmlns:a16="http://schemas.microsoft.com/office/drawing/2014/main" id="{69878926-FA56-42C8-B877-4D8632BB29CF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5105" name="Freeform 84">
              <a:extLst>
                <a:ext uri="{FF2B5EF4-FFF2-40B4-BE49-F238E27FC236}">
                  <a16:creationId xmlns:a16="http://schemas.microsoft.com/office/drawing/2014/main" id="{5638BF89-B82D-4CC0-87E6-4F60D14FA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6" name="TextBox 146">
              <a:extLst>
                <a:ext uri="{FF2B5EF4-FFF2-40B4-BE49-F238E27FC236}">
                  <a16:creationId xmlns:a16="http://schemas.microsoft.com/office/drawing/2014/main" id="{7D8CD1AF-DC52-4C44-B96D-162A14B876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4" name="Group 131">
            <a:extLst>
              <a:ext uri="{FF2B5EF4-FFF2-40B4-BE49-F238E27FC236}">
                <a16:creationId xmlns:a16="http://schemas.microsoft.com/office/drawing/2014/main" id="{E1BB1845-F930-4C1A-B231-6F7FD982865F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5103" name="Freeform 84">
              <a:extLst>
                <a:ext uri="{FF2B5EF4-FFF2-40B4-BE49-F238E27FC236}">
                  <a16:creationId xmlns:a16="http://schemas.microsoft.com/office/drawing/2014/main" id="{620DFBFB-6856-431D-AC4C-10A29A0B5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4" name="TextBox 133">
              <a:extLst>
                <a:ext uri="{FF2B5EF4-FFF2-40B4-BE49-F238E27FC236}">
                  <a16:creationId xmlns:a16="http://schemas.microsoft.com/office/drawing/2014/main" id="{17F1240D-52D0-48B4-860D-B990F8F183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5095" name="Group 153">
            <a:extLst>
              <a:ext uri="{FF2B5EF4-FFF2-40B4-BE49-F238E27FC236}">
                <a16:creationId xmlns:a16="http://schemas.microsoft.com/office/drawing/2014/main" id="{44176F14-E684-4E49-9E40-DADAD1581B34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5101" name="Freeform 84">
              <a:extLst>
                <a:ext uri="{FF2B5EF4-FFF2-40B4-BE49-F238E27FC236}">
                  <a16:creationId xmlns:a16="http://schemas.microsoft.com/office/drawing/2014/main" id="{7D3EFAAA-3482-4273-AEC0-0EF7E3664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5102" name="TextBox 155">
              <a:extLst>
                <a:ext uri="{FF2B5EF4-FFF2-40B4-BE49-F238E27FC236}">
                  <a16:creationId xmlns:a16="http://schemas.microsoft.com/office/drawing/2014/main" id="{F6A16A40-F1C4-490C-8345-7D29417DE7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5096" name="Straight Connector 509">
            <a:extLst>
              <a:ext uri="{FF2B5EF4-FFF2-40B4-BE49-F238E27FC236}">
                <a16:creationId xmlns:a16="http://schemas.microsoft.com/office/drawing/2014/main" id="{DD56A846-8C22-4529-8772-F12578F37682}"/>
              </a:ext>
            </a:extLst>
          </p:cNvPr>
          <p:cNvCxnSpPr>
            <a:cxnSpLocks noChangeShapeType="1"/>
            <a:endCxn id="85098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097" name="Straight Connector 511">
            <a:extLst>
              <a:ext uri="{FF2B5EF4-FFF2-40B4-BE49-F238E27FC236}">
                <a16:creationId xmlns:a16="http://schemas.microsoft.com/office/drawing/2014/main" id="{4B7A8108-27F4-4191-9FE5-A3E4F253312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5098" name="Oval 6">
            <a:extLst>
              <a:ext uri="{FF2B5EF4-FFF2-40B4-BE49-F238E27FC236}">
                <a16:creationId xmlns:a16="http://schemas.microsoft.com/office/drawing/2014/main" id="{D2B22F36-FB29-4170-BE18-A42C95086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5099" name="TextBox 9">
            <a:extLst>
              <a:ext uri="{FF2B5EF4-FFF2-40B4-BE49-F238E27FC236}">
                <a16:creationId xmlns:a16="http://schemas.microsoft.com/office/drawing/2014/main" id="{6A3AA734-F3D2-45C1-A1F7-93C3F5AD8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5100" name="Rectangle 3">
            <a:extLst>
              <a:ext uri="{FF2B5EF4-FFF2-40B4-BE49-F238E27FC236}">
                <a16:creationId xmlns:a16="http://schemas.microsoft.com/office/drawing/2014/main" id="{CE552F8B-AFED-4871-8A06-3507C1C58A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075" y="1073150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… and regional networks may arise to connect access nets to ISPs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Oval 3">
            <a:extLst>
              <a:ext uri="{FF2B5EF4-FFF2-40B4-BE49-F238E27FC236}">
                <a16:creationId xmlns:a16="http://schemas.microsoft.com/office/drawing/2014/main" id="{79FEA1E9-FC9C-4471-B843-2214A93690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0825" y="4203700"/>
            <a:ext cx="2941638" cy="132397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42" name="Straight Connector 10">
            <a:extLst>
              <a:ext uri="{FF2B5EF4-FFF2-40B4-BE49-F238E27FC236}">
                <a16:creationId xmlns:a16="http://schemas.microsoft.com/office/drawing/2014/main" id="{489ABF2E-D6B1-448B-BE22-5C5F52B1C5A4}"/>
              </a:ext>
            </a:extLst>
          </p:cNvPr>
          <p:cNvCxnSpPr>
            <a:cxnSpLocks noChangeShapeType="1"/>
            <a:stCxn id="507" idx="7"/>
          </p:cNvCxnSpPr>
          <p:nvPr/>
        </p:nvCxnSpPr>
        <p:spPr bwMode="auto">
          <a:xfrm>
            <a:off x="2555875" y="4437063"/>
            <a:ext cx="969963" cy="682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3" name="Straight Connector 297">
            <a:extLst>
              <a:ext uri="{FF2B5EF4-FFF2-40B4-BE49-F238E27FC236}">
                <a16:creationId xmlns:a16="http://schemas.microsoft.com/office/drawing/2014/main" id="{53FFF67B-72D5-400C-A9BC-650724501E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059113" y="4724400"/>
            <a:ext cx="109537" cy="793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4" name="Straight Connector 298">
            <a:extLst>
              <a:ext uri="{FF2B5EF4-FFF2-40B4-BE49-F238E27FC236}">
                <a16:creationId xmlns:a16="http://schemas.microsoft.com/office/drawing/2014/main" id="{29F407CA-FDB4-4DB3-ABD4-B5AA2E89D7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876550" y="4919663"/>
            <a:ext cx="222250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5" name="Straight Connector 299">
            <a:extLst>
              <a:ext uri="{FF2B5EF4-FFF2-40B4-BE49-F238E27FC236}">
                <a16:creationId xmlns:a16="http://schemas.microsoft.com/office/drawing/2014/main" id="{7BC4B6E9-C897-4265-AAB9-1AB13CA3326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3500" y="4751388"/>
            <a:ext cx="177800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6" name="Straight Connector 300">
            <a:extLst>
              <a:ext uri="{FF2B5EF4-FFF2-40B4-BE49-F238E27FC236}">
                <a16:creationId xmlns:a16="http://schemas.microsoft.com/office/drawing/2014/main" id="{BC5B7C18-CE93-415A-B46A-2F9B3B6B1D8D}"/>
              </a:ext>
            </a:extLst>
          </p:cNvPr>
          <p:cNvCxnSpPr>
            <a:cxnSpLocks noChangeShapeType="1"/>
            <a:stCxn id="444" idx="6"/>
          </p:cNvCxnSpPr>
          <p:nvPr/>
        </p:nvCxnSpPr>
        <p:spPr bwMode="auto">
          <a:xfrm flipV="1">
            <a:off x="2317750" y="5038725"/>
            <a:ext cx="188913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7" name="Straight Connector 301">
            <a:extLst>
              <a:ext uri="{FF2B5EF4-FFF2-40B4-BE49-F238E27FC236}">
                <a16:creationId xmlns:a16="http://schemas.microsoft.com/office/drawing/2014/main" id="{C6FD56A8-6572-45C2-85F4-ABF8870AEB2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73400" y="4967288"/>
            <a:ext cx="231775" cy="24447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8" name="Straight Connector 302">
            <a:extLst>
              <a:ext uri="{FF2B5EF4-FFF2-40B4-BE49-F238E27FC236}">
                <a16:creationId xmlns:a16="http://schemas.microsoft.com/office/drawing/2014/main" id="{2F29124E-B7D4-40EA-9BA4-49F74587035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524250" y="4954588"/>
            <a:ext cx="327025" cy="1190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49" name="Straight Connector 303">
            <a:extLst>
              <a:ext uri="{FF2B5EF4-FFF2-40B4-BE49-F238E27FC236}">
                <a16:creationId xmlns:a16="http://schemas.microsoft.com/office/drawing/2014/main" id="{40717B15-6A66-442F-B761-DDA08C7A98D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11550" y="4619625"/>
            <a:ext cx="260350" cy="1889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0" name="Straight Connector 304">
            <a:extLst>
              <a:ext uri="{FF2B5EF4-FFF2-40B4-BE49-F238E27FC236}">
                <a16:creationId xmlns:a16="http://schemas.microsoft.com/office/drawing/2014/main" id="{5AE8EDA8-88F9-4625-806A-559EACDE6DAC}"/>
              </a:ext>
            </a:extLst>
          </p:cNvPr>
          <p:cNvCxnSpPr>
            <a:cxnSpLocks noChangeShapeType="1"/>
            <a:endCxn id="505" idx="7"/>
          </p:cNvCxnSpPr>
          <p:nvPr/>
        </p:nvCxnSpPr>
        <p:spPr bwMode="auto">
          <a:xfrm flipH="1" flipV="1">
            <a:off x="2557463" y="4494213"/>
            <a:ext cx="207962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51" name="TextBox 39958">
            <a:extLst>
              <a:ext uri="{FF2B5EF4-FFF2-40B4-BE49-F238E27FC236}">
                <a16:creationId xmlns:a16="http://schemas.microsoft.com/office/drawing/2014/main" id="{44452B63-C6D6-491A-A5D2-8276D2A89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5763" y="4533900"/>
            <a:ext cx="892175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C</a:t>
            </a:r>
          </a:p>
        </p:txBody>
      </p:sp>
      <p:grpSp>
        <p:nvGrpSpPr>
          <p:cNvPr id="87052" name="Group 347">
            <a:extLst>
              <a:ext uri="{FF2B5EF4-FFF2-40B4-BE49-F238E27FC236}">
                <a16:creationId xmlns:a16="http://schemas.microsoft.com/office/drawing/2014/main" id="{1F1C13A0-77E0-4957-B73C-2C07A952B239}"/>
              </a:ext>
            </a:extLst>
          </p:cNvPr>
          <p:cNvGrpSpPr>
            <a:grpSpLocks/>
          </p:cNvGrpSpPr>
          <p:nvPr/>
        </p:nvGrpSpPr>
        <p:grpSpPr bwMode="auto">
          <a:xfrm>
            <a:off x="3532188" y="4419600"/>
            <a:ext cx="485775" cy="211138"/>
            <a:chOff x="1871277" y="1576300"/>
            <a:chExt cx="1128371" cy="437860"/>
          </a:xfrm>
        </p:grpSpPr>
        <p:sp>
          <p:nvSpPr>
            <p:cNvPr id="496" name="Oval 495">
              <a:extLst>
                <a:ext uri="{FF2B5EF4-FFF2-40B4-BE49-F238E27FC236}">
                  <a16:creationId xmlns:a16="http://schemas.microsoft.com/office/drawing/2014/main" id="{A99CEF0B-5E77-443E-89DE-84D7DA2575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EC6ED904-1B09-4468-A26A-2749D4D8D391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8" name="Oval 497">
              <a:extLst>
                <a:ext uri="{FF2B5EF4-FFF2-40B4-BE49-F238E27FC236}">
                  <a16:creationId xmlns:a16="http://schemas.microsoft.com/office/drawing/2014/main" id="{3B118C40-81D4-44CB-B1A9-DF14DFF9C0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9" name="Freeform 498">
              <a:extLst>
                <a:ext uri="{FF2B5EF4-FFF2-40B4-BE49-F238E27FC236}">
                  <a16:creationId xmlns:a16="http://schemas.microsoft.com/office/drawing/2014/main" id="{C70910A0-B193-4BDA-A5D0-B9F2483CBA9B}"/>
                </a:ext>
              </a:extLst>
            </p:cNvPr>
            <p:cNvSpPr/>
            <p:nvPr/>
          </p:nvSpPr>
          <p:spPr bwMode="auto">
            <a:xfrm>
              <a:off x="2158901" y="1671774"/>
              <a:ext cx="549434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0" name="Freeform 499">
              <a:extLst>
                <a:ext uri="{FF2B5EF4-FFF2-40B4-BE49-F238E27FC236}">
                  <a16:creationId xmlns:a16="http://schemas.microsoft.com/office/drawing/2014/main" id="{2B961CB5-D04E-44F0-90F0-9F83ABE403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1" name="Freeform 500">
              <a:extLst>
                <a:ext uri="{FF2B5EF4-FFF2-40B4-BE49-F238E27FC236}">
                  <a16:creationId xmlns:a16="http://schemas.microsoft.com/office/drawing/2014/main" id="{A8CB08D8-8F44-4216-A8F6-55CEB1665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02" name="Freeform 501">
              <a:extLst>
                <a:ext uri="{FF2B5EF4-FFF2-40B4-BE49-F238E27FC236}">
                  <a16:creationId xmlns:a16="http://schemas.microsoft.com/office/drawing/2014/main" id="{18D435A0-6E09-4339-958F-B900BE2AE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B1C1D8DF-60F6-448F-A620-6D159559B569}"/>
                </a:ext>
              </a:extLst>
            </p:cNvPr>
            <p:cNvCxnSpPr>
              <a:cxnSpLocks noChangeShapeType="1"/>
              <a:endCxn id="4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ADEF2C7F-8171-4FCC-BC49-9C5BBE3D47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3" name="Group 347">
            <a:extLst>
              <a:ext uri="{FF2B5EF4-FFF2-40B4-BE49-F238E27FC236}">
                <a16:creationId xmlns:a16="http://schemas.microsoft.com/office/drawing/2014/main" id="{C04EF396-1FF9-4261-A3CC-0CF13DACB997}"/>
              </a:ext>
            </a:extLst>
          </p:cNvPr>
          <p:cNvGrpSpPr>
            <a:grpSpLocks/>
          </p:cNvGrpSpPr>
          <p:nvPr/>
        </p:nvGrpSpPr>
        <p:grpSpPr bwMode="auto">
          <a:xfrm>
            <a:off x="3063875" y="4773613"/>
            <a:ext cx="484188" cy="211137"/>
            <a:chOff x="1871277" y="1576300"/>
            <a:chExt cx="1128371" cy="437860"/>
          </a:xfrm>
        </p:grpSpPr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6CF579F5-98D8-4A85-B94F-8BD43F55F7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28269B6E-F08D-4195-8CDA-384C404716A3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0" name="Oval 479">
              <a:extLst>
                <a:ext uri="{FF2B5EF4-FFF2-40B4-BE49-F238E27FC236}">
                  <a16:creationId xmlns:a16="http://schemas.microsoft.com/office/drawing/2014/main" id="{0B08BA17-DECA-4B86-BFB5-1E184762057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1" name="Freeform 480">
              <a:extLst>
                <a:ext uri="{FF2B5EF4-FFF2-40B4-BE49-F238E27FC236}">
                  <a16:creationId xmlns:a16="http://schemas.microsoft.com/office/drawing/2014/main" id="{643E15BA-C4AE-4124-BB77-C63FD2419830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2" name="Freeform 481">
              <a:extLst>
                <a:ext uri="{FF2B5EF4-FFF2-40B4-BE49-F238E27FC236}">
                  <a16:creationId xmlns:a16="http://schemas.microsoft.com/office/drawing/2014/main" id="{77B764E4-6074-4780-9EAA-E2A051D408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3" name="Freeform 482">
              <a:extLst>
                <a:ext uri="{FF2B5EF4-FFF2-40B4-BE49-F238E27FC236}">
                  <a16:creationId xmlns:a16="http://schemas.microsoft.com/office/drawing/2014/main" id="{1F374D53-674B-4D72-AD7F-6BF95586F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84" name="Freeform 483">
              <a:extLst>
                <a:ext uri="{FF2B5EF4-FFF2-40B4-BE49-F238E27FC236}">
                  <a16:creationId xmlns:a16="http://schemas.microsoft.com/office/drawing/2014/main" id="{F7B36EE6-68A6-431F-A7C5-ADFE15E5F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85" name="Straight Connector 484">
              <a:extLst>
                <a:ext uri="{FF2B5EF4-FFF2-40B4-BE49-F238E27FC236}">
                  <a16:creationId xmlns:a16="http://schemas.microsoft.com/office/drawing/2014/main" id="{553EEADF-0A10-4C70-99BF-D2C5AFAE2895}"/>
                </a:ext>
              </a:extLst>
            </p:cNvPr>
            <p:cNvCxnSpPr>
              <a:cxnSpLocks noChangeShapeType="1"/>
              <a:endCxn id="48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86" name="Straight Connector 485">
              <a:extLst>
                <a:ext uri="{FF2B5EF4-FFF2-40B4-BE49-F238E27FC236}">
                  <a16:creationId xmlns:a16="http://schemas.microsoft.com/office/drawing/2014/main" id="{D6741067-3B08-42F0-A83E-29B82068CE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4" name="Group 347">
            <a:extLst>
              <a:ext uri="{FF2B5EF4-FFF2-40B4-BE49-F238E27FC236}">
                <a16:creationId xmlns:a16="http://schemas.microsoft.com/office/drawing/2014/main" id="{98ED398E-3FB3-4564-B993-8845558324CE}"/>
              </a:ext>
            </a:extLst>
          </p:cNvPr>
          <p:cNvGrpSpPr>
            <a:grpSpLocks/>
          </p:cNvGrpSpPr>
          <p:nvPr/>
        </p:nvGrpSpPr>
        <p:grpSpPr bwMode="auto">
          <a:xfrm>
            <a:off x="2624138" y="4560888"/>
            <a:ext cx="484187" cy="211137"/>
            <a:chOff x="1871277" y="1576300"/>
            <a:chExt cx="1128371" cy="437860"/>
          </a:xfrm>
        </p:grpSpPr>
        <p:sp>
          <p:nvSpPr>
            <p:cNvPr id="469" name="Oval 468">
              <a:extLst>
                <a:ext uri="{FF2B5EF4-FFF2-40B4-BE49-F238E27FC236}">
                  <a16:creationId xmlns:a16="http://schemas.microsoft.com/office/drawing/2014/main" id="{5455B1E0-1881-445B-B390-70EBB8CACAB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FAAB3F4F-5B9B-409A-ABA8-D5225D2E557E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1" name="Oval 470">
              <a:extLst>
                <a:ext uri="{FF2B5EF4-FFF2-40B4-BE49-F238E27FC236}">
                  <a16:creationId xmlns:a16="http://schemas.microsoft.com/office/drawing/2014/main" id="{C071F289-EAB3-4DB6-B317-8D78C64FA8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72" name="Freeform 471">
              <a:extLst>
                <a:ext uri="{FF2B5EF4-FFF2-40B4-BE49-F238E27FC236}">
                  <a16:creationId xmlns:a16="http://schemas.microsoft.com/office/drawing/2014/main" id="{D325323F-014D-4C8F-8FEE-DD9F769AD0E9}"/>
                </a:ext>
              </a:extLst>
            </p:cNvPr>
            <p:cNvSpPr/>
            <p:nvPr/>
          </p:nvSpPr>
          <p:spPr bwMode="auto">
            <a:xfrm>
              <a:off x="2159844" y="1671772"/>
              <a:ext cx="547538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73" name="Freeform 472">
              <a:extLst>
                <a:ext uri="{FF2B5EF4-FFF2-40B4-BE49-F238E27FC236}">
                  <a16:creationId xmlns:a16="http://schemas.microsoft.com/office/drawing/2014/main" id="{6C5C3E1C-CC52-4B8D-89E2-D11409FF3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4" name="Freeform 473">
              <a:extLst>
                <a:ext uri="{FF2B5EF4-FFF2-40B4-BE49-F238E27FC236}">
                  <a16:creationId xmlns:a16="http://schemas.microsoft.com/office/drawing/2014/main" id="{68DEF579-C827-458C-85A9-4D57EE4E0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75" name="Freeform 474">
              <a:extLst>
                <a:ext uri="{FF2B5EF4-FFF2-40B4-BE49-F238E27FC236}">
                  <a16:creationId xmlns:a16="http://schemas.microsoft.com/office/drawing/2014/main" id="{D691C0E6-FD33-465E-88D2-86980055F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76" name="Straight Connector 475">
              <a:extLst>
                <a:ext uri="{FF2B5EF4-FFF2-40B4-BE49-F238E27FC236}">
                  <a16:creationId xmlns:a16="http://schemas.microsoft.com/office/drawing/2014/main" id="{1992F2D3-CC07-4C58-BA37-CC34C409072D}"/>
                </a:ext>
              </a:extLst>
            </p:cNvPr>
            <p:cNvCxnSpPr>
              <a:cxnSpLocks noChangeShapeType="1"/>
              <a:endCxn id="47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7" name="Straight Connector 476">
              <a:extLst>
                <a:ext uri="{FF2B5EF4-FFF2-40B4-BE49-F238E27FC236}">
                  <a16:creationId xmlns:a16="http://schemas.microsoft.com/office/drawing/2014/main" id="{77CD6C67-6E35-4B2E-8D93-8A00917363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55" name="Group 347">
            <a:extLst>
              <a:ext uri="{FF2B5EF4-FFF2-40B4-BE49-F238E27FC236}">
                <a16:creationId xmlns:a16="http://schemas.microsoft.com/office/drawing/2014/main" id="{9523CC8D-C9A0-471D-98F2-54C956E70C9E}"/>
              </a:ext>
            </a:extLst>
          </p:cNvPr>
          <p:cNvGrpSpPr>
            <a:grpSpLocks/>
          </p:cNvGrpSpPr>
          <p:nvPr/>
        </p:nvGrpSpPr>
        <p:grpSpPr bwMode="auto">
          <a:xfrm>
            <a:off x="2417763" y="4854575"/>
            <a:ext cx="484187" cy="211138"/>
            <a:chOff x="1871277" y="1576300"/>
            <a:chExt cx="1128371" cy="437860"/>
          </a:xfrm>
        </p:grpSpPr>
        <p:sp>
          <p:nvSpPr>
            <p:cNvPr id="460" name="Oval 459">
              <a:extLst>
                <a:ext uri="{FF2B5EF4-FFF2-40B4-BE49-F238E27FC236}">
                  <a16:creationId xmlns:a16="http://schemas.microsoft.com/office/drawing/2014/main" id="{03647295-E15E-48BE-9213-7DF671E6B0B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D0FE290A-75E2-4919-831D-D2ED234E18F4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2" name="Oval 461">
              <a:extLst>
                <a:ext uri="{FF2B5EF4-FFF2-40B4-BE49-F238E27FC236}">
                  <a16:creationId xmlns:a16="http://schemas.microsoft.com/office/drawing/2014/main" id="{D9B1405C-BB4D-4231-BC42-0E5D28A35DB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63" name="Freeform 462">
              <a:extLst>
                <a:ext uri="{FF2B5EF4-FFF2-40B4-BE49-F238E27FC236}">
                  <a16:creationId xmlns:a16="http://schemas.microsoft.com/office/drawing/2014/main" id="{890A1119-80B8-4FC0-8BC2-A262DB343DAE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64" name="Freeform 463">
              <a:extLst>
                <a:ext uri="{FF2B5EF4-FFF2-40B4-BE49-F238E27FC236}">
                  <a16:creationId xmlns:a16="http://schemas.microsoft.com/office/drawing/2014/main" id="{D660C7AF-80F5-4862-BD08-8EDFD0616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5" name="Freeform 464">
              <a:extLst>
                <a:ext uri="{FF2B5EF4-FFF2-40B4-BE49-F238E27FC236}">
                  <a16:creationId xmlns:a16="http://schemas.microsoft.com/office/drawing/2014/main" id="{6C9B314E-7790-47EA-8DF6-3B8DBB9591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66" name="Freeform 465">
              <a:extLst>
                <a:ext uri="{FF2B5EF4-FFF2-40B4-BE49-F238E27FC236}">
                  <a16:creationId xmlns:a16="http://schemas.microsoft.com/office/drawing/2014/main" id="{6FC05BCC-B8AC-4F86-9A66-13066630E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B3BD1C61-E553-449D-8A7E-172238E43FE9}"/>
                </a:ext>
              </a:extLst>
            </p:cNvPr>
            <p:cNvCxnSpPr>
              <a:cxnSpLocks noChangeShapeType="1"/>
              <a:endCxn id="46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E7BD8B4A-5A59-4772-8E10-8810962547C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56" name="Oval 3">
            <a:extLst>
              <a:ext uri="{FF2B5EF4-FFF2-40B4-BE49-F238E27FC236}">
                <a16:creationId xmlns:a16="http://schemas.microsoft.com/office/drawing/2014/main" id="{AD56C0BE-1846-43F7-994A-9CE1BEE13B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4863" y="3649663"/>
            <a:ext cx="3219450" cy="13430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57" name="Straight Connector 10">
            <a:extLst>
              <a:ext uri="{FF2B5EF4-FFF2-40B4-BE49-F238E27FC236}">
                <a16:creationId xmlns:a16="http://schemas.microsoft.com/office/drawing/2014/main" id="{B97FD884-E10D-4487-8EB0-F8D47CD8031B}"/>
              </a:ext>
            </a:extLst>
          </p:cNvPr>
          <p:cNvCxnSpPr>
            <a:cxnSpLocks noChangeShapeType="1"/>
            <a:stCxn id="599" idx="7"/>
          </p:cNvCxnSpPr>
          <p:nvPr/>
        </p:nvCxnSpPr>
        <p:spPr bwMode="auto">
          <a:xfrm>
            <a:off x="5748338" y="3886200"/>
            <a:ext cx="1062037" cy="69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8" name="Straight Connector 297">
            <a:extLst>
              <a:ext uri="{FF2B5EF4-FFF2-40B4-BE49-F238E27FC236}">
                <a16:creationId xmlns:a16="http://schemas.microsoft.com/office/drawing/2014/main" id="{59B2BD36-4C70-476D-937A-0AE02DD114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299200" y="4176713"/>
            <a:ext cx="120650" cy="825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59" name="Straight Connector 298">
            <a:extLst>
              <a:ext uri="{FF2B5EF4-FFF2-40B4-BE49-F238E27FC236}">
                <a16:creationId xmlns:a16="http://schemas.microsoft.com/office/drawing/2014/main" id="{F9133A1D-88D7-458B-AA1F-FD38FC0553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099175" y="4376738"/>
            <a:ext cx="242888" cy="444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0" name="Straight Connector 299">
            <a:extLst>
              <a:ext uri="{FF2B5EF4-FFF2-40B4-BE49-F238E27FC236}">
                <a16:creationId xmlns:a16="http://schemas.microsoft.com/office/drawing/2014/main" id="{DEF5412D-70EB-4446-B159-82569B5B8E1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800725" y="4205288"/>
            <a:ext cx="195263" cy="106362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1" name="Straight Connector 300">
            <a:extLst>
              <a:ext uri="{FF2B5EF4-FFF2-40B4-BE49-F238E27FC236}">
                <a16:creationId xmlns:a16="http://schemas.microsoft.com/office/drawing/2014/main" id="{A7E21508-1E85-4D5F-8C39-B562B04D73B7}"/>
              </a:ext>
            </a:extLst>
          </p:cNvPr>
          <p:cNvCxnSpPr>
            <a:cxnSpLocks noChangeShapeType="1"/>
            <a:stCxn id="536" idx="6"/>
          </p:cNvCxnSpPr>
          <p:nvPr/>
        </p:nvCxnSpPr>
        <p:spPr bwMode="auto">
          <a:xfrm flipV="1">
            <a:off x="5487988" y="4497388"/>
            <a:ext cx="206375" cy="952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2" name="Straight Connector 301">
            <a:extLst>
              <a:ext uri="{FF2B5EF4-FFF2-40B4-BE49-F238E27FC236}">
                <a16:creationId xmlns:a16="http://schemas.microsoft.com/office/drawing/2014/main" id="{55768B9D-9447-4A61-85B0-2B977EF476B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315075" y="4424363"/>
            <a:ext cx="254000" cy="247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3" name="Straight Connector 302">
            <a:extLst>
              <a:ext uri="{FF2B5EF4-FFF2-40B4-BE49-F238E27FC236}">
                <a16:creationId xmlns:a16="http://schemas.microsoft.com/office/drawing/2014/main" id="{564E8532-5C96-4A25-B717-E47B0601A35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778625" y="4403725"/>
            <a:ext cx="358775" cy="1206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4" name="Straight Connector 303">
            <a:extLst>
              <a:ext uri="{FF2B5EF4-FFF2-40B4-BE49-F238E27FC236}">
                <a16:creationId xmlns:a16="http://schemas.microsoft.com/office/drawing/2014/main" id="{93BEF5F6-6195-42C3-9F68-B888CACE8339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794500" y="4070350"/>
            <a:ext cx="285750" cy="19208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65" name="Straight Connector 304">
            <a:extLst>
              <a:ext uri="{FF2B5EF4-FFF2-40B4-BE49-F238E27FC236}">
                <a16:creationId xmlns:a16="http://schemas.microsoft.com/office/drawing/2014/main" id="{3D73DE47-0342-473F-BF1A-2EB1870AD84A}"/>
              </a:ext>
            </a:extLst>
          </p:cNvPr>
          <p:cNvCxnSpPr>
            <a:cxnSpLocks noChangeShapeType="1"/>
            <a:endCxn id="597" idx="7"/>
          </p:cNvCxnSpPr>
          <p:nvPr/>
        </p:nvCxnSpPr>
        <p:spPr bwMode="auto">
          <a:xfrm flipH="1" flipV="1">
            <a:off x="5749925" y="3943350"/>
            <a:ext cx="227013" cy="85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66" name="TextBox 39958">
            <a:extLst>
              <a:ext uri="{FF2B5EF4-FFF2-40B4-BE49-F238E27FC236}">
                <a16:creationId xmlns:a16="http://schemas.microsoft.com/office/drawing/2014/main" id="{5B7B3CB5-CDD9-434A-A41E-28DBDD1CDB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4088" y="3983038"/>
            <a:ext cx="958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B</a:t>
            </a:r>
          </a:p>
        </p:txBody>
      </p:sp>
      <p:grpSp>
        <p:nvGrpSpPr>
          <p:cNvPr id="87067" name="Group 347">
            <a:extLst>
              <a:ext uri="{FF2B5EF4-FFF2-40B4-BE49-F238E27FC236}">
                <a16:creationId xmlns:a16="http://schemas.microsoft.com/office/drawing/2014/main" id="{3E77554A-9981-40FE-8125-598430559A41}"/>
              </a:ext>
            </a:extLst>
          </p:cNvPr>
          <p:cNvGrpSpPr>
            <a:grpSpLocks/>
          </p:cNvGrpSpPr>
          <p:nvPr/>
        </p:nvGrpSpPr>
        <p:grpSpPr bwMode="auto">
          <a:xfrm>
            <a:off x="5297488" y="3752850"/>
            <a:ext cx="530225" cy="214313"/>
            <a:chOff x="1871277" y="1576300"/>
            <a:chExt cx="1128371" cy="437860"/>
          </a:xfrm>
        </p:grpSpPr>
        <p:sp>
          <p:nvSpPr>
            <p:cNvPr id="597" name="Oval 596">
              <a:extLst>
                <a:ext uri="{FF2B5EF4-FFF2-40B4-BE49-F238E27FC236}">
                  <a16:creationId xmlns:a16="http://schemas.microsoft.com/office/drawing/2014/main" id="{3711872F-FE01-4D65-A9F8-CB69041B6B6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8" name="Rectangle 597">
              <a:extLst>
                <a:ext uri="{FF2B5EF4-FFF2-40B4-BE49-F238E27FC236}">
                  <a16:creationId xmlns:a16="http://schemas.microsoft.com/office/drawing/2014/main" id="{4EEA042F-4B8C-446E-8FF2-07E4EBAC0DE4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9" name="Oval 598">
              <a:extLst>
                <a:ext uri="{FF2B5EF4-FFF2-40B4-BE49-F238E27FC236}">
                  <a16:creationId xmlns:a16="http://schemas.microsoft.com/office/drawing/2014/main" id="{A8EC3BDD-1E58-466E-B900-31BE42FEA5F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600" name="Freeform 599">
              <a:extLst>
                <a:ext uri="{FF2B5EF4-FFF2-40B4-BE49-F238E27FC236}">
                  <a16:creationId xmlns:a16="http://schemas.microsoft.com/office/drawing/2014/main" id="{C33A40F0-8C5F-430B-BC61-BE4C372CC589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601" name="Freeform 600">
              <a:extLst>
                <a:ext uri="{FF2B5EF4-FFF2-40B4-BE49-F238E27FC236}">
                  <a16:creationId xmlns:a16="http://schemas.microsoft.com/office/drawing/2014/main" id="{9A93B726-7431-4597-89C5-5B20DB5E73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2" name="Freeform 601">
              <a:extLst>
                <a:ext uri="{FF2B5EF4-FFF2-40B4-BE49-F238E27FC236}">
                  <a16:creationId xmlns:a16="http://schemas.microsoft.com/office/drawing/2014/main" id="{91B43AD2-22FC-4980-B51F-227B22778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03" name="Freeform 602">
              <a:extLst>
                <a:ext uri="{FF2B5EF4-FFF2-40B4-BE49-F238E27FC236}">
                  <a16:creationId xmlns:a16="http://schemas.microsoft.com/office/drawing/2014/main" id="{1B4BA57F-8B42-4D38-A2D8-E55F9F9E88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604" name="Straight Connector 603">
              <a:extLst>
                <a:ext uri="{FF2B5EF4-FFF2-40B4-BE49-F238E27FC236}">
                  <a16:creationId xmlns:a16="http://schemas.microsoft.com/office/drawing/2014/main" id="{779559FC-8D42-42BF-B32B-25EF913A5363}"/>
                </a:ext>
              </a:extLst>
            </p:cNvPr>
            <p:cNvCxnSpPr>
              <a:cxnSpLocks noChangeShapeType="1"/>
              <a:endCxn id="5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5" name="Straight Connector 604">
              <a:extLst>
                <a:ext uri="{FF2B5EF4-FFF2-40B4-BE49-F238E27FC236}">
                  <a16:creationId xmlns:a16="http://schemas.microsoft.com/office/drawing/2014/main" id="{0B3A93AD-D7F0-4ECD-9B2F-D727DB75A7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8" name="Group 347">
            <a:extLst>
              <a:ext uri="{FF2B5EF4-FFF2-40B4-BE49-F238E27FC236}">
                <a16:creationId xmlns:a16="http://schemas.microsoft.com/office/drawing/2014/main" id="{439F4B76-FE19-4DD8-9EE2-DB4BF2A70DE7}"/>
              </a:ext>
            </a:extLst>
          </p:cNvPr>
          <p:cNvGrpSpPr>
            <a:grpSpLocks/>
          </p:cNvGrpSpPr>
          <p:nvPr/>
        </p:nvGrpSpPr>
        <p:grpSpPr bwMode="auto">
          <a:xfrm>
            <a:off x="6303963" y="4227513"/>
            <a:ext cx="530225" cy="214312"/>
            <a:chOff x="1871277" y="1576300"/>
            <a:chExt cx="1128371" cy="437860"/>
          </a:xfrm>
        </p:grpSpPr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BEE6DD18-3572-4B37-903F-DF3F801D0DA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E5C165F2-6C3F-4B9F-9559-024F8E41B330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9A098915-BCE0-4DE5-8E79-0F80C8FE282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73" name="Freeform 572">
              <a:extLst>
                <a:ext uri="{FF2B5EF4-FFF2-40B4-BE49-F238E27FC236}">
                  <a16:creationId xmlns:a16="http://schemas.microsoft.com/office/drawing/2014/main" id="{B7F3D8A5-5E56-4B84-96A6-C058210CB85B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74" name="Freeform 573">
              <a:extLst>
                <a:ext uri="{FF2B5EF4-FFF2-40B4-BE49-F238E27FC236}">
                  <a16:creationId xmlns:a16="http://schemas.microsoft.com/office/drawing/2014/main" id="{8A30E704-01E8-4E6E-897F-AFD3565B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5" name="Freeform 574">
              <a:extLst>
                <a:ext uri="{FF2B5EF4-FFF2-40B4-BE49-F238E27FC236}">
                  <a16:creationId xmlns:a16="http://schemas.microsoft.com/office/drawing/2014/main" id="{C4FD1090-1119-4F41-BADC-E7E54439B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76" name="Freeform 575">
              <a:extLst>
                <a:ext uri="{FF2B5EF4-FFF2-40B4-BE49-F238E27FC236}">
                  <a16:creationId xmlns:a16="http://schemas.microsoft.com/office/drawing/2014/main" id="{3493ED69-3834-4CA6-88F4-203D171AB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77" name="Straight Connector 576">
              <a:extLst>
                <a:ext uri="{FF2B5EF4-FFF2-40B4-BE49-F238E27FC236}">
                  <a16:creationId xmlns:a16="http://schemas.microsoft.com/office/drawing/2014/main" id="{CBBF61DC-2AC3-48D1-A143-BA37A2FFA009}"/>
                </a:ext>
              </a:extLst>
            </p:cNvPr>
            <p:cNvCxnSpPr>
              <a:cxnSpLocks noChangeShapeType="1"/>
              <a:endCxn id="57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8" name="Straight Connector 577">
              <a:extLst>
                <a:ext uri="{FF2B5EF4-FFF2-40B4-BE49-F238E27FC236}">
                  <a16:creationId xmlns:a16="http://schemas.microsoft.com/office/drawing/2014/main" id="{A24890C3-D616-4647-B5BE-E9D32FC9927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69" name="Group 347">
            <a:extLst>
              <a:ext uri="{FF2B5EF4-FFF2-40B4-BE49-F238E27FC236}">
                <a16:creationId xmlns:a16="http://schemas.microsoft.com/office/drawing/2014/main" id="{DF99CE04-FFC2-4759-A1B3-19EA633CACD0}"/>
              </a:ext>
            </a:extLst>
          </p:cNvPr>
          <p:cNvGrpSpPr>
            <a:grpSpLocks/>
          </p:cNvGrpSpPr>
          <p:nvPr/>
        </p:nvGrpSpPr>
        <p:grpSpPr bwMode="auto">
          <a:xfrm>
            <a:off x="5822950" y="4011613"/>
            <a:ext cx="530225" cy="214312"/>
            <a:chOff x="1871277" y="1576300"/>
            <a:chExt cx="1128371" cy="437860"/>
          </a:xfrm>
        </p:grpSpPr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88E239E6-00CC-4DAA-8B6C-F386B30C8C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5C95B520-682E-4932-B534-3C9914284138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E39F4467-9E76-4E0D-94CF-F3A1E251D5F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64" name="Freeform 563">
              <a:extLst>
                <a:ext uri="{FF2B5EF4-FFF2-40B4-BE49-F238E27FC236}">
                  <a16:creationId xmlns:a16="http://schemas.microsoft.com/office/drawing/2014/main" id="{FD409F3B-C978-4D5A-9149-51BF92F9ECF5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65" name="Freeform 564">
              <a:extLst>
                <a:ext uri="{FF2B5EF4-FFF2-40B4-BE49-F238E27FC236}">
                  <a16:creationId xmlns:a16="http://schemas.microsoft.com/office/drawing/2014/main" id="{CC01BF9A-58FB-42CF-85BB-EA83DCC61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6" name="Freeform 565">
              <a:extLst>
                <a:ext uri="{FF2B5EF4-FFF2-40B4-BE49-F238E27FC236}">
                  <a16:creationId xmlns:a16="http://schemas.microsoft.com/office/drawing/2014/main" id="{C7854555-E4A9-4BDA-A770-1D78F1368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67" name="Freeform 566">
              <a:extLst>
                <a:ext uri="{FF2B5EF4-FFF2-40B4-BE49-F238E27FC236}">
                  <a16:creationId xmlns:a16="http://schemas.microsoft.com/office/drawing/2014/main" id="{3BF385C9-1538-46E3-B1EF-F051F1D894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8" name="Straight Connector 567">
              <a:extLst>
                <a:ext uri="{FF2B5EF4-FFF2-40B4-BE49-F238E27FC236}">
                  <a16:creationId xmlns:a16="http://schemas.microsoft.com/office/drawing/2014/main" id="{FFD0017B-E6FF-4D7E-B4BF-A6BEC6E8440C}"/>
                </a:ext>
              </a:extLst>
            </p:cNvPr>
            <p:cNvCxnSpPr>
              <a:cxnSpLocks noChangeShapeType="1"/>
              <a:endCxn id="56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9" name="Straight Connector 568">
              <a:extLst>
                <a:ext uri="{FF2B5EF4-FFF2-40B4-BE49-F238E27FC236}">
                  <a16:creationId xmlns:a16="http://schemas.microsoft.com/office/drawing/2014/main" id="{7B5CC59D-8613-4EC2-BD0D-6B2A9FE0B09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70" name="Group 347">
            <a:extLst>
              <a:ext uri="{FF2B5EF4-FFF2-40B4-BE49-F238E27FC236}">
                <a16:creationId xmlns:a16="http://schemas.microsoft.com/office/drawing/2014/main" id="{2E951189-BC1D-4062-9EA2-6B3D194C6FA2}"/>
              </a:ext>
            </a:extLst>
          </p:cNvPr>
          <p:cNvGrpSpPr>
            <a:grpSpLocks/>
          </p:cNvGrpSpPr>
          <p:nvPr/>
        </p:nvGrpSpPr>
        <p:grpSpPr bwMode="auto">
          <a:xfrm>
            <a:off x="5597525" y="4310063"/>
            <a:ext cx="530225" cy="214312"/>
            <a:chOff x="1871277" y="1576300"/>
            <a:chExt cx="1128371" cy="437860"/>
          </a:xfrm>
        </p:grpSpPr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FFEBA122-BB87-41EE-BD24-76E689DDE81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87B47DCF-FE09-46C0-9E70-338AFD81E6A1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7E77F666-B47F-420F-9FFB-D96E2C0AD10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55" name="Freeform 554">
              <a:extLst>
                <a:ext uri="{FF2B5EF4-FFF2-40B4-BE49-F238E27FC236}">
                  <a16:creationId xmlns:a16="http://schemas.microsoft.com/office/drawing/2014/main" id="{10E621FF-3736-48FB-BF16-D32995ADB620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56" name="Freeform 555">
              <a:extLst>
                <a:ext uri="{FF2B5EF4-FFF2-40B4-BE49-F238E27FC236}">
                  <a16:creationId xmlns:a16="http://schemas.microsoft.com/office/drawing/2014/main" id="{A4056282-A416-4BAB-9A24-FEC3C9AFA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7" name="Freeform 556">
              <a:extLst>
                <a:ext uri="{FF2B5EF4-FFF2-40B4-BE49-F238E27FC236}">
                  <a16:creationId xmlns:a16="http://schemas.microsoft.com/office/drawing/2014/main" id="{12E9F9E0-8768-42E2-9548-E8500B847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8" name="Freeform 557">
              <a:extLst>
                <a:ext uri="{FF2B5EF4-FFF2-40B4-BE49-F238E27FC236}">
                  <a16:creationId xmlns:a16="http://schemas.microsoft.com/office/drawing/2014/main" id="{ADF6C3D4-96FD-40A8-A0E2-B914B26C4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13ABBE97-EBE2-46C4-A737-D8A4F10600E3}"/>
                </a:ext>
              </a:extLst>
            </p:cNvPr>
            <p:cNvCxnSpPr>
              <a:cxnSpLocks noChangeShapeType="1"/>
              <a:endCxn id="55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8A9549A2-CF0C-4707-8B49-87DC7E26939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71" name="Oval 3">
            <a:extLst>
              <a:ext uri="{FF2B5EF4-FFF2-40B4-BE49-F238E27FC236}">
                <a16:creationId xmlns:a16="http://schemas.microsoft.com/office/drawing/2014/main" id="{85D5450C-02DD-49B3-8963-AEF1D6AFD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3550" y="2725738"/>
            <a:ext cx="3475038" cy="13811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072" name="Straight Connector 10">
            <a:extLst>
              <a:ext uri="{FF2B5EF4-FFF2-40B4-BE49-F238E27FC236}">
                <a16:creationId xmlns:a16="http://schemas.microsoft.com/office/drawing/2014/main" id="{85F5B0C6-8172-4BFE-A370-BD01514C68C8}"/>
              </a:ext>
            </a:extLst>
          </p:cNvPr>
          <p:cNvCxnSpPr>
            <a:cxnSpLocks noChangeShapeType="1"/>
            <a:stCxn id="415" idx="7"/>
          </p:cNvCxnSpPr>
          <p:nvPr/>
        </p:nvCxnSpPr>
        <p:spPr bwMode="auto">
          <a:xfrm>
            <a:off x="2957513" y="2968625"/>
            <a:ext cx="1146175" cy="730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3" name="Straight Connector 297">
            <a:extLst>
              <a:ext uri="{FF2B5EF4-FFF2-40B4-BE49-F238E27FC236}">
                <a16:creationId xmlns:a16="http://schemas.microsoft.com/office/drawing/2014/main" id="{1DCCEAD1-1FEA-4698-9EEC-958F3DE5672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51238" y="3268663"/>
            <a:ext cx="130175" cy="841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4" name="Straight Connector 298">
            <a:extLst>
              <a:ext uri="{FF2B5EF4-FFF2-40B4-BE49-F238E27FC236}">
                <a16:creationId xmlns:a16="http://schemas.microsoft.com/office/drawing/2014/main" id="{F4E0B7E4-7ABC-4318-AA39-437B5B0100BF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35338" y="3473450"/>
            <a:ext cx="263525" cy="460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5" name="Straight Connector 299">
            <a:extLst>
              <a:ext uri="{FF2B5EF4-FFF2-40B4-BE49-F238E27FC236}">
                <a16:creationId xmlns:a16="http://schemas.microsoft.com/office/drawing/2014/main" id="{FD03D836-2D62-49C7-93DD-490F951C78A7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014663" y="3297238"/>
            <a:ext cx="209550" cy="109537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6" name="Straight Connector 300">
            <a:extLst>
              <a:ext uri="{FF2B5EF4-FFF2-40B4-BE49-F238E27FC236}">
                <a16:creationId xmlns:a16="http://schemas.microsoft.com/office/drawing/2014/main" id="{F2FCBC78-CD1E-4D38-8C3F-92F8C0A9A6BD}"/>
              </a:ext>
            </a:extLst>
          </p:cNvPr>
          <p:cNvCxnSpPr>
            <a:cxnSpLocks noChangeShapeType="1"/>
            <a:stCxn id="352" idx="6"/>
          </p:cNvCxnSpPr>
          <p:nvPr/>
        </p:nvCxnSpPr>
        <p:spPr bwMode="auto">
          <a:xfrm flipV="1">
            <a:off x="2676525" y="3597275"/>
            <a:ext cx="222250" cy="984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7" name="Straight Connector 301">
            <a:extLst>
              <a:ext uri="{FF2B5EF4-FFF2-40B4-BE49-F238E27FC236}">
                <a16:creationId xmlns:a16="http://schemas.microsoft.com/office/drawing/2014/main" id="{CD0C99C5-4DF3-40DB-A2FC-7D49A149601D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568700" y="3522663"/>
            <a:ext cx="273050" cy="2540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8" name="Straight Connector 302">
            <a:extLst>
              <a:ext uri="{FF2B5EF4-FFF2-40B4-BE49-F238E27FC236}">
                <a16:creationId xmlns:a16="http://schemas.microsoft.com/office/drawing/2014/main" id="{C42B10E1-187F-406F-BF7C-C72716FD1C1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0513" y="3508375"/>
            <a:ext cx="387350" cy="1254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79" name="Straight Connector 303">
            <a:extLst>
              <a:ext uri="{FF2B5EF4-FFF2-40B4-BE49-F238E27FC236}">
                <a16:creationId xmlns:a16="http://schemas.microsoft.com/office/drawing/2014/main" id="{D74220E8-C1EB-4E0A-9410-B54B95BAAD8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086225" y="3159125"/>
            <a:ext cx="307975" cy="198438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080" name="Straight Connector 304">
            <a:extLst>
              <a:ext uri="{FF2B5EF4-FFF2-40B4-BE49-F238E27FC236}">
                <a16:creationId xmlns:a16="http://schemas.microsoft.com/office/drawing/2014/main" id="{F26178D5-851D-487F-A31B-E23E822517FD}"/>
              </a:ext>
            </a:extLst>
          </p:cNvPr>
          <p:cNvCxnSpPr>
            <a:cxnSpLocks noChangeShapeType="1"/>
            <a:endCxn id="413" idx="7"/>
          </p:cNvCxnSpPr>
          <p:nvPr/>
        </p:nvCxnSpPr>
        <p:spPr bwMode="auto">
          <a:xfrm flipH="1" flipV="1">
            <a:off x="2959100" y="3028950"/>
            <a:ext cx="246063" cy="87313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081" name="TextBox 39958">
            <a:extLst>
              <a:ext uri="{FF2B5EF4-FFF2-40B4-BE49-F238E27FC236}">
                <a16:creationId xmlns:a16="http://schemas.microsoft.com/office/drawing/2014/main" id="{5F12C613-3D6D-4D7C-8D8B-BE799F6AD4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93888" y="3070225"/>
            <a:ext cx="1030287" cy="436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/>
              <a:t>ISP A</a:t>
            </a:r>
          </a:p>
        </p:txBody>
      </p:sp>
      <p:grpSp>
        <p:nvGrpSpPr>
          <p:cNvPr id="87082" name="Group 347">
            <a:extLst>
              <a:ext uri="{FF2B5EF4-FFF2-40B4-BE49-F238E27FC236}">
                <a16:creationId xmlns:a16="http://schemas.microsoft.com/office/drawing/2014/main" id="{9563264C-3CFC-4F39-B336-82A15F5C384B}"/>
              </a:ext>
            </a:extLst>
          </p:cNvPr>
          <p:cNvGrpSpPr>
            <a:grpSpLocks/>
          </p:cNvGrpSpPr>
          <p:nvPr/>
        </p:nvGrpSpPr>
        <p:grpSpPr bwMode="auto">
          <a:xfrm>
            <a:off x="4360863" y="3562350"/>
            <a:ext cx="573087" cy="220663"/>
            <a:chOff x="1871277" y="1576300"/>
            <a:chExt cx="1128371" cy="437860"/>
          </a:xfrm>
        </p:grpSpPr>
        <p:sp>
          <p:nvSpPr>
            <p:cNvPr id="395" name="Oval 394">
              <a:extLst>
                <a:ext uri="{FF2B5EF4-FFF2-40B4-BE49-F238E27FC236}">
                  <a16:creationId xmlns:a16="http://schemas.microsoft.com/office/drawing/2014/main" id="{5677AF32-95A6-4503-BBCA-886216F0ED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2C1593C8-0AF4-4D42-8D5F-62F657A20FEE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7" name="Oval 396">
              <a:extLst>
                <a:ext uri="{FF2B5EF4-FFF2-40B4-BE49-F238E27FC236}">
                  <a16:creationId xmlns:a16="http://schemas.microsoft.com/office/drawing/2014/main" id="{2FABD1E1-1A06-4D8F-9A95-25DA2F1D20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98" name="Freeform 397">
              <a:extLst>
                <a:ext uri="{FF2B5EF4-FFF2-40B4-BE49-F238E27FC236}">
                  <a16:creationId xmlns:a16="http://schemas.microsoft.com/office/drawing/2014/main" id="{F773212C-A0CD-40FB-85B1-EB1F0877F250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9" name="Freeform 398">
              <a:extLst>
                <a:ext uri="{FF2B5EF4-FFF2-40B4-BE49-F238E27FC236}">
                  <a16:creationId xmlns:a16="http://schemas.microsoft.com/office/drawing/2014/main" id="{5E44E917-DDAF-454C-9229-A9BD63465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0" name="Freeform 399">
              <a:extLst>
                <a:ext uri="{FF2B5EF4-FFF2-40B4-BE49-F238E27FC236}">
                  <a16:creationId xmlns:a16="http://schemas.microsoft.com/office/drawing/2014/main" id="{B5F456DF-FA07-4FA9-B255-2B6A9F873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1" name="Freeform 400">
              <a:extLst>
                <a:ext uri="{FF2B5EF4-FFF2-40B4-BE49-F238E27FC236}">
                  <a16:creationId xmlns:a16="http://schemas.microsoft.com/office/drawing/2014/main" id="{6FFDB6B9-8558-42BC-901E-5E1B1156F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02" name="Straight Connector 401">
              <a:extLst>
                <a:ext uri="{FF2B5EF4-FFF2-40B4-BE49-F238E27FC236}">
                  <a16:creationId xmlns:a16="http://schemas.microsoft.com/office/drawing/2014/main" id="{F6FEDC48-4C58-42C8-8ADE-EEFF8D3500A8}"/>
                </a:ext>
              </a:extLst>
            </p:cNvPr>
            <p:cNvCxnSpPr>
              <a:cxnSpLocks noChangeShapeType="1"/>
              <a:endCxn id="3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03" name="Straight Connector 402">
              <a:extLst>
                <a:ext uri="{FF2B5EF4-FFF2-40B4-BE49-F238E27FC236}">
                  <a16:creationId xmlns:a16="http://schemas.microsoft.com/office/drawing/2014/main" id="{CFFC1352-C2A6-46B1-91BE-7EFA2E9EE4E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3" name="Group 347">
            <a:extLst>
              <a:ext uri="{FF2B5EF4-FFF2-40B4-BE49-F238E27FC236}">
                <a16:creationId xmlns:a16="http://schemas.microsoft.com/office/drawing/2014/main" id="{52AF5F44-FE9E-48E4-BB14-C79A4CB13864}"/>
              </a:ext>
            </a:extLst>
          </p:cNvPr>
          <p:cNvGrpSpPr>
            <a:grpSpLocks/>
          </p:cNvGrpSpPr>
          <p:nvPr/>
        </p:nvGrpSpPr>
        <p:grpSpPr bwMode="auto">
          <a:xfrm>
            <a:off x="3557588" y="3321050"/>
            <a:ext cx="571500" cy="220663"/>
            <a:chOff x="1871277" y="1576300"/>
            <a:chExt cx="1128371" cy="437860"/>
          </a:xfrm>
        </p:grpSpPr>
        <p:sp>
          <p:nvSpPr>
            <p:cNvPr id="386" name="Oval 385">
              <a:extLst>
                <a:ext uri="{FF2B5EF4-FFF2-40B4-BE49-F238E27FC236}">
                  <a16:creationId xmlns:a16="http://schemas.microsoft.com/office/drawing/2014/main" id="{3B09C0A9-9F7C-488D-BFEE-195DFDFFD85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C83280BD-2B9F-4CC0-8A5F-9B25C2B6735C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8" name="Oval 387">
              <a:extLst>
                <a:ext uri="{FF2B5EF4-FFF2-40B4-BE49-F238E27FC236}">
                  <a16:creationId xmlns:a16="http://schemas.microsoft.com/office/drawing/2014/main" id="{1B73E7C1-FDAE-4DAC-8DCE-E088EADECA7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9" name="Freeform 388">
              <a:extLst>
                <a:ext uri="{FF2B5EF4-FFF2-40B4-BE49-F238E27FC236}">
                  <a16:creationId xmlns:a16="http://schemas.microsoft.com/office/drawing/2014/main" id="{01C1364D-88E3-41CE-8621-8C9A1A7FFC40}"/>
                </a:ext>
              </a:extLst>
            </p:cNvPr>
            <p:cNvSpPr/>
            <p:nvPr/>
          </p:nvSpPr>
          <p:spPr bwMode="auto">
            <a:xfrm>
              <a:off x="2159638" y="1673953"/>
              <a:ext cx="548513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90" name="Freeform 389">
              <a:extLst>
                <a:ext uri="{FF2B5EF4-FFF2-40B4-BE49-F238E27FC236}">
                  <a16:creationId xmlns:a16="http://schemas.microsoft.com/office/drawing/2014/main" id="{7163903B-5A8A-4789-9C6F-97AB199BB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1" name="Freeform 390">
              <a:extLst>
                <a:ext uri="{FF2B5EF4-FFF2-40B4-BE49-F238E27FC236}">
                  <a16:creationId xmlns:a16="http://schemas.microsoft.com/office/drawing/2014/main" id="{F60CA233-4B22-49CD-913C-1AEBF698E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92" name="Freeform 391">
              <a:extLst>
                <a:ext uri="{FF2B5EF4-FFF2-40B4-BE49-F238E27FC236}">
                  <a16:creationId xmlns:a16="http://schemas.microsoft.com/office/drawing/2014/main" id="{0F6223CD-1092-43F6-BA65-C4FB99CA7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93" name="Straight Connector 392">
              <a:extLst>
                <a:ext uri="{FF2B5EF4-FFF2-40B4-BE49-F238E27FC236}">
                  <a16:creationId xmlns:a16="http://schemas.microsoft.com/office/drawing/2014/main" id="{24D525ED-61F0-4B34-8BB3-FB7B28C8F909}"/>
                </a:ext>
              </a:extLst>
            </p:cNvPr>
            <p:cNvCxnSpPr>
              <a:cxnSpLocks noChangeShapeType="1"/>
              <a:endCxn id="3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94" name="Straight Connector 393">
              <a:extLst>
                <a:ext uri="{FF2B5EF4-FFF2-40B4-BE49-F238E27FC236}">
                  <a16:creationId xmlns:a16="http://schemas.microsoft.com/office/drawing/2014/main" id="{07BD4C87-9D4A-4B1A-81A7-14D34084807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4" name="Group 347">
            <a:extLst>
              <a:ext uri="{FF2B5EF4-FFF2-40B4-BE49-F238E27FC236}">
                <a16:creationId xmlns:a16="http://schemas.microsoft.com/office/drawing/2014/main" id="{75C61A25-98BF-479F-9CCF-36D6947E60C5}"/>
              </a:ext>
            </a:extLst>
          </p:cNvPr>
          <p:cNvGrpSpPr>
            <a:grpSpLocks/>
          </p:cNvGrpSpPr>
          <p:nvPr/>
        </p:nvGrpSpPr>
        <p:grpSpPr bwMode="auto">
          <a:xfrm>
            <a:off x="3036888" y="3098800"/>
            <a:ext cx="573087" cy="219075"/>
            <a:chOff x="1871277" y="1576300"/>
            <a:chExt cx="1128371" cy="437860"/>
          </a:xfrm>
        </p:grpSpPr>
        <p:sp>
          <p:nvSpPr>
            <p:cNvPr id="377" name="Oval 376">
              <a:extLst>
                <a:ext uri="{FF2B5EF4-FFF2-40B4-BE49-F238E27FC236}">
                  <a16:creationId xmlns:a16="http://schemas.microsoft.com/office/drawing/2014/main" id="{7B486A11-D992-4335-BB95-A6B051663AD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D8697ACF-5A1C-471A-A6EC-2676CBD65763}"/>
                </a:ext>
              </a:extLst>
            </p:cNvPr>
            <p:cNvSpPr/>
            <p:nvPr/>
          </p:nvSpPr>
          <p:spPr bwMode="auto">
            <a:xfrm>
              <a:off x="1871277" y="1738119"/>
              <a:ext cx="1128371" cy="11739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9" name="Oval 378">
              <a:extLst>
                <a:ext uri="{FF2B5EF4-FFF2-40B4-BE49-F238E27FC236}">
                  <a16:creationId xmlns:a16="http://schemas.microsoft.com/office/drawing/2014/main" id="{54169E8F-592D-47B9-BF6E-8C8409B9482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0" name="Freeform 379">
              <a:extLst>
                <a:ext uri="{FF2B5EF4-FFF2-40B4-BE49-F238E27FC236}">
                  <a16:creationId xmlns:a16="http://schemas.microsoft.com/office/drawing/2014/main" id="{CC6247FC-2D6A-445A-9D6F-1E8DEE730E5A}"/>
                </a:ext>
              </a:extLst>
            </p:cNvPr>
            <p:cNvSpPr/>
            <p:nvPr/>
          </p:nvSpPr>
          <p:spPr bwMode="auto">
            <a:xfrm>
              <a:off x="2158840" y="1674661"/>
              <a:ext cx="550120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81" name="Freeform 380">
              <a:extLst>
                <a:ext uri="{FF2B5EF4-FFF2-40B4-BE49-F238E27FC236}">
                  <a16:creationId xmlns:a16="http://schemas.microsoft.com/office/drawing/2014/main" id="{18802D1F-1D69-460E-9651-8755CF3A8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2" name="Freeform 381">
              <a:extLst>
                <a:ext uri="{FF2B5EF4-FFF2-40B4-BE49-F238E27FC236}">
                  <a16:creationId xmlns:a16="http://schemas.microsoft.com/office/drawing/2014/main" id="{33D37F0E-7CE4-424D-A48C-4B09E3321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83" name="Freeform 382">
              <a:extLst>
                <a:ext uri="{FF2B5EF4-FFF2-40B4-BE49-F238E27FC236}">
                  <a16:creationId xmlns:a16="http://schemas.microsoft.com/office/drawing/2014/main" id="{846CED59-4AAF-4C7A-BAD3-7EFC38EC6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84" name="Straight Connector 383">
              <a:extLst>
                <a:ext uri="{FF2B5EF4-FFF2-40B4-BE49-F238E27FC236}">
                  <a16:creationId xmlns:a16="http://schemas.microsoft.com/office/drawing/2014/main" id="{F7CAE659-74C3-40A4-921A-0E4B1731B56A}"/>
                </a:ext>
              </a:extLst>
            </p:cNvPr>
            <p:cNvCxnSpPr>
              <a:cxnSpLocks noChangeShapeType="1"/>
              <a:endCxn id="3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85" name="Straight Connector 384">
              <a:extLst>
                <a:ext uri="{FF2B5EF4-FFF2-40B4-BE49-F238E27FC236}">
                  <a16:creationId xmlns:a16="http://schemas.microsoft.com/office/drawing/2014/main" id="{08FA168B-C787-4D55-97B1-F1C1F6F43D0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5" name="Group 347">
            <a:extLst>
              <a:ext uri="{FF2B5EF4-FFF2-40B4-BE49-F238E27FC236}">
                <a16:creationId xmlns:a16="http://schemas.microsoft.com/office/drawing/2014/main" id="{8DA18764-E2F8-416D-89C5-040975843666}"/>
              </a:ext>
            </a:extLst>
          </p:cNvPr>
          <p:cNvGrpSpPr>
            <a:grpSpLocks/>
          </p:cNvGrpSpPr>
          <p:nvPr/>
        </p:nvGrpSpPr>
        <p:grpSpPr bwMode="auto">
          <a:xfrm>
            <a:off x="2794000" y="3405188"/>
            <a:ext cx="573088" cy="219075"/>
            <a:chOff x="1871277" y="1576300"/>
            <a:chExt cx="1128371" cy="437860"/>
          </a:xfrm>
        </p:grpSpPr>
        <p:sp>
          <p:nvSpPr>
            <p:cNvPr id="368" name="Oval 367">
              <a:extLst>
                <a:ext uri="{FF2B5EF4-FFF2-40B4-BE49-F238E27FC236}">
                  <a16:creationId xmlns:a16="http://schemas.microsoft.com/office/drawing/2014/main" id="{57BC434C-1395-453B-964B-8951C04B0F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1D808BA8-FD17-476A-90E6-4CF74402EFE1}"/>
                </a:ext>
              </a:extLst>
            </p:cNvPr>
            <p:cNvSpPr/>
            <p:nvPr/>
          </p:nvSpPr>
          <p:spPr bwMode="auto">
            <a:xfrm>
              <a:off x="1871277" y="1738117"/>
              <a:ext cx="1128371" cy="117398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0" name="Oval 369">
              <a:extLst>
                <a:ext uri="{FF2B5EF4-FFF2-40B4-BE49-F238E27FC236}">
                  <a16:creationId xmlns:a16="http://schemas.microsoft.com/office/drawing/2014/main" id="{822F0492-49C5-497A-9EF2-F0F3DF239E8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71" name="Freeform 370">
              <a:extLst>
                <a:ext uri="{FF2B5EF4-FFF2-40B4-BE49-F238E27FC236}">
                  <a16:creationId xmlns:a16="http://schemas.microsoft.com/office/drawing/2014/main" id="{CF6BE084-1E29-4E4C-A51A-65199FBD83A7}"/>
                </a:ext>
              </a:extLst>
            </p:cNvPr>
            <p:cNvSpPr/>
            <p:nvPr/>
          </p:nvSpPr>
          <p:spPr bwMode="auto">
            <a:xfrm>
              <a:off x="2158839" y="1674659"/>
              <a:ext cx="550119" cy="15864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72" name="Freeform 371">
              <a:extLst>
                <a:ext uri="{FF2B5EF4-FFF2-40B4-BE49-F238E27FC236}">
                  <a16:creationId xmlns:a16="http://schemas.microsoft.com/office/drawing/2014/main" id="{DFBDB08A-8B1C-4D4B-B466-3862960768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3" name="Freeform 372">
              <a:extLst>
                <a:ext uri="{FF2B5EF4-FFF2-40B4-BE49-F238E27FC236}">
                  <a16:creationId xmlns:a16="http://schemas.microsoft.com/office/drawing/2014/main" id="{17FF2A0B-C617-4FC5-9DA8-05A373608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74" name="Freeform 373">
              <a:extLst>
                <a:ext uri="{FF2B5EF4-FFF2-40B4-BE49-F238E27FC236}">
                  <a16:creationId xmlns:a16="http://schemas.microsoft.com/office/drawing/2014/main" id="{8D1C8A96-1380-4BB7-9707-1A6A91253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75" name="Straight Connector 374">
              <a:extLst>
                <a:ext uri="{FF2B5EF4-FFF2-40B4-BE49-F238E27FC236}">
                  <a16:creationId xmlns:a16="http://schemas.microsoft.com/office/drawing/2014/main" id="{E953B139-DE5A-448E-B921-B0C4C98BCB8C}"/>
                </a:ext>
              </a:extLst>
            </p:cNvPr>
            <p:cNvCxnSpPr>
              <a:cxnSpLocks noChangeShapeType="1"/>
              <a:endCxn id="37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6" name="Straight Connector 375">
              <a:extLst>
                <a:ext uri="{FF2B5EF4-FFF2-40B4-BE49-F238E27FC236}">
                  <a16:creationId xmlns:a16="http://schemas.microsoft.com/office/drawing/2014/main" id="{C3409DE7-FF34-4C7A-B62F-2241DC0BFB3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6" name="Group 347">
            <a:extLst>
              <a:ext uri="{FF2B5EF4-FFF2-40B4-BE49-F238E27FC236}">
                <a16:creationId xmlns:a16="http://schemas.microsoft.com/office/drawing/2014/main" id="{6F12875C-5D6C-4B63-8ABB-61FA7CCBE218}"/>
              </a:ext>
            </a:extLst>
          </p:cNvPr>
          <p:cNvGrpSpPr>
            <a:grpSpLocks/>
          </p:cNvGrpSpPr>
          <p:nvPr/>
        </p:nvGrpSpPr>
        <p:grpSpPr bwMode="auto">
          <a:xfrm>
            <a:off x="3341688" y="3759200"/>
            <a:ext cx="573087" cy="220663"/>
            <a:chOff x="1871277" y="1576300"/>
            <a:chExt cx="1128371" cy="437860"/>
          </a:xfrm>
        </p:grpSpPr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6AD5D33B-AA4B-443C-A78B-B5D6F88DE36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F5F24D90-B97E-425D-9A6A-3636F5195A46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A8C441DD-23ED-4062-BA2C-6A8AA0FA2DE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2" name="Freeform 361">
              <a:extLst>
                <a:ext uri="{FF2B5EF4-FFF2-40B4-BE49-F238E27FC236}">
                  <a16:creationId xmlns:a16="http://schemas.microsoft.com/office/drawing/2014/main" id="{100F33BB-8546-4C1D-8089-65595982256F}"/>
                </a:ext>
              </a:extLst>
            </p:cNvPr>
            <p:cNvSpPr/>
            <p:nvPr/>
          </p:nvSpPr>
          <p:spPr bwMode="auto">
            <a:xfrm>
              <a:off x="2158840" y="1673953"/>
              <a:ext cx="550120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63" name="Freeform 362">
              <a:extLst>
                <a:ext uri="{FF2B5EF4-FFF2-40B4-BE49-F238E27FC236}">
                  <a16:creationId xmlns:a16="http://schemas.microsoft.com/office/drawing/2014/main" id="{2BADCFE2-567D-4F3A-81D1-514209C3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4" name="Freeform 363">
              <a:extLst>
                <a:ext uri="{FF2B5EF4-FFF2-40B4-BE49-F238E27FC236}">
                  <a16:creationId xmlns:a16="http://schemas.microsoft.com/office/drawing/2014/main" id="{0DC8204C-35F2-43A1-A892-A99D2F910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65" name="Freeform 364">
              <a:extLst>
                <a:ext uri="{FF2B5EF4-FFF2-40B4-BE49-F238E27FC236}">
                  <a16:creationId xmlns:a16="http://schemas.microsoft.com/office/drawing/2014/main" id="{EBCC3AF3-7858-4FD5-8E52-2FDB61DE8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66" name="Straight Connector 365">
              <a:extLst>
                <a:ext uri="{FF2B5EF4-FFF2-40B4-BE49-F238E27FC236}">
                  <a16:creationId xmlns:a16="http://schemas.microsoft.com/office/drawing/2014/main" id="{9007155B-7CEF-40CC-B0DE-5213B2D88FDD}"/>
                </a:ext>
              </a:extLst>
            </p:cNvPr>
            <p:cNvCxnSpPr>
              <a:cxnSpLocks noChangeShapeType="1"/>
              <a:endCxn id="36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7" name="Straight Connector 366">
              <a:extLst>
                <a:ext uri="{FF2B5EF4-FFF2-40B4-BE49-F238E27FC236}">
                  <a16:creationId xmlns:a16="http://schemas.microsoft.com/office/drawing/2014/main" id="{5F6A6FAF-F8D9-40CC-831E-16B0F1652D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087" name="Group 347">
            <a:extLst>
              <a:ext uri="{FF2B5EF4-FFF2-40B4-BE49-F238E27FC236}">
                <a16:creationId xmlns:a16="http://schemas.microsoft.com/office/drawing/2014/main" id="{99027A9B-C805-49B6-9A89-2E474E42A46F}"/>
              </a:ext>
            </a:extLst>
          </p:cNvPr>
          <p:cNvGrpSpPr>
            <a:grpSpLocks/>
          </p:cNvGrpSpPr>
          <p:nvPr/>
        </p:nvGrpSpPr>
        <p:grpSpPr bwMode="auto">
          <a:xfrm>
            <a:off x="2105025" y="3614738"/>
            <a:ext cx="573088" cy="220662"/>
            <a:chOff x="1871277" y="1576300"/>
            <a:chExt cx="1128371" cy="437860"/>
          </a:xfrm>
        </p:grpSpPr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2AAFAE44-E3D6-45A7-9601-D7DEB5FC524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3CB7897F-BF48-4E1D-8CCC-725DFDD4C981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2" name="Oval 351">
              <a:extLst>
                <a:ext uri="{FF2B5EF4-FFF2-40B4-BE49-F238E27FC236}">
                  <a16:creationId xmlns:a16="http://schemas.microsoft.com/office/drawing/2014/main" id="{CC91BB74-4F93-449B-8F6F-5E7885219F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3" name="Freeform 352">
              <a:extLst>
                <a:ext uri="{FF2B5EF4-FFF2-40B4-BE49-F238E27FC236}">
                  <a16:creationId xmlns:a16="http://schemas.microsoft.com/office/drawing/2014/main" id="{1FDE03FE-069D-4C51-8A38-C84D3260E98C}"/>
                </a:ext>
              </a:extLst>
            </p:cNvPr>
            <p:cNvSpPr/>
            <p:nvPr/>
          </p:nvSpPr>
          <p:spPr bwMode="auto">
            <a:xfrm>
              <a:off x="2158839" y="1673951"/>
              <a:ext cx="550119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354" name="Freeform 353">
              <a:extLst>
                <a:ext uri="{FF2B5EF4-FFF2-40B4-BE49-F238E27FC236}">
                  <a16:creationId xmlns:a16="http://schemas.microsoft.com/office/drawing/2014/main" id="{3EE87CDC-5662-41E5-9733-3FFE7B8C7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5" name="Freeform 354">
              <a:extLst>
                <a:ext uri="{FF2B5EF4-FFF2-40B4-BE49-F238E27FC236}">
                  <a16:creationId xmlns:a16="http://schemas.microsoft.com/office/drawing/2014/main" id="{A16DE216-7E17-4BB2-B019-36E76D273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356" name="Freeform 355">
              <a:extLst>
                <a:ext uri="{FF2B5EF4-FFF2-40B4-BE49-F238E27FC236}">
                  <a16:creationId xmlns:a16="http://schemas.microsoft.com/office/drawing/2014/main" id="{F93A18FC-939E-4E58-89F6-71C49B950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2DCCA1FD-66A3-44AE-AA1F-047381978D41}"/>
                </a:ext>
              </a:extLst>
            </p:cNvPr>
            <p:cNvCxnSpPr>
              <a:cxnSpLocks noChangeShapeType="1"/>
              <a:endCxn id="352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" name="Straight Connector 357">
              <a:extLst>
                <a:ext uri="{FF2B5EF4-FFF2-40B4-BE49-F238E27FC236}">
                  <a16:creationId xmlns:a16="http://schemas.microsoft.com/office/drawing/2014/main" id="{111EDD1E-5855-4BC1-88FA-981CEEADD3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7088" name="Rectangle 2">
            <a:extLst>
              <a:ext uri="{FF2B5EF4-FFF2-40B4-BE49-F238E27FC236}">
                <a16:creationId xmlns:a16="http://schemas.microsoft.com/office/drawing/2014/main" id="{203A4ECE-E485-430F-BD47-A4CA9F4DDC6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pic>
        <p:nvPicPr>
          <p:cNvPr id="87089" name="Picture 76" descr="underline_base">
            <a:extLst>
              <a:ext uri="{FF2B5EF4-FFF2-40B4-BE49-F238E27FC236}">
                <a16:creationId xmlns:a16="http://schemas.microsoft.com/office/drawing/2014/main" id="{3BB22C1F-3143-4AF0-8289-EAAB15C51F7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7090" name="Group 2">
            <a:extLst>
              <a:ext uri="{FF2B5EF4-FFF2-40B4-BE49-F238E27FC236}">
                <a16:creationId xmlns:a16="http://schemas.microsoft.com/office/drawing/2014/main" id="{DA1B8ADA-A8AE-4943-A375-1E0F3550389A}"/>
              </a:ext>
            </a:extLst>
          </p:cNvPr>
          <p:cNvGrpSpPr>
            <a:grpSpLocks/>
          </p:cNvGrpSpPr>
          <p:nvPr/>
        </p:nvGrpSpPr>
        <p:grpSpPr bwMode="auto">
          <a:xfrm>
            <a:off x="1825625" y="2241550"/>
            <a:ext cx="647700" cy="417513"/>
            <a:chOff x="3053396" y="4304255"/>
            <a:chExt cx="648422" cy="418253"/>
          </a:xfrm>
        </p:grpSpPr>
        <p:sp>
          <p:nvSpPr>
            <p:cNvPr id="87285" name="Freeform 84">
              <a:extLst>
                <a:ext uri="{FF2B5EF4-FFF2-40B4-BE49-F238E27FC236}">
                  <a16:creationId xmlns:a16="http://schemas.microsoft.com/office/drawing/2014/main" id="{029C2043-4C05-4502-988E-C3DB46154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6" name="TextBox 1">
              <a:extLst>
                <a:ext uri="{FF2B5EF4-FFF2-40B4-BE49-F238E27FC236}">
                  <a16:creationId xmlns:a16="http://schemas.microsoft.com/office/drawing/2014/main" id="{C5E916E5-0A0D-4052-BED3-98CF0D81FDA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1" name="Group 135">
            <a:extLst>
              <a:ext uri="{FF2B5EF4-FFF2-40B4-BE49-F238E27FC236}">
                <a16:creationId xmlns:a16="http://schemas.microsoft.com/office/drawing/2014/main" id="{87D02D9A-A149-4F09-8E5A-FF993F8A2342}"/>
              </a:ext>
            </a:extLst>
          </p:cNvPr>
          <p:cNvGrpSpPr>
            <a:grpSpLocks/>
          </p:cNvGrpSpPr>
          <p:nvPr/>
        </p:nvGrpSpPr>
        <p:grpSpPr bwMode="auto">
          <a:xfrm>
            <a:off x="6334125" y="2495550"/>
            <a:ext cx="649288" cy="417513"/>
            <a:chOff x="3053396" y="4304255"/>
            <a:chExt cx="648422" cy="418253"/>
          </a:xfrm>
        </p:grpSpPr>
        <p:sp>
          <p:nvSpPr>
            <p:cNvPr id="87283" name="Freeform 84">
              <a:extLst>
                <a:ext uri="{FF2B5EF4-FFF2-40B4-BE49-F238E27FC236}">
                  <a16:creationId xmlns:a16="http://schemas.microsoft.com/office/drawing/2014/main" id="{FC8E3C5E-27D3-4178-8944-2CEC735C11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4" name="TextBox 137">
              <a:extLst>
                <a:ext uri="{FF2B5EF4-FFF2-40B4-BE49-F238E27FC236}">
                  <a16:creationId xmlns:a16="http://schemas.microsoft.com/office/drawing/2014/main" id="{9C59F623-7AFF-4342-B107-716F8BBAB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2" name="Group 138">
            <a:extLst>
              <a:ext uri="{FF2B5EF4-FFF2-40B4-BE49-F238E27FC236}">
                <a16:creationId xmlns:a16="http://schemas.microsoft.com/office/drawing/2014/main" id="{24DFF901-5513-4CD4-B82F-DAC689C43211}"/>
              </a:ext>
            </a:extLst>
          </p:cNvPr>
          <p:cNvGrpSpPr>
            <a:grpSpLocks/>
          </p:cNvGrpSpPr>
          <p:nvPr/>
        </p:nvGrpSpPr>
        <p:grpSpPr bwMode="auto">
          <a:xfrm>
            <a:off x="1241425" y="5353050"/>
            <a:ext cx="647700" cy="417513"/>
            <a:chOff x="3053396" y="4304255"/>
            <a:chExt cx="648422" cy="418253"/>
          </a:xfrm>
        </p:grpSpPr>
        <p:sp>
          <p:nvSpPr>
            <p:cNvPr id="87281" name="Freeform 84">
              <a:extLst>
                <a:ext uri="{FF2B5EF4-FFF2-40B4-BE49-F238E27FC236}">
                  <a16:creationId xmlns:a16="http://schemas.microsoft.com/office/drawing/2014/main" id="{47FD17A9-3D58-4266-B85C-85CB6B0D8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2" name="TextBox 140">
              <a:extLst>
                <a:ext uri="{FF2B5EF4-FFF2-40B4-BE49-F238E27FC236}">
                  <a16:creationId xmlns:a16="http://schemas.microsoft.com/office/drawing/2014/main" id="{F29BB0F7-BDF3-4E37-94B8-D2599E0283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3" name="Group 141">
            <a:extLst>
              <a:ext uri="{FF2B5EF4-FFF2-40B4-BE49-F238E27FC236}">
                <a16:creationId xmlns:a16="http://schemas.microsoft.com/office/drawing/2014/main" id="{B6C18CCD-FC41-41A1-873A-02B2D4C8BEF7}"/>
              </a:ext>
            </a:extLst>
          </p:cNvPr>
          <p:cNvGrpSpPr>
            <a:grpSpLocks/>
          </p:cNvGrpSpPr>
          <p:nvPr/>
        </p:nvGrpSpPr>
        <p:grpSpPr bwMode="auto">
          <a:xfrm>
            <a:off x="822325" y="4730750"/>
            <a:ext cx="647700" cy="417513"/>
            <a:chOff x="3053396" y="4304255"/>
            <a:chExt cx="648422" cy="418253"/>
          </a:xfrm>
        </p:grpSpPr>
        <p:sp>
          <p:nvSpPr>
            <p:cNvPr id="87279" name="Freeform 84">
              <a:extLst>
                <a:ext uri="{FF2B5EF4-FFF2-40B4-BE49-F238E27FC236}">
                  <a16:creationId xmlns:a16="http://schemas.microsoft.com/office/drawing/2014/main" id="{6F8F737F-F979-4CD3-BFA4-0A6B123BB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80" name="TextBox 143">
              <a:extLst>
                <a:ext uri="{FF2B5EF4-FFF2-40B4-BE49-F238E27FC236}">
                  <a16:creationId xmlns:a16="http://schemas.microsoft.com/office/drawing/2014/main" id="{94EC85EE-B6C1-4A56-BD06-4D426A7AE0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4" name="Group 147">
            <a:extLst>
              <a:ext uri="{FF2B5EF4-FFF2-40B4-BE49-F238E27FC236}">
                <a16:creationId xmlns:a16="http://schemas.microsoft.com/office/drawing/2014/main" id="{46FB472B-50D9-49A6-BC66-EA7F6CD0CC9B}"/>
              </a:ext>
            </a:extLst>
          </p:cNvPr>
          <p:cNvGrpSpPr>
            <a:grpSpLocks/>
          </p:cNvGrpSpPr>
          <p:nvPr/>
        </p:nvGrpSpPr>
        <p:grpSpPr bwMode="auto">
          <a:xfrm>
            <a:off x="7083425" y="2927350"/>
            <a:ext cx="649288" cy="417513"/>
            <a:chOff x="3053396" y="4304255"/>
            <a:chExt cx="648422" cy="418253"/>
          </a:xfrm>
        </p:grpSpPr>
        <p:sp>
          <p:nvSpPr>
            <p:cNvPr id="87277" name="Freeform 84">
              <a:extLst>
                <a:ext uri="{FF2B5EF4-FFF2-40B4-BE49-F238E27FC236}">
                  <a16:creationId xmlns:a16="http://schemas.microsoft.com/office/drawing/2014/main" id="{DAB3E689-8AE0-40F3-862B-BA73FD487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8" name="TextBox 149">
              <a:extLst>
                <a:ext uri="{FF2B5EF4-FFF2-40B4-BE49-F238E27FC236}">
                  <a16:creationId xmlns:a16="http://schemas.microsoft.com/office/drawing/2014/main" id="{8FFB63A3-0B92-4D8D-83F1-21DD754BE0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5" name="Group 150">
            <a:extLst>
              <a:ext uri="{FF2B5EF4-FFF2-40B4-BE49-F238E27FC236}">
                <a16:creationId xmlns:a16="http://schemas.microsoft.com/office/drawing/2014/main" id="{68AE1404-3BE0-40C9-AA35-99A7B3CB3476}"/>
              </a:ext>
            </a:extLst>
          </p:cNvPr>
          <p:cNvGrpSpPr>
            <a:grpSpLocks/>
          </p:cNvGrpSpPr>
          <p:nvPr/>
        </p:nvGrpSpPr>
        <p:grpSpPr bwMode="auto">
          <a:xfrm>
            <a:off x="3425825" y="2000250"/>
            <a:ext cx="649288" cy="417513"/>
            <a:chOff x="3053396" y="4304255"/>
            <a:chExt cx="648422" cy="418253"/>
          </a:xfrm>
        </p:grpSpPr>
        <p:sp>
          <p:nvSpPr>
            <p:cNvPr id="87275" name="Freeform 84">
              <a:extLst>
                <a:ext uri="{FF2B5EF4-FFF2-40B4-BE49-F238E27FC236}">
                  <a16:creationId xmlns:a16="http://schemas.microsoft.com/office/drawing/2014/main" id="{C44A85BB-B075-4E1D-88BA-50B4B5723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6" name="TextBox 152">
              <a:extLst>
                <a:ext uri="{FF2B5EF4-FFF2-40B4-BE49-F238E27FC236}">
                  <a16:creationId xmlns:a16="http://schemas.microsoft.com/office/drawing/2014/main" id="{83611E61-DEF8-43AF-AC76-0F6C120C26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6" name="Group 156">
            <a:extLst>
              <a:ext uri="{FF2B5EF4-FFF2-40B4-BE49-F238E27FC236}">
                <a16:creationId xmlns:a16="http://schemas.microsoft.com/office/drawing/2014/main" id="{0426A802-7EAD-4DF0-92A9-754641B024D8}"/>
              </a:ext>
            </a:extLst>
          </p:cNvPr>
          <p:cNvGrpSpPr>
            <a:grpSpLocks/>
          </p:cNvGrpSpPr>
          <p:nvPr/>
        </p:nvGrpSpPr>
        <p:grpSpPr bwMode="auto">
          <a:xfrm>
            <a:off x="4340225" y="1974850"/>
            <a:ext cx="649288" cy="417513"/>
            <a:chOff x="3053396" y="4304255"/>
            <a:chExt cx="648422" cy="418253"/>
          </a:xfrm>
        </p:grpSpPr>
        <p:sp>
          <p:nvSpPr>
            <p:cNvPr id="87273" name="Freeform 84">
              <a:extLst>
                <a:ext uri="{FF2B5EF4-FFF2-40B4-BE49-F238E27FC236}">
                  <a16:creationId xmlns:a16="http://schemas.microsoft.com/office/drawing/2014/main" id="{82EB3FF1-6CCF-4D76-BE2A-63E6CD153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4" name="TextBox 158">
              <a:extLst>
                <a:ext uri="{FF2B5EF4-FFF2-40B4-BE49-F238E27FC236}">
                  <a16:creationId xmlns:a16="http://schemas.microsoft.com/office/drawing/2014/main" id="{832320BC-8177-4DE8-BBDE-F08ECB04DD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7" name="Group 160">
            <a:extLst>
              <a:ext uri="{FF2B5EF4-FFF2-40B4-BE49-F238E27FC236}">
                <a16:creationId xmlns:a16="http://schemas.microsoft.com/office/drawing/2014/main" id="{67A374CA-E2E7-431F-BB91-5C27BFD1C3E4}"/>
              </a:ext>
            </a:extLst>
          </p:cNvPr>
          <p:cNvGrpSpPr>
            <a:grpSpLocks/>
          </p:cNvGrpSpPr>
          <p:nvPr/>
        </p:nvGrpSpPr>
        <p:grpSpPr bwMode="auto">
          <a:xfrm>
            <a:off x="7400925" y="5607050"/>
            <a:ext cx="649288" cy="417513"/>
            <a:chOff x="3053396" y="4304255"/>
            <a:chExt cx="648422" cy="418253"/>
          </a:xfrm>
        </p:grpSpPr>
        <p:sp>
          <p:nvSpPr>
            <p:cNvPr id="87271" name="Freeform 84">
              <a:extLst>
                <a:ext uri="{FF2B5EF4-FFF2-40B4-BE49-F238E27FC236}">
                  <a16:creationId xmlns:a16="http://schemas.microsoft.com/office/drawing/2014/main" id="{E7EE5435-E0AF-4501-88B3-EC29C9E0A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2" name="TextBox 162">
              <a:extLst>
                <a:ext uri="{FF2B5EF4-FFF2-40B4-BE49-F238E27FC236}">
                  <a16:creationId xmlns:a16="http://schemas.microsoft.com/office/drawing/2014/main" id="{3931C01E-EC13-4784-8B19-D0050D633A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8" name="Group 163">
            <a:extLst>
              <a:ext uri="{FF2B5EF4-FFF2-40B4-BE49-F238E27FC236}">
                <a16:creationId xmlns:a16="http://schemas.microsoft.com/office/drawing/2014/main" id="{45158087-01A9-4A0A-86BD-280B37F21293}"/>
              </a:ext>
            </a:extLst>
          </p:cNvPr>
          <p:cNvGrpSpPr>
            <a:grpSpLocks/>
          </p:cNvGrpSpPr>
          <p:nvPr/>
        </p:nvGrpSpPr>
        <p:grpSpPr bwMode="auto">
          <a:xfrm>
            <a:off x="8239125" y="4959350"/>
            <a:ext cx="649288" cy="417513"/>
            <a:chOff x="3053396" y="4304255"/>
            <a:chExt cx="648422" cy="418253"/>
          </a:xfrm>
        </p:grpSpPr>
        <p:sp>
          <p:nvSpPr>
            <p:cNvPr id="87269" name="Freeform 84">
              <a:extLst>
                <a:ext uri="{FF2B5EF4-FFF2-40B4-BE49-F238E27FC236}">
                  <a16:creationId xmlns:a16="http://schemas.microsoft.com/office/drawing/2014/main" id="{460F1DA5-EF41-41AA-B0E5-82973CBE8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70" name="TextBox 165">
              <a:extLst>
                <a:ext uri="{FF2B5EF4-FFF2-40B4-BE49-F238E27FC236}">
                  <a16:creationId xmlns:a16="http://schemas.microsoft.com/office/drawing/2014/main" id="{AFF1EC11-13F3-4E25-9655-D38F22B448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099" name="Group 169">
            <a:extLst>
              <a:ext uri="{FF2B5EF4-FFF2-40B4-BE49-F238E27FC236}">
                <a16:creationId xmlns:a16="http://schemas.microsoft.com/office/drawing/2014/main" id="{7FAA0E71-8FD6-468E-9C9A-4C9CC923EE3F}"/>
              </a:ext>
            </a:extLst>
          </p:cNvPr>
          <p:cNvGrpSpPr>
            <a:grpSpLocks/>
          </p:cNvGrpSpPr>
          <p:nvPr/>
        </p:nvGrpSpPr>
        <p:grpSpPr bwMode="auto">
          <a:xfrm>
            <a:off x="5165725" y="5848350"/>
            <a:ext cx="649288" cy="417513"/>
            <a:chOff x="3053396" y="4304255"/>
            <a:chExt cx="648422" cy="418253"/>
          </a:xfrm>
        </p:grpSpPr>
        <p:sp>
          <p:nvSpPr>
            <p:cNvPr id="87267" name="Freeform 84">
              <a:extLst>
                <a:ext uri="{FF2B5EF4-FFF2-40B4-BE49-F238E27FC236}">
                  <a16:creationId xmlns:a16="http://schemas.microsoft.com/office/drawing/2014/main" id="{E992A7FF-516D-4BF7-9596-1C5B81B64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8" name="TextBox 171">
              <a:extLst>
                <a:ext uri="{FF2B5EF4-FFF2-40B4-BE49-F238E27FC236}">
                  <a16:creationId xmlns:a16="http://schemas.microsoft.com/office/drawing/2014/main" id="{5387931B-E134-4271-A843-6D953054A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0" name="Group 172">
            <a:extLst>
              <a:ext uri="{FF2B5EF4-FFF2-40B4-BE49-F238E27FC236}">
                <a16:creationId xmlns:a16="http://schemas.microsoft.com/office/drawing/2014/main" id="{603E24F2-20D4-432C-A52F-63B49478A78F}"/>
              </a:ext>
            </a:extLst>
          </p:cNvPr>
          <p:cNvGrpSpPr>
            <a:grpSpLocks/>
          </p:cNvGrpSpPr>
          <p:nvPr/>
        </p:nvGrpSpPr>
        <p:grpSpPr bwMode="auto">
          <a:xfrm>
            <a:off x="4251325" y="5988050"/>
            <a:ext cx="649288" cy="417513"/>
            <a:chOff x="3053396" y="4304255"/>
            <a:chExt cx="648422" cy="418253"/>
          </a:xfrm>
        </p:grpSpPr>
        <p:sp>
          <p:nvSpPr>
            <p:cNvPr id="87265" name="Freeform 84">
              <a:extLst>
                <a:ext uri="{FF2B5EF4-FFF2-40B4-BE49-F238E27FC236}">
                  <a16:creationId xmlns:a16="http://schemas.microsoft.com/office/drawing/2014/main" id="{B23063C7-2322-4EF9-BFC3-C5C6B9BCE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6" name="TextBox 174">
              <a:extLst>
                <a:ext uri="{FF2B5EF4-FFF2-40B4-BE49-F238E27FC236}">
                  <a16:creationId xmlns:a16="http://schemas.microsoft.com/office/drawing/2014/main" id="{549BB734-B245-4EED-BF80-AEF06734681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01" name="Group 175">
            <a:extLst>
              <a:ext uri="{FF2B5EF4-FFF2-40B4-BE49-F238E27FC236}">
                <a16:creationId xmlns:a16="http://schemas.microsoft.com/office/drawing/2014/main" id="{8D158D69-60ED-4F70-BD3E-C87DC9A3D0C2}"/>
              </a:ext>
            </a:extLst>
          </p:cNvPr>
          <p:cNvGrpSpPr>
            <a:grpSpLocks/>
          </p:cNvGrpSpPr>
          <p:nvPr/>
        </p:nvGrpSpPr>
        <p:grpSpPr bwMode="auto">
          <a:xfrm>
            <a:off x="3032125" y="5835650"/>
            <a:ext cx="649288" cy="417513"/>
            <a:chOff x="3053396" y="4304255"/>
            <a:chExt cx="648422" cy="418253"/>
          </a:xfrm>
        </p:grpSpPr>
        <p:sp>
          <p:nvSpPr>
            <p:cNvPr id="87263" name="Freeform 84">
              <a:extLst>
                <a:ext uri="{FF2B5EF4-FFF2-40B4-BE49-F238E27FC236}">
                  <a16:creationId xmlns:a16="http://schemas.microsoft.com/office/drawing/2014/main" id="{937700BC-4546-445A-A03B-181D9AF8F08F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264" name="TextBox 177">
              <a:extLst>
                <a:ext uri="{FF2B5EF4-FFF2-40B4-BE49-F238E27FC236}">
                  <a16:creationId xmlns:a16="http://schemas.microsoft.com/office/drawing/2014/main" id="{0DB5DE2B-E9A2-442F-B074-C3A36D129E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sp>
        <p:nvSpPr>
          <p:cNvPr id="87102" name="TextBox 4">
            <a:extLst>
              <a:ext uri="{FF2B5EF4-FFF2-40B4-BE49-F238E27FC236}">
                <a16:creationId xmlns:a16="http://schemas.microsoft.com/office/drawing/2014/main" id="{9C865BAC-73A9-4443-A442-326614D9E01E}"/>
              </a:ext>
            </a:extLst>
          </p:cNvPr>
          <p:cNvSpPr txBox="1">
            <a:spLocks noChangeArrowheads="1"/>
          </p:cNvSpPr>
          <p:nvPr/>
        </p:nvSpPr>
        <p:spPr bwMode="auto">
          <a:xfrm rot="1053502">
            <a:off x="5440363" y="1900238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3" name="TextBox 179">
            <a:extLst>
              <a:ext uri="{FF2B5EF4-FFF2-40B4-BE49-F238E27FC236}">
                <a16:creationId xmlns:a16="http://schemas.microsoft.com/office/drawing/2014/main" id="{D120DA87-82DD-461A-B571-7A836EADE1D7}"/>
              </a:ext>
            </a:extLst>
          </p:cNvPr>
          <p:cNvSpPr txBox="1">
            <a:spLocks noChangeArrowheads="1"/>
          </p:cNvSpPr>
          <p:nvPr/>
        </p:nvSpPr>
        <p:spPr bwMode="auto">
          <a:xfrm rot="2829263">
            <a:off x="7726362" y="3373438"/>
            <a:ext cx="544513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4" name="TextBox 180">
            <a:extLst>
              <a:ext uri="{FF2B5EF4-FFF2-40B4-BE49-F238E27FC236}">
                <a16:creationId xmlns:a16="http://schemas.microsoft.com/office/drawing/2014/main" id="{74C99137-A942-4868-978C-1101781B428F}"/>
              </a:ext>
            </a:extLst>
          </p:cNvPr>
          <p:cNvSpPr txBox="1">
            <a:spLocks noChangeArrowheads="1"/>
          </p:cNvSpPr>
          <p:nvPr/>
        </p:nvSpPr>
        <p:spPr bwMode="auto">
          <a:xfrm rot="9845918">
            <a:off x="6394450" y="5884863"/>
            <a:ext cx="5445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5" name="TextBox 181">
            <a:extLst>
              <a:ext uri="{FF2B5EF4-FFF2-40B4-BE49-F238E27FC236}">
                <a16:creationId xmlns:a16="http://schemas.microsoft.com/office/drawing/2014/main" id="{CC5E618A-2ABF-43C8-B307-ACD7508093FC}"/>
              </a:ext>
            </a:extLst>
          </p:cNvPr>
          <p:cNvSpPr txBox="1">
            <a:spLocks noChangeArrowheads="1"/>
          </p:cNvSpPr>
          <p:nvPr/>
        </p:nvSpPr>
        <p:spPr bwMode="auto">
          <a:xfrm rot="-9948738">
            <a:off x="2027238" y="5789613"/>
            <a:ext cx="54292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6" name="TextBox 182">
            <a:extLst>
              <a:ext uri="{FF2B5EF4-FFF2-40B4-BE49-F238E27FC236}">
                <a16:creationId xmlns:a16="http://schemas.microsoft.com/office/drawing/2014/main" id="{FE6A445B-964C-4AF1-95D2-CBD7AD4CE139}"/>
              </a:ext>
            </a:extLst>
          </p:cNvPr>
          <p:cNvSpPr txBox="1">
            <a:spLocks noChangeArrowheads="1"/>
          </p:cNvSpPr>
          <p:nvPr/>
        </p:nvSpPr>
        <p:spPr bwMode="auto">
          <a:xfrm rot="-4992697">
            <a:off x="440532" y="3482181"/>
            <a:ext cx="54451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sp>
        <p:nvSpPr>
          <p:cNvPr id="87107" name="TextBox 183">
            <a:extLst>
              <a:ext uri="{FF2B5EF4-FFF2-40B4-BE49-F238E27FC236}">
                <a16:creationId xmlns:a16="http://schemas.microsoft.com/office/drawing/2014/main" id="{C886E8B4-C4BD-45D5-BC50-C3099AEAED7E}"/>
              </a:ext>
            </a:extLst>
          </p:cNvPr>
          <p:cNvSpPr txBox="1">
            <a:spLocks noChangeArrowheads="1"/>
          </p:cNvSpPr>
          <p:nvPr/>
        </p:nvSpPr>
        <p:spPr bwMode="auto">
          <a:xfrm rot="-1017263">
            <a:off x="2627313" y="1849438"/>
            <a:ext cx="5429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0000FF"/>
                </a:solidFill>
              </a:rPr>
              <a:t>…</a:t>
            </a:r>
          </a:p>
        </p:txBody>
      </p:sp>
      <p:cxnSp>
        <p:nvCxnSpPr>
          <p:cNvPr id="87108" name="Straight Connector 12">
            <a:extLst>
              <a:ext uri="{FF2B5EF4-FFF2-40B4-BE49-F238E27FC236}">
                <a16:creationId xmlns:a16="http://schemas.microsoft.com/office/drawing/2014/main" id="{E7CC76AD-E7E0-4C24-A4BB-72EDD6C5DC7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382838" y="2609850"/>
            <a:ext cx="238125" cy="261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09" name="Straight Connector 502">
            <a:extLst>
              <a:ext uri="{FF2B5EF4-FFF2-40B4-BE49-F238E27FC236}">
                <a16:creationId xmlns:a16="http://schemas.microsoft.com/office/drawing/2014/main" id="{F8478A07-9914-452B-AD04-5F6AD5920B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16363" y="2411413"/>
            <a:ext cx="307975" cy="5730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0" name="Straight Connector 503">
            <a:extLst>
              <a:ext uri="{FF2B5EF4-FFF2-40B4-BE49-F238E27FC236}">
                <a16:creationId xmlns:a16="http://schemas.microsoft.com/office/drawing/2014/main" id="{7A191F40-41F9-4864-9002-88B103FA12E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425950" y="2389188"/>
            <a:ext cx="384175" cy="5794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1" name="Straight Connector 504">
            <a:extLst>
              <a:ext uri="{FF2B5EF4-FFF2-40B4-BE49-F238E27FC236}">
                <a16:creationId xmlns:a16="http://schemas.microsoft.com/office/drawing/2014/main" id="{87463F8A-9674-46F3-98B1-21299DC06A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70688" y="2900363"/>
            <a:ext cx="215900" cy="10461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2" name="Straight Connector 505">
            <a:extLst>
              <a:ext uri="{FF2B5EF4-FFF2-40B4-BE49-F238E27FC236}">
                <a16:creationId xmlns:a16="http://schemas.microsoft.com/office/drawing/2014/main" id="{7E999534-C886-466C-9B17-C822727BD67C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137400" y="3251200"/>
            <a:ext cx="241300" cy="692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3" name="Straight Connector 507">
            <a:extLst>
              <a:ext uri="{FF2B5EF4-FFF2-40B4-BE49-F238E27FC236}">
                <a16:creationId xmlns:a16="http://schemas.microsoft.com/office/drawing/2014/main" id="{8924D446-8D80-4EFE-8F89-0C85E82FEEE1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454900" y="4573588"/>
            <a:ext cx="796925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4" name="Straight Connector 510">
            <a:extLst>
              <a:ext uri="{FF2B5EF4-FFF2-40B4-BE49-F238E27FC236}">
                <a16:creationId xmlns:a16="http://schemas.microsoft.com/office/drawing/2014/main" id="{114070BD-170F-4553-A6BB-01E03830057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4106863" y="5045075"/>
            <a:ext cx="371475" cy="9731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5" name="Straight Connector 512">
            <a:extLst>
              <a:ext uri="{FF2B5EF4-FFF2-40B4-BE49-F238E27FC236}">
                <a16:creationId xmlns:a16="http://schemas.microsoft.com/office/drawing/2014/main" id="{32878100-3CFE-454D-A9C9-5E8390140F4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790700" y="5160963"/>
            <a:ext cx="401638" cy="209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16" name="Straight Connector 513">
            <a:extLst>
              <a:ext uri="{FF2B5EF4-FFF2-40B4-BE49-F238E27FC236}">
                <a16:creationId xmlns:a16="http://schemas.microsoft.com/office/drawing/2014/main" id="{A933335C-050E-47B7-BF13-7436AEBC0A4D}"/>
              </a:ext>
            </a:extLst>
          </p:cNvPr>
          <p:cNvCxnSpPr>
            <a:cxnSpLocks noChangeShapeType="1"/>
            <a:endCxn id="444" idx="2"/>
          </p:cNvCxnSpPr>
          <p:nvPr/>
        </p:nvCxnSpPr>
        <p:spPr bwMode="auto">
          <a:xfrm>
            <a:off x="1384300" y="5018088"/>
            <a:ext cx="450850" cy="1158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17" name="Footer Placeholder 2">
            <a:extLst>
              <a:ext uri="{FF2B5EF4-FFF2-40B4-BE49-F238E27FC236}">
                <a16:creationId xmlns:a16="http://schemas.microsoft.com/office/drawing/2014/main" id="{BF0BE84C-B324-4349-A9DA-E0B268483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87118" name="Slide Number Placeholder 3">
            <a:extLst>
              <a:ext uri="{FF2B5EF4-FFF2-40B4-BE49-F238E27FC236}">
                <a16:creationId xmlns:a16="http://schemas.microsoft.com/office/drawing/2014/main" id="{C8224AB1-3361-4558-A47B-DFBFED51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E236F7CA-64EB-4268-BE42-05CDEADF85DA}" type="slidenum">
              <a:rPr lang="en-US" altLang="en-US" sz="1200">
                <a:latin typeface="Tahoma" panose="020B0604030504040204" pitchFamily="34" charset="0"/>
              </a:rPr>
              <a:pPr/>
              <a:t>38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87119" name="Group 347">
            <a:extLst>
              <a:ext uri="{FF2B5EF4-FFF2-40B4-BE49-F238E27FC236}">
                <a16:creationId xmlns:a16="http://schemas.microsoft.com/office/drawing/2014/main" id="{B4B1EFA9-21B5-4DE7-A445-C2B1C4E8011A}"/>
              </a:ext>
            </a:extLst>
          </p:cNvPr>
          <p:cNvGrpSpPr>
            <a:grpSpLocks/>
          </p:cNvGrpSpPr>
          <p:nvPr/>
        </p:nvGrpSpPr>
        <p:grpSpPr bwMode="auto">
          <a:xfrm>
            <a:off x="6818313" y="3868738"/>
            <a:ext cx="530225" cy="214312"/>
            <a:chOff x="1871277" y="1576300"/>
            <a:chExt cx="1128371" cy="437860"/>
          </a:xfrm>
        </p:grpSpPr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9C63585E-86AD-4DD0-8BD2-FE14D98A2F4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E0959E82-75B2-4B6F-90C5-758EEC6B6A22}"/>
                </a:ext>
              </a:extLst>
            </p:cNvPr>
            <p:cNvSpPr/>
            <p:nvPr/>
          </p:nvSpPr>
          <p:spPr bwMode="auto">
            <a:xfrm>
              <a:off x="1871277" y="1738471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0" name="Oval 589">
              <a:extLst>
                <a:ext uri="{FF2B5EF4-FFF2-40B4-BE49-F238E27FC236}">
                  <a16:creationId xmlns:a16="http://schemas.microsoft.com/office/drawing/2014/main" id="{CAF284A6-206C-4F96-8641-2ED825471AD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91" name="Freeform 590">
              <a:extLst>
                <a:ext uri="{FF2B5EF4-FFF2-40B4-BE49-F238E27FC236}">
                  <a16:creationId xmlns:a16="http://schemas.microsoft.com/office/drawing/2014/main" id="{B217C59A-7E85-47C2-8491-235198B3FC39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1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92" name="Freeform 591">
              <a:extLst>
                <a:ext uri="{FF2B5EF4-FFF2-40B4-BE49-F238E27FC236}">
                  <a16:creationId xmlns:a16="http://schemas.microsoft.com/office/drawing/2014/main" id="{81D23753-95CA-4BA8-ABA1-8B2307D71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3" name="Freeform 592">
              <a:extLst>
                <a:ext uri="{FF2B5EF4-FFF2-40B4-BE49-F238E27FC236}">
                  <a16:creationId xmlns:a16="http://schemas.microsoft.com/office/drawing/2014/main" id="{0E759C56-2E01-422A-9233-D50A41F25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94" name="Freeform 593">
              <a:extLst>
                <a:ext uri="{FF2B5EF4-FFF2-40B4-BE49-F238E27FC236}">
                  <a16:creationId xmlns:a16="http://schemas.microsoft.com/office/drawing/2014/main" id="{DF23F1F4-0932-4ED8-B47D-D0DD188E6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95" name="Straight Connector 594">
              <a:extLst>
                <a:ext uri="{FF2B5EF4-FFF2-40B4-BE49-F238E27FC236}">
                  <a16:creationId xmlns:a16="http://schemas.microsoft.com/office/drawing/2014/main" id="{F746018B-7F53-4779-892B-5EBECCBD6DCE}"/>
                </a:ext>
              </a:extLst>
            </p:cNvPr>
            <p:cNvCxnSpPr>
              <a:cxnSpLocks noChangeShapeType="1"/>
              <a:endCxn id="59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6" name="Straight Connector 595">
              <a:extLst>
                <a:ext uri="{FF2B5EF4-FFF2-40B4-BE49-F238E27FC236}">
                  <a16:creationId xmlns:a16="http://schemas.microsoft.com/office/drawing/2014/main" id="{C2300479-CBBC-4084-AE92-C9D12AA0E50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0" name="Group 347">
            <a:extLst>
              <a:ext uri="{FF2B5EF4-FFF2-40B4-BE49-F238E27FC236}">
                <a16:creationId xmlns:a16="http://schemas.microsoft.com/office/drawing/2014/main" id="{1C71F3E5-9F7E-46B7-B02E-59E868093212}"/>
              </a:ext>
            </a:extLst>
          </p:cNvPr>
          <p:cNvGrpSpPr>
            <a:grpSpLocks/>
          </p:cNvGrpSpPr>
          <p:nvPr/>
        </p:nvGrpSpPr>
        <p:grpSpPr bwMode="auto">
          <a:xfrm>
            <a:off x="7050088" y="4464050"/>
            <a:ext cx="530225" cy="214313"/>
            <a:chOff x="1871277" y="1576300"/>
            <a:chExt cx="1128371" cy="437860"/>
          </a:xfrm>
        </p:grpSpPr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3AD47D5F-21E1-40E2-9166-1D7D20D7FC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3647D570-13BC-4AF7-BBEA-60313DA31701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A1691E0B-512A-405C-8741-BA43FC2892E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82" name="Freeform 581">
              <a:extLst>
                <a:ext uri="{FF2B5EF4-FFF2-40B4-BE49-F238E27FC236}">
                  <a16:creationId xmlns:a16="http://schemas.microsoft.com/office/drawing/2014/main" id="{71D05B2B-2580-4D4A-9F3D-1D7C8FA4AD35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83" name="Freeform 582">
              <a:extLst>
                <a:ext uri="{FF2B5EF4-FFF2-40B4-BE49-F238E27FC236}">
                  <a16:creationId xmlns:a16="http://schemas.microsoft.com/office/drawing/2014/main" id="{F089DC12-5974-4B45-B48C-32F3A5D47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4" name="Freeform 583">
              <a:extLst>
                <a:ext uri="{FF2B5EF4-FFF2-40B4-BE49-F238E27FC236}">
                  <a16:creationId xmlns:a16="http://schemas.microsoft.com/office/drawing/2014/main" id="{A4CF5D1B-6E20-424C-B1B1-2F87DE2F9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85" name="Freeform 584">
              <a:extLst>
                <a:ext uri="{FF2B5EF4-FFF2-40B4-BE49-F238E27FC236}">
                  <a16:creationId xmlns:a16="http://schemas.microsoft.com/office/drawing/2014/main" id="{73542D2B-9DB2-4353-B33E-8950E7C40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86" name="Straight Connector 585">
              <a:extLst>
                <a:ext uri="{FF2B5EF4-FFF2-40B4-BE49-F238E27FC236}">
                  <a16:creationId xmlns:a16="http://schemas.microsoft.com/office/drawing/2014/main" id="{2B299C83-4BCE-49D7-9CB2-2C8F1D0D31C8}"/>
                </a:ext>
              </a:extLst>
            </p:cNvPr>
            <p:cNvCxnSpPr>
              <a:cxnSpLocks noChangeShapeType="1"/>
              <a:endCxn id="58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7" name="Straight Connector 586">
              <a:extLst>
                <a:ext uri="{FF2B5EF4-FFF2-40B4-BE49-F238E27FC236}">
                  <a16:creationId xmlns:a16="http://schemas.microsoft.com/office/drawing/2014/main" id="{0060B7D0-C5BD-40A4-807E-EA9369A532C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1" name="Group 347">
            <a:extLst>
              <a:ext uri="{FF2B5EF4-FFF2-40B4-BE49-F238E27FC236}">
                <a16:creationId xmlns:a16="http://schemas.microsoft.com/office/drawing/2014/main" id="{1BEAB746-E7DD-4F3F-8226-935AEC027C51}"/>
              </a:ext>
            </a:extLst>
          </p:cNvPr>
          <p:cNvGrpSpPr>
            <a:grpSpLocks/>
          </p:cNvGrpSpPr>
          <p:nvPr/>
        </p:nvGrpSpPr>
        <p:grpSpPr bwMode="auto">
          <a:xfrm>
            <a:off x="4959350" y="4514850"/>
            <a:ext cx="530225" cy="214313"/>
            <a:chOff x="1871277" y="1576300"/>
            <a:chExt cx="1128371" cy="437860"/>
          </a:xfrm>
        </p:grpSpPr>
        <p:sp>
          <p:nvSpPr>
            <p:cNvPr id="534" name="Oval 533">
              <a:extLst>
                <a:ext uri="{FF2B5EF4-FFF2-40B4-BE49-F238E27FC236}">
                  <a16:creationId xmlns:a16="http://schemas.microsoft.com/office/drawing/2014/main" id="{5530E586-C2E8-4E45-BCC9-591CBCDA78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6A66AB89-0C15-4D3E-B6A0-8B15ABF209C9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6" name="Oval 535">
              <a:extLst>
                <a:ext uri="{FF2B5EF4-FFF2-40B4-BE49-F238E27FC236}">
                  <a16:creationId xmlns:a16="http://schemas.microsoft.com/office/drawing/2014/main" id="{52C3514F-531F-4F79-9364-3585D0DB986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37" name="Freeform 536">
              <a:extLst>
                <a:ext uri="{FF2B5EF4-FFF2-40B4-BE49-F238E27FC236}">
                  <a16:creationId xmlns:a16="http://schemas.microsoft.com/office/drawing/2014/main" id="{AADD3762-1EA0-437F-BCDB-B7C8C8DEF90C}"/>
                </a:ext>
              </a:extLst>
            </p:cNvPr>
            <p:cNvSpPr/>
            <p:nvPr/>
          </p:nvSpPr>
          <p:spPr bwMode="auto">
            <a:xfrm>
              <a:off x="2158438" y="1673602"/>
              <a:ext cx="550671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8" name="Freeform 537">
              <a:extLst>
                <a:ext uri="{FF2B5EF4-FFF2-40B4-BE49-F238E27FC236}">
                  <a16:creationId xmlns:a16="http://schemas.microsoft.com/office/drawing/2014/main" id="{D881D618-DCE7-4A47-B8C4-C3D2E1F5D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39" name="Freeform 538">
              <a:extLst>
                <a:ext uri="{FF2B5EF4-FFF2-40B4-BE49-F238E27FC236}">
                  <a16:creationId xmlns:a16="http://schemas.microsoft.com/office/drawing/2014/main" id="{622FF6B7-F767-4345-8D9E-7661F0B23D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0" name="Freeform 539">
              <a:extLst>
                <a:ext uri="{FF2B5EF4-FFF2-40B4-BE49-F238E27FC236}">
                  <a16:creationId xmlns:a16="http://schemas.microsoft.com/office/drawing/2014/main" id="{C87E81C6-71CB-4ECA-9B82-C0B27D077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728CC9E0-D022-4067-AF2A-3ED27CFADDDF}"/>
                </a:ext>
              </a:extLst>
            </p:cNvPr>
            <p:cNvCxnSpPr>
              <a:cxnSpLocks noChangeShapeType="1"/>
              <a:endCxn id="53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923618DE-D66E-47E8-887A-BD2132ABC04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22" name="Straight Connector 508">
            <a:extLst>
              <a:ext uri="{FF2B5EF4-FFF2-40B4-BE49-F238E27FC236}">
                <a16:creationId xmlns:a16="http://schemas.microsoft.com/office/drawing/2014/main" id="{CB53479F-0514-49B8-8C70-06D9363A8AC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496050" y="4722813"/>
            <a:ext cx="1047750" cy="9667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23" name="Group 347">
            <a:extLst>
              <a:ext uri="{FF2B5EF4-FFF2-40B4-BE49-F238E27FC236}">
                <a16:creationId xmlns:a16="http://schemas.microsoft.com/office/drawing/2014/main" id="{89AD8AD3-ADC7-4CD5-9E91-05D50FA05BA4}"/>
              </a:ext>
            </a:extLst>
          </p:cNvPr>
          <p:cNvGrpSpPr>
            <a:grpSpLocks/>
          </p:cNvGrpSpPr>
          <p:nvPr/>
        </p:nvGrpSpPr>
        <p:grpSpPr bwMode="auto">
          <a:xfrm>
            <a:off x="2143125" y="4305300"/>
            <a:ext cx="484188" cy="211138"/>
            <a:chOff x="1871277" y="1576300"/>
            <a:chExt cx="1128371" cy="437860"/>
          </a:xfrm>
        </p:grpSpPr>
        <p:sp>
          <p:nvSpPr>
            <p:cNvPr id="505" name="Oval 504">
              <a:extLst>
                <a:ext uri="{FF2B5EF4-FFF2-40B4-BE49-F238E27FC236}">
                  <a16:creationId xmlns:a16="http://schemas.microsoft.com/office/drawing/2014/main" id="{4BEC78D6-E8D1-4CEB-B382-9F4BB31790F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7CAF3B1B-24A4-4E07-AAB5-8147C4151A2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7" name="Oval 506">
              <a:extLst>
                <a:ext uri="{FF2B5EF4-FFF2-40B4-BE49-F238E27FC236}">
                  <a16:creationId xmlns:a16="http://schemas.microsoft.com/office/drawing/2014/main" id="{C5A1FF59-7904-4279-86C1-38725EA008E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8" name="Freeform 507">
              <a:extLst>
                <a:ext uri="{FF2B5EF4-FFF2-40B4-BE49-F238E27FC236}">
                  <a16:creationId xmlns:a16="http://schemas.microsoft.com/office/drawing/2014/main" id="{91890597-710B-4D53-8169-769DC39363A6}"/>
                </a:ext>
              </a:extLst>
            </p:cNvPr>
            <p:cNvSpPr/>
            <p:nvPr/>
          </p:nvSpPr>
          <p:spPr bwMode="auto">
            <a:xfrm>
              <a:off x="2159844" y="1671774"/>
              <a:ext cx="547537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09" name="Freeform 508">
              <a:extLst>
                <a:ext uri="{FF2B5EF4-FFF2-40B4-BE49-F238E27FC236}">
                  <a16:creationId xmlns:a16="http://schemas.microsoft.com/office/drawing/2014/main" id="{04F121A4-F227-4206-9E94-D6ECC61077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0" name="Freeform 509">
              <a:extLst>
                <a:ext uri="{FF2B5EF4-FFF2-40B4-BE49-F238E27FC236}">
                  <a16:creationId xmlns:a16="http://schemas.microsoft.com/office/drawing/2014/main" id="{709E3BE0-214C-4D96-AB4D-3B606A51E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11" name="Freeform 510">
              <a:extLst>
                <a:ext uri="{FF2B5EF4-FFF2-40B4-BE49-F238E27FC236}">
                  <a16:creationId xmlns:a16="http://schemas.microsoft.com/office/drawing/2014/main" id="{9DE2C6DC-2B41-46DF-B618-F8049E78E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3BE281D3-7BE9-415E-A516-8042262C839E}"/>
                </a:ext>
              </a:extLst>
            </p:cNvPr>
            <p:cNvCxnSpPr>
              <a:cxnSpLocks noChangeShapeType="1"/>
              <a:endCxn id="5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A2F31D6F-68FC-4DE5-BF90-E12EF28A37E2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4" name="Group 347">
            <a:extLst>
              <a:ext uri="{FF2B5EF4-FFF2-40B4-BE49-F238E27FC236}">
                <a16:creationId xmlns:a16="http://schemas.microsoft.com/office/drawing/2014/main" id="{70AE8A07-5265-4076-972B-A0C6BADCA559}"/>
              </a:ext>
            </a:extLst>
          </p:cNvPr>
          <p:cNvGrpSpPr>
            <a:grpSpLocks/>
          </p:cNvGrpSpPr>
          <p:nvPr/>
        </p:nvGrpSpPr>
        <p:grpSpPr bwMode="auto">
          <a:xfrm>
            <a:off x="3744913" y="5006975"/>
            <a:ext cx="484187" cy="211138"/>
            <a:chOff x="1871277" y="1576300"/>
            <a:chExt cx="1128371" cy="437860"/>
          </a:xfrm>
        </p:grpSpPr>
        <p:sp>
          <p:nvSpPr>
            <p:cNvPr id="487" name="Oval 486">
              <a:extLst>
                <a:ext uri="{FF2B5EF4-FFF2-40B4-BE49-F238E27FC236}">
                  <a16:creationId xmlns:a16="http://schemas.microsoft.com/office/drawing/2014/main" id="{4E59F821-1F22-461B-9E99-49398F9DC73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E96CE5DD-F33A-41EA-8233-A4F6A46B6A72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89" name="Oval 488">
              <a:extLst>
                <a:ext uri="{FF2B5EF4-FFF2-40B4-BE49-F238E27FC236}">
                  <a16:creationId xmlns:a16="http://schemas.microsoft.com/office/drawing/2014/main" id="{622383D8-C390-427E-9AA8-ADA48B18DDD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90" name="Freeform 489">
              <a:extLst>
                <a:ext uri="{FF2B5EF4-FFF2-40B4-BE49-F238E27FC236}">
                  <a16:creationId xmlns:a16="http://schemas.microsoft.com/office/drawing/2014/main" id="{3E863628-4833-42F1-9177-054DD1CA6FB3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91" name="Freeform 490">
              <a:extLst>
                <a:ext uri="{FF2B5EF4-FFF2-40B4-BE49-F238E27FC236}">
                  <a16:creationId xmlns:a16="http://schemas.microsoft.com/office/drawing/2014/main" id="{78F81A58-D997-45E0-94DF-3BB5565F1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2" name="Freeform 491">
              <a:extLst>
                <a:ext uri="{FF2B5EF4-FFF2-40B4-BE49-F238E27FC236}">
                  <a16:creationId xmlns:a16="http://schemas.microsoft.com/office/drawing/2014/main" id="{65221D53-A995-4BBA-8648-0D7673E86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93" name="Freeform 492">
              <a:extLst>
                <a:ext uri="{FF2B5EF4-FFF2-40B4-BE49-F238E27FC236}">
                  <a16:creationId xmlns:a16="http://schemas.microsoft.com/office/drawing/2014/main" id="{C4F04A2D-B1EB-4CDE-A301-7AF6CB9D3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94" name="Straight Connector 493">
              <a:extLst>
                <a:ext uri="{FF2B5EF4-FFF2-40B4-BE49-F238E27FC236}">
                  <a16:creationId xmlns:a16="http://schemas.microsoft.com/office/drawing/2014/main" id="{0BB1C5CD-09FB-424E-AD13-363666E48996}"/>
                </a:ext>
              </a:extLst>
            </p:cNvPr>
            <p:cNvCxnSpPr>
              <a:cxnSpLocks noChangeShapeType="1"/>
              <a:endCxn id="4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95" name="Straight Connector 494">
              <a:extLst>
                <a:ext uri="{FF2B5EF4-FFF2-40B4-BE49-F238E27FC236}">
                  <a16:creationId xmlns:a16="http://schemas.microsoft.com/office/drawing/2014/main" id="{A8B8B310-75F4-4FCA-90D0-7E013877317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5" name="Group 439">
            <a:extLst>
              <a:ext uri="{FF2B5EF4-FFF2-40B4-BE49-F238E27FC236}">
                <a16:creationId xmlns:a16="http://schemas.microsoft.com/office/drawing/2014/main" id="{2F819510-02AC-4B64-8E0F-6CE7A950F8A0}"/>
              </a:ext>
            </a:extLst>
          </p:cNvPr>
          <p:cNvGrpSpPr>
            <a:grpSpLocks/>
          </p:cNvGrpSpPr>
          <p:nvPr/>
        </p:nvGrpSpPr>
        <p:grpSpPr bwMode="auto">
          <a:xfrm>
            <a:off x="2881313" y="5194300"/>
            <a:ext cx="484187" cy="211138"/>
            <a:chOff x="1871277" y="1576300"/>
            <a:chExt cx="1128371" cy="437860"/>
          </a:xfrm>
        </p:grpSpPr>
        <p:sp>
          <p:nvSpPr>
            <p:cNvPr id="451" name="Oval 450">
              <a:extLst>
                <a:ext uri="{FF2B5EF4-FFF2-40B4-BE49-F238E27FC236}">
                  <a16:creationId xmlns:a16="http://schemas.microsoft.com/office/drawing/2014/main" id="{9F524E1A-6697-4B9A-B6F0-F5D6A14CAEF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FF45C88A-82A8-459C-9D2E-787195B9631B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3" name="Oval 452">
              <a:extLst>
                <a:ext uri="{FF2B5EF4-FFF2-40B4-BE49-F238E27FC236}">
                  <a16:creationId xmlns:a16="http://schemas.microsoft.com/office/drawing/2014/main" id="{4C0D1A1F-CDD5-4D0A-BAA0-2F9BF7DF31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54" name="Freeform 453">
              <a:extLst>
                <a:ext uri="{FF2B5EF4-FFF2-40B4-BE49-F238E27FC236}">
                  <a16:creationId xmlns:a16="http://schemas.microsoft.com/office/drawing/2014/main" id="{9137ACD4-58B2-402A-B11D-185A0EA2ECC5}"/>
                </a:ext>
              </a:extLst>
            </p:cNvPr>
            <p:cNvSpPr/>
            <p:nvPr/>
          </p:nvSpPr>
          <p:spPr bwMode="auto">
            <a:xfrm>
              <a:off x="2159844" y="1671774"/>
              <a:ext cx="547538" cy="16131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55" name="Freeform 454">
              <a:extLst>
                <a:ext uri="{FF2B5EF4-FFF2-40B4-BE49-F238E27FC236}">
                  <a16:creationId xmlns:a16="http://schemas.microsoft.com/office/drawing/2014/main" id="{4E0378DB-A89F-4C0A-97AB-A85F74AA1E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6" name="Freeform 455">
              <a:extLst>
                <a:ext uri="{FF2B5EF4-FFF2-40B4-BE49-F238E27FC236}">
                  <a16:creationId xmlns:a16="http://schemas.microsoft.com/office/drawing/2014/main" id="{E6C06283-576F-40AC-B4AE-01E38343E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57" name="Freeform 456">
              <a:extLst>
                <a:ext uri="{FF2B5EF4-FFF2-40B4-BE49-F238E27FC236}">
                  <a16:creationId xmlns:a16="http://schemas.microsoft.com/office/drawing/2014/main" id="{89FA4AF5-B1BD-4F8F-8470-A72A0BB164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722E9CE7-29E5-4BCD-B160-CC2034245C23}"/>
                </a:ext>
              </a:extLst>
            </p:cNvPr>
            <p:cNvCxnSpPr>
              <a:cxnSpLocks noChangeShapeType="1"/>
              <a:endCxn id="453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C8EA04B4-6940-4FEF-8AFD-25A68786ECB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6" name="Group 347">
            <a:extLst>
              <a:ext uri="{FF2B5EF4-FFF2-40B4-BE49-F238E27FC236}">
                <a16:creationId xmlns:a16="http://schemas.microsoft.com/office/drawing/2014/main" id="{16BD20F9-3577-4D7E-9907-A7DF23E97E58}"/>
              </a:ext>
            </a:extLst>
          </p:cNvPr>
          <p:cNvGrpSpPr>
            <a:grpSpLocks/>
          </p:cNvGrpSpPr>
          <p:nvPr/>
        </p:nvGrpSpPr>
        <p:grpSpPr bwMode="auto">
          <a:xfrm>
            <a:off x="1835150" y="5056188"/>
            <a:ext cx="484188" cy="211137"/>
            <a:chOff x="1871277" y="1576300"/>
            <a:chExt cx="1128371" cy="437860"/>
          </a:xfrm>
        </p:grpSpPr>
        <p:sp>
          <p:nvSpPr>
            <p:cNvPr id="442" name="Oval 441">
              <a:extLst>
                <a:ext uri="{FF2B5EF4-FFF2-40B4-BE49-F238E27FC236}">
                  <a16:creationId xmlns:a16="http://schemas.microsoft.com/office/drawing/2014/main" id="{063D3557-EF57-4A35-B047-A923B93F3AC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850DD49C-876A-4901-A424-5B81C5630AA5}"/>
                </a:ext>
              </a:extLst>
            </p:cNvPr>
            <p:cNvSpPr/>
            <p:nvPr/>
          </p:nvSpPr>
          <p:spPr bwMode="auto">
            <a:xfrm>
              <a:off x="1871277" y="1740909"/>
              <a:ext cx="1128371" cy="115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4" name="Oval 443">
              <a:extLst>
                <a:ext uri="{FF2B5EF4-FFF2-40B4-BE49-F238E27FC236}">
                  <a16:creationId xmlns:a16="http://schemas.microsoft.com/office/drawing/2014/main" id="{98DF4F69-6DF3-414A-84EC-F9E2C8A592A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45" name="Freeform 444">
              <a:extLst>
                <a:ext uri="{FF2B5EF4-FFF2-40B4-BE49-F238E27FC236}">
                  <a16:creationId xmlns:a16="http://schemas.microsoft.com/office/drawing/2014/main" id="{6ABDABD7-1F1A-4FE6-984D-C837764C8580}"/>
                </a:ext>
              </a:extLst>
            </p:cNvPr>
            <p:cNvSpPr/>
            <p:nvPr/>
          </p:nvSpPr>
          <p:spPr bwMode="auto">
            <a:xfrm>
              <a:off x="2159844" y="1671772"/>
              <a:ext cx="547537" cy="16131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46" name="Freeform 445">
              <a:extLst>
                <a:ext uri="{FF2B5EF4-FFF2-40B4-BE49-F238E27FC236}">
                  <a16:creationId xmlns:a16="http://schemas.microsoft.com/office/drawing/2014/main" id="{D957EACF-1E8F-45AB-A4FF-E2223ADFB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7" name="Freeform 446">
              <a:extLst>
                <a:ext uri="{FF2B5EF4-FFF2-40B4-BE49-F238E27FC236}">
                  <a16:creationId xmlns:a16="http://schemas.microsoft.com/office/drawing/2014/main" id="{8F806EBA-A3FF-43BA-A76C-2D8AE7D49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48" name="Freeform 447">
              <a:extLst>
                <a:ext uri="{FF2B5EF4-FFF2-40B4-BE49-F238E27FC236}">
                  <a16:creationId xmlns:a16="http://schemas.microsoft.com/office/drawing/2014/main" id="{E715868E-88EA-405F-A3ED-81CDFD158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49" name="Straight Connector 448">
              <a:extLst>
                <a:ext uri="{FF2B5EF4-FFF2-40B4-BE49-F238E27FC236}">
                  <a16:creationId xmlns:a16="http://schemas.microsoft.com/office/drawing/2014/main" id="{633B7BBB-B9C0-49ED-AA01-891AE1FB00E9}"/>
                </a:ext>
              </a:extLst>
            </p:cNvPr>
            <p:cNvCxnSpPr>
              <a:cxnSpLocks noChangeShapeType="1"/>
              <a:endCxn id="44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50" name="Straight Connector 449">
              <a:extLst>
                <a:ext uri="{FF2B5EF4-FFF2-40B4-BE49-F238E27FC236}">
                  <a16:creationId xmlns:a16="http://schemas.microsoft.com/office/drawing/2014/main" id="{52BE21DE-74DD-4B8D-829C-B7EDCCB2609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7" name="Group 347">
            <a:extLst>
              <a:ext uri="{FF2B5EF4-FFF2-40B4-BE49-F238E27FC236}">
                <a16:creationId xmlns:a16="http://schemas.microsoft.com/office/drawing/2014/main" id="{CE13068C-EC53-4607-A542-04F1EC9D261A}"/>
              </a:ext>
            </a:extLst>
          </p:cNvPr>
          <p:cNvGrpSpPr>
            <a:grpSpLocks/>
          </p:cNvGrpSpPr>
          <p:nvPr/>
        </p:nvGrpSpPr>
        <p:grpSpPr bwMode="auto">
          <a:xfrm>
            <a:off x="2470150" y="2832100"/>
            <a:ext cx="571500" cy="220663"/>
            <a:chOff x="1871277" y="1576300"/>
            <a:chExt cx="1128371" cy="437860"/>
          </a:xfrm>
        </p:grpSpPr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37A787B8-33DD-48FA-97CC-B781FDC45D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F57A62C8-97AE-449F-A3A8-794B4BB51851}"/>
                </a:ext>
              </a:extLst>
            </p:cNvPr>
            <p:cNvSpPr/>
            <p:nvPr/>
          </p:nvSpPr>
          <p:spPr bwMode="auto">
            <a:xfrm>
              <a:off x="1871277" y="1740103"/>
              <a:ext cx="1128371" cy="11655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E0BA0AA1-1D2A-481C-A8D6-91DC308426F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16" name="Freeform 415">
              <a:extLst>
                <a:ext uri="{FF2B5EF4-FFF2-40B4-BE49-F238E27FC236}">
                  <a16:creationId xmlns:a16="http://schemas.microsoft.com/office/drawing/2014/main" id="{C2D3074F-7E30-4E75-975A-397DC8E276AF}"/>
                </a:ext>
              </a:extLst>
            </p:cNvPr>
            <p:cNvSpPr/>
            <p:nvPr/>
          </p:nvSpPr>
          <p:spPr bwMode="auto">
            <a:xfrm>
              <a:off x="2159638" y="1673953"/>
              <a:ext cx="548515" cy="16065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17" name="Freeform 416">
              <a:extLst>
                <a:ext uri="{FF2B5EF4-FFF2-40B4-BE49-F238E27FC236}">
                  <a16:creationId xmlns:a16="http://schemas.microsoft.com/office/drawing/2014/main" id="{53815EBB-E365-44BB-A635-81EE90368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8" name="Freeform 417">
              <a:extLst>
                <a:ext uri="{FF2B5EF4-FFF2-40B4-BE49-F238E27FC236}">
                  <a16:creationId xmlns:a16="http://schemas.microsoft.com/office/drawing/2014/main" id="{AF8C051E-D75E-460B-8FD6-6E3DB2C5E6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9" name="Freeform 418">
              <a:extLst>
                <a:ext uri="{FF2B5EF4-FFF2-40B4-BE49-F238E27FC236}">
                  <a16:creationId xmlns:a16="http://schemas.microsoft.com/office/drawing/2014/main" id="{33D58257-141B-4C94-89A0-7F588969B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20" name="Straight Connector 419">
              <a:extLst>
                <a:ext uri="{FF2B5EF4-FFF2-40B4-BE49-F238E27FC236}">
                  <a16:creationId xmlns:a16="http://schemas.microsoft.com/office/drawing/2014/main" id="{2BA93894-4B8E-4CA9-AE38-BF547D02014B}"/>
                </a:ext>
              </a:extLst>
            </p:cNvPr>
            <p:cNvCxnSpPr>
              <a:cxnSpLocks noChangeShapeType="1"/>
              <a:endCxn id="41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21" name="Straight Connector 420">
              <a:extLst>
                <a:ext uri="{FF2B5EF4-FFF2-40B4-BE49-F238E27FC236}">
                  <a16:creationId xmlns:a16="http://schemas.microsoft.com/office/drawing/2014/main" id="{1C2048E6-342B-4418-8F57-401336189DE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8" name="Group 347">
            <a:extLst>
              <a:ext uri="{FF2B5EF4-FFF2-40B4-BE49-F238E27FC236}">
                <a16:creationId xmlns:a16="http://schemas.microsoft.com/office/drawing/2014/main" id="{ED08846E-7BB3-4CEE-93AF-5EF02D1E86DE}"/>
              </a:ext>
            </a:extLst>
          </p:cNvPr>
          <p:cNvGrpSpPr>
            <a:grpSpLocks/>
          </p:cNvGrpSpPr>
          <p:nvPr/>
        </p:nvGrpSpPr>
        <p:grpSpPr bwMode="auto">
          <a:xfrm>
            <a:off x="4111625" y="2951163"/>
            <a:ext cx="571500" cy="220662"/>
            <a:chOff x="1871277" y="1576300"/>
            <a:chExt cx="1128371" cy="437860"/>
          </a:xfrm>
        </p:grpSpPr>
        <p:sp>
          <p:nvSpPr>
            <p:cNvPr id="404" name="Oval 403">
              <a:extLst>
                <a:ext uri="{FF2B5EF4-FFF2-40B4-BE49-F238E27FC236}">
                  <a16:creationId xmlns:a16="http://schemas.microsoft.com/office/drawing/2014/main" id="{9C77E3DB-B3C5-4528-9B9A-A195AAD62FA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636ACE52-1E28-4812-AB12-4718927AC8B8}"/>
                </a:ext>
              </a:extLst>
            </p:cNvPr>
            <p:cNvSpPr/>
            <p:nvPr/>
          </p:nvSpPr>
          <p:spPr bwMode="auto">
            <a:xfrm>
              <a:off x="1871277" y="1740104"/>
              <a:ext cx="1128371" cy="11655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6" name="Oval 405">
              <a:extLst>
                <a:ext uri="{FF2B5EF4-FFF2-40B4-BE49-F238E27FC236}">
                  <a16:creationId xmlns:a16="http://schemas.microsoft.com/office/drawing/2014/main" id="{2787A0B1-E139-4FC9-B370-2A3EF0F761A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407" name="Freeform 406">
              <a:extLst>
                <a:ext uri="{FF2B5EF4-FFF2-40B4-BE49-F238E27FC236}">
                  <a16:creationId xmlns:a16="http://schemas.microsoft.com/office/drawing/2014/main" id="{BAEC1BA6-E7F9-4CE5-94CF-8AA34710CD67}"/>
                </a:ext>
              </a:extLst>
            </p:cNvPr>
            <p:cNvSpPr/>
            <p:nvPr/>
          </p:nvSpPr>
          <p:spPr bwMode="auto">
            <a:xfrm>
              <a:off x="2159638" y="1673951"/>
              <a:ext cx="548515" cy="160655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408" name="Freeform 407">
              <a:extLst>
                <a:ext uri="{FF2B5EF4-FFF2-40B4-BE49-F238E27FC236}">
                  <a16:creationId xmlns:a16="http://schemas.microsoft.com/office/drawing/2014/main" id="{8CE32002-35F1-43D0-BAFF-386A1B7B87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09" name="Freeform 408">
              <a:extLst>
                <a:ext uri="{FF2B5EF4-FFF2-40B4-BE49-F238E27FC236}">
                  <a16:creationId xmlns:a16="http://schemas.microsoft.com/office/drawing/2014/main" id="{0F8B43A2-C9FB-4E97-A72C-67B642716B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410" name="Freeform 409">
              <a:extLst>
                <a:ext uri="{FF2B5EF4-FFF2-40B4-BE49-F238E27FC236}">
                  <a16:creationId xmlns:a16="http://schemas.microsoft.com/office/drawing/2014/main" id="{1C510C7F-255F-4158-8944-1F64C7ABB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411" name="Straight Connector 410">
              <a:extLst>
                <a:ext uri="{FF2B5EF4-FFF2-40B4-BE49-F238E27FC236}">
                  <a16:creationId xmlns:a16="http://schemas.microsoft.com/office/drawing/2014/main" id="{703DE92A-7794-491E-A871-CFEE93DC1B11}"/>
                </a:ext>
              </a:extLst>
            </p:cNvPr>
            <p:cNvCxnSpPr>
              <a:cxnSpLocks noChangeShapeType="1"/>
              <a:endCxn id="406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12" name="Straight Connector 411">
              <a:extLst>
                <a:ext uri="{FF2B5EF4-FFF2-40B4-BE49-F238E27FC236}">
                  <a16:creationId xmlns:a16="http://schemas.microsoft.com/office/drawing/2014/main" id="{1EA354CF-852E-405C-8A86-E670E103257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29" name="Group 531">
            <a:extLst>
              <a:ext uri="{FF2B5EF4-FFF2-40B4-BE49-F238E27FC236}">
                <a16:creationId xmlns:a16="http://schemas.microsoft.com/office/drawing/2014/main" id="{AC30F111-D701-4821-9891-03DA5C5BDFCD}"/>
              </a:ext>
            </a:extLst>
          </p:cNvPr>
          <p:cNvGrpSpPr>
            <a:grpSpLocks/>
          </p:cNvGrpSpPr>
          <p:nvPr/>
        </p:nvGrpSpPr>
        <p:grpSpPr bwMode="auto">
          <a:xfrm>
            <a:off x="6103938" y="4654550"/>
            <a:ext cx="530225" cy="214313"/>
            <a:chOff x="1871277" y="1576300"/>
            <a:chExt cx="1128371" cy="437860"/>
          </a:xfrm>
        </p:grpSpPr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E28BA4A6-63F2-44F7-A77F-4065C20B64C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5A87EE92-C202-4F24-9947-D6CB36093893}"/>
                </a:ext>
              </a:extLst>
            </p:cNvPr>
            <p:cNvSpPr/>
            <p:nvPr/>
          </p:nvSpPr>
          <p:spPr bwMode="auto">
            <a:xfrm>
              <a:off x="1871277" y="1738470"/>
              <a:ext cx="1128371" cy="116762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D3ED05D6-004B-4E79-990E-DB048D63A22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46" name="Freeform 545">
              <a:extLst>
                <a:ext uri="{FF2B5EF4-FFF2-40B4-BE49-F238E27FC236}">
                  <a16:creationId xmlns:a16="http://schemas.microsoft.com/office/drawing/2014/main" id="{0FE3D496-3B1A-4AC3-9C5E-29CCCE35CD16}"/>
                </a:ext>
              </a:extLst>
            </p:cNvPr>
            <p:cNvSpPr/>
            <p:nvPr/>
          </p:nvSpPr>
          <p:spPr bwMode="auto">
            <a:xfrm>
              <a:off x="2158436" y="1673602"/>
              <a:ext cx="550673" cy="16217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47" name="Freeform 546">
              <a:extLst>
                <a:ext uri="{FF2B5EF4-FFF2-40B4-BE49-F238E27FC236}">
                  <a16:creationId xmlns:a16="http://schemas.microsoft.com/office/drawing/2014/main" id="{7A4A8555-B3A7-46D7-948C-211FDB827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8" name="Freeform 547">
              <a:extLst>
                <a:ext uri="{FF2B5EF4-FFF2-40B4-BE49-F238E27FC236}">
                  <a16:creationId xmlns:a16="http://schemas.microsoft.com/office/drawing/2014/main" id="{F5954276-65AC-4370-9B73-4A3078318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9" name="Freeform 548">
              <a:extLst>
                <a:ext uri="{FF2B5EF4-FFF2-40B4-BE49-F238E27FC236}">
                  <a16:creationId xmlns:a16="http://schemas.microsoft.com/office/drawing/2014/main" id="{2E177ED5-653F-4368-B591-B4170BC976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C5DFE6DF-6C57-4109-9478-9C0295C2F0F0}"/>
                </a:ext>
              </a:extLst>
            </p:cNvPr>
            <p:cNvCxnSpPr>
              <a:cxnSpLocks noChangeShapeType="1"/>
              <a:endCxn id="54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1AEA0647-E099-463E-AFBF-BDD85B99FC9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0" name="Straight Connector 506">
            <a:extLst>
              <a:ext uri="{FF2B5EF4-FFF2-40B4-BE49-F238E27FC236}">
                <a16:creationId xmlns:a16="http://schemas.microsoft.com/office/drawing/2014/main" id="{EB58DC10-94BE-4A84-84C2-83B5413B542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566025" y="4311650"/>
            <a:ext cx="541338" cy="249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31" name="Group 166">
            <a:extLst>
              <a:ext uri="{FF2B5EF4-FFF2-40B4-BE49-F238E27FC236}">
                <a16:creationId xmlns:a16="http://schemas.microsoft.com/office/drawing/2014/main" id="{AEE2409D-BD11-4FD7-88AD-43E53F3D7660}"/>
              </a:ext>
            </a:extLst>
          </p:cNvPr>
          <p:cNvGrpSpPr>
            <a:grpSpLocks/>
          </p:cNvGrpSpPr>
          <p:nvPr/>
        </p:nvGrpSpPr>
        <p:grpSpPr bwMode="auto">
          <a:xfrm>
            <a:off x="8010525" y="4044950"/>
            <a:ext cx="649288" cy="417513"/>
            <a:chOff x="3053396" y="4304255"/>
            <a:chExt cx="648422" cy="418253"/>
          </a:xfrm>
        </p:grpSpPr>
        <p:sp>
          <p:nvSpPr>
            <p:cNvPr id="87171" name="Freeform 84">
              <a:extLst>
                <a:ext uri="{FF2B5EF4-FFF2-40B4-BE49-F238E27FC236}">
                  <a16:creationId xmlns:a16="http://schemas.microsoft.com/office/drawing/2014/main" id="{F34CCFB8-50D9-4B05-8E73-80E4C1D49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72" name="TextBox 168">
              <a:extLst>
                <a:ext uri="{FF2B5EF4-FFF2-40B4-BE49-F238E27FC236}">
                  <a16:creationId xmlns:a16="http://schemas.microsoft.com/office/drawing/2014/main" id="{B0DF12C2-5756-4201-A28D-F9BEF95352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32" name="Group 20">
            <a:extLst>
              <a:ext uri="{FF2B5EF4-FFF2-40B4-BE49-F238E27FC236}">
                <a16:creationId xmlns:a16="http://schemas.microsoft.com/office/drawing/2014/main" id="{CE8C0882-27DB-43BC-A22D-98FE11693D39}"/>
              </a:ext>
            </a:extLst>
          </p:cNvPr>
          <p:cNvGrpSpPr>
            <a:grpSpLocks/>
          </p:cNvGrpSpPr>
          <p:nvPr/>
        </p:nvGrpSpPr>
        <p:grpSpPr bwMode="auto">
          <a:xfrm>
            <a:off x="4697413" y="2871788"/>
            <a:ext cx="2133600" cy="1082675"/>
            <a:chOff x="4696844" y="2871032"/>
            <a:chExt cx="2133865" cy="1082781"/>
          </a:xfrm>
        </p:grpSpPr>
        <p:grpSp>
          <p:nvGrpSpPr>
            <p:cNvPr id="87166" name="Group 16">
              <a:extLst>
                <a:ext uri="{FF2B5EF4-FFF2-40B4-BE49-F238E27FC236}">
                  <a16:creationId xmlns:a16="http://schemas.microsoft.com/office/drawing/2014/main" id="{C5162B08-04CB-4843-BD02-12788446EA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7190" y="2871032"/>
              <a:ext cx="530938" cy="338554"/>
              <a:chOff x="5573768" y="2726239"/>
              <a:chExt cx="530938" cy="338554"/>
            </a:xfrm>
          </p:grpSpPr>
          <p:sp>
            <p:nvSpPr>
              <p:cNvPr id="87169" name="Oval 14">
                <a:extLst>
                  <a:ext uri="{FF2B5EF4-FFF2-40B4-BE49-F238E27FC236}">
                    <a16:creationId xmlns:a16="http://schemas.microsoft.com/office/drawing/2014/main" id="{D51BF308-1B01-4BC4-B7C6-B460770F33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73768" y="2751297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70" name="TextBox 15">
                <a:extLst>
                  <a:ext uri="{FF2B5EF4-FFF2-40B4-BE49-F238E27FC236}">
                    <a16:creationId xmlns:a16="http://schemas.microsoft.com/office/drawing/2014/main" id="{6DB99B57-8BE5-4DE2-B0B1-4F689B7459A5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93027" y="2726239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67" name="Straight Connector 18">
              <a:extLst>
                <a:ext uri="{FF2B5EF4-FFF2-40B4-BE49-F238E27FC236}">
                  <a16:creationId xmlns:a16="http://schemas.microsoft.com/office/drawing/2014/main" id="{FAF43D91-5B56-4D7C-A16F-3052B8B13FB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696844" y="3073933"/>
              <a:ext cx="980347" cy="3515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8" name="Straight Connector 516">
              <a:extLst>
                <a:ext uri="{FF2B5EF4-FFF2-40B4-BE49-F238E27FC236}">
                  <a16:creationId xmlns:a16="http://schemas.microsoft.com/office/drawing/2014/main" id="{3334B9C3-901C-4DD5-9778-CE49A5B77BB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137159" y="3146857"/>
              <a:ext cx="693550" cy="80695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3" name="Group 39939">
            <a:extLst>
              <a:ext uri="{FF2B5EF4-FFF2-40B4-BE49-F238E27FC236}">
                <a16:creationId xmlns:a16="http://schemas.microsoft.com/office/drawing/2014/main" id="{B6E0585D-1F64-4E06-95A9-3669AD03FDBC}"/>
              </a:ext>
            </a:extLst>
          </p:cNvPr>
          <p:cNvGrpSpPr>
            <a:grpSpLocks/>
          </p:cNvGrpSpPr>
          <p:nvPr/>
        </p:nvGrpSpPr>
        <p:grpSpPr bwMode="auto">
          <a:xfrm>
            <a:off x="2384425" y="3703638"/>
            <a:ext cx="2921000" cy="1411287"/>
            <a:chOff x="2577005" y="3679131"/>
            <a:chExt cx="2919566" cy="1413453"/>
          </a:xfrm>
        </p:grpSpPr>
        <p:cxnSp>
          <p:nvCxnSpPr>
            <p:cNvPr id="87163" name="Straight Connector 7">
              <a:extLst>
                <a:ext uri="{FF2B5EF4-FFF2-40B4-BE49-F238E27FC236}">
                  <a16:creationId xmlns:a16="http://schemas.microsoft.com/office/drawing/2014/main" id="{DB41045C-D0DB-453F-BAC4-468BB74F99F6}"/>
                </a:ext>
              </a:extLst>
            </p:cNvPr>
            <p:cNvCxnSpPr>
              <a:cxnSpLocks noChangeShapeType="1"/>
              <a:stCxn id="395" idx="6"/>
            </p:cNvCxnSpPr>
            <p:nvPr/>
          </p:nvCxnSpPr>
          <p:spPr bwMode="auto">
            <a:xfrm>
              <a:off x="5124112" y="3679131"/>
              <a:ext cx="372459" cy="171306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4" name="Straight Connector 415">
              <a:extLst>
                <a:ext uri="{FF2B5EF4-FFF2-40B4-BE49-F238E27FC236}">
                  <a16:creationId xmlns:a16="http://schemas.microsoft.com/office/drawing/2014/main" id="{47D3F37D-251C-4A9F-956D-BA3DDA7A0050}"/>
                </a:ext>
              </a:extLst>
            </p:cNvPr>
            <p:cNvCxnSpPr>
              <a:cxnSpLocks noChangeShapeType="1"/>
              <a:endCxn id="507" idx="4"/>
            </p:cNvCxnSpPr>
            <p:nvPr/>
          </p:nvCxnSpPr>
          <p:spPr bwMode="auto">
            <a:xfrm flipH="1">
              <a:off x="2577005" y="3804357"/>
              <a:ext cx="19911" cy="47755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5" name="Straight Connector 523">
              <a:extLst>
                <a:ext uri="{FF2B5EF4-FFF2-40B4-BE49-F238E27FC236}">
                  <a16:creationId xmlns:a16="http://schemas.microsoft.com/office/drawing/2014/main" id="{4039EEF3-9C07-4225-AE67-0605CF68A9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424422" y="4626270"/>
              <a:ext cx="726759" cy="46631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7134" name="Group 39937">
            <a:extLst>
              <a:ext uri="{FF2B5EF4-FFF2-40B4-BE49-F238E27FC236}">
                <a16:creationId xmlns:a16="http://schemas.microsoft.com/office/drawing/2014/main" id="{96A7ADD5-40AA-44FF-8E4C-D3517E41D5D5}"/>
              </a:ext>
            </a:extLst>
          </p:cNvPr>
          <p:cNvGrpSpPr>
            <a:grpSpLocks/>
          </p:cNvGrpSpPr>
          <p:nvPr/>
        </p:nvGrpSpPr>
        <p:grpSpPr bwMode="auto">
          <a:xfrm>
            <a:off x="3906838" y="3883025"/>
            <a:ext cx="1379537" cy="674688"/>
            <a:chOff x="3962400" y="3676180"/>
            <a:chExt cx="1378622" cy="673930"/>
          </a:xfrm>
        </p:grpSpPr>
        <p:cxnSp>
          <p:nvCxnSpPr>
            <p:cNvPr id="87157" name="Straight Connector 515">
              <a:extLst>
                <a:ext uri="{FF2B5EF4-FFF2-40B4-BE49-F238E27FC236}">
                  <a16:creationId xmlns:a16="http://schemas.microsoft.com/office/drawing/2014/main" id="{2510DCFA-AE7F-40AB-A978-597AECC7D5B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065677" y="4166418"/>
              <a:ext cx="194972" cy="18369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87158" name="Group 518">
              <a:extLst>
                <a:ext uri="{FF2B5EF4-FFF2-40B4-BE49-F238E27FC236}">
                  <a16:creationId xmlns:a16="http://schemas.microsoft.com/office/drawing/2014/main" id="{3B017357-C278-4BAA-96CF-97B7B2B30E2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993651" y="3824925"/>
              <a:ext cx="549165" cy="360218"/>
              <a:chOff x="5634518" y="2616953"/>
              <a:chExt cx="549165" cy="360218"/>
            </a:xfrm>
          </p:grpSpPr>
          <p:sp>
            <p:nvSpPr>
              <p:cNvPr id="87161" name="Oval 521">
                <a:extLst>
                  <a:ext uri="{FF2B5EF4-FFF2-40B4-BE49-F238E27FC236}">
                    <a16:creationId xmlns:a16="http://schemas.microsoft.com/office/drawing/2014/main" id="{1EC4D10C-EF05-4514-A629-EE81898DDC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4518" y="2672371"/>
                <a:ext cx="528092" cy="304800"/>
              </a:xfrm>
              <a:prstGeom prst="ellipse">
                <a:avLst/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7162" name="TextBox 522">
                <a:extLst>
                  <a:ext uri="{FF2B5EF4-FFF2-40B4-BE49-F238E27FC236}">
                    <a16:creationId xmlns:a16="http://schemas.microsoft.com/office/drawing/2014/main" id="{495600A2-AADC-46DF-9051-5E3F834D0A8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2004" y="2616953"/>
                <a:ext cx="511679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 sz="1600">
                    <a:solidFill>
                      <a:schemeClr val="bg1"/>
                    </a:solidFill>
                  </a:rPr>
                  <a:t>IXP</a:t>
                </a:r>
              </a:p>
            </p:txBody>
          </p:sp>
        </p:grpSp>
        <p:cxnSp>
          <p:nvCxnSpPr>
            <p:cNvPr id="87159" name="Straight Connector 519">
              <a:extLst>
                <a:ext uri="{FF2B5EF4-FFF2-40B4-BE49-F238E27FC236}">
                  <a16:creationId xmlns:a16="http://schemas.microsoft.com/office/drawing/2014/main" id="{D9606794-6E23-434F-B48F-623C764E0367}"/>
                </a:ext>
              </a:extLst>
            </p:cNvPr>
            <p:cNvCxnSpPr>
              <a:cxnSpLocks noChangeShapeType="1"/>
              <a:stCxn id="87161" idx="6"/>
              <a:endCxn id="597" idx="2"/>
            </p:cNvCxnSpPr>
            <p:nvPr/>
          </p:nvCxnSpPr>
          <p:spPr bwMode="auto">
            <a:xfrm flipV="1">
              <a:off x="4521743" y="3687971"/>
              <a:ext cx="819279" cy="344771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7160" name="Straight Connector 520">
              <a:extLst>
                <a:ext uri="{FF2B5EF4-FFF2-40B4-BE49-F238E27FC236}">
                  <a16:creationId xmlns:a16="http://schemas.microsoft.com/office/drawing/2014/main" id="{1A98CDCF-04BC-4E65-997F-0223A75BF91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962400" y="3676180"/>
              <a:ext cx="300277" cy="203387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cxnSp>
        <p:nvCxnSpPr>
          <p:cNvPr id="87135" name="Straight Connector 500">
            <a:extLst>
              <a:ext uri="{FF2B5EF4-FFF2-40B4-BE49-F238E27FC236}">
                <a16:creationId xmlns:a16="http://schemas.microsoft.com/office/drawing/2014/main" id="{8759D7BA-AB42-4F67-A9BB-83703E6F223C}"/>
              </a:ext>
            </a:extLst>
          </p:cNvPr>
          <p:cNvCxnSpPr>
            <a:cxnSpLocks noChangeShapeType="1"/>
            <a:endCxn id="87138" idx="2"/>
          </p:cNvCxnSpPr>
          <p:nvPr/>
        </p:nvCxnSpPr>
        <p:spPr bwMode="auto">
          <a:xfrm>
            <a:off x="1447800" y="2921000"/>
            <a:ext cx="38100" cy="309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6" name="Straight Connector 501">
            <a:extLst>
              <a:ext uri="{FF2B5EF4-FFF2-40B4-BE49-F238E27FC236}">
                <a16:creationId xmlns:a16="http://schemas.microsoft.com/office/drawing/2014/main" id="{C133ABE1-736D-42C4-A7E5-52F4FCF93B2A}"/>
              </a:ext>
            </a:extLst>
          </p:cNvPr>
          <p:cNvCxnSpPr>
            <a:cxnSpLocks noChangeShapeType="1"/>
            <a:endCxn id="87138" idx="3"/>
          </p:cNvCxnSpPr>
          <p:nvPr/>
        </p:nvCxnSpPr>
        <p:spPr bwMode="auto">
          <a:xfrm>
            <a:off x="1227138" y="3201988"/>
            <a:ext cx="123825" cy="212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37" name="Straight Connector 514">
            <a:extLst>
              <a:ext uri="{FF2B5EF4-FFF2-40B4-BE49-F238E27FC236}">
                <a16:creationId xmlns:a16="http://schemas.microsoft.com/office/drawing/2014/main" id="{3846B3DE-6239-4379-8723-63F1152DC8C2}"/>
              </a:ext>
            </a:extLst>
          </p:cNvPr>
          <p:cNvCxnSpPr>
            <a:cxnSpLocks noChangeShapeType="1"/>
            <a:endCxn id="87138" idx="5"/>
          </p:cNvCxnSpPr>
          <p:nvPr/>
        </p:nvCxnSpPr>
        <p:spPr bwMode="auto">
          <a:xfrm flipV="1">
            <a:off x="1147763" y="4298950"/>
            <a:ext cx="203200" cy="79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38" name="Oval 517">
            <a:extLst>
              <a:ext uri="{FF2B5EF4-FFF2-40B4-BE49-F238E27FC236}">
                <a16:creationId xmlns:a16="http://schemas.microsoft.com/office/drawing/2014/main" id="{4EADF66C-12F9-44F8-95F3-88E8082D5A3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9631" y="3666332"/>
            <a:ext cx="1252537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cxnSp>
        <p:nvCxnSpPr>
          <p:cNvPr id="87139" name="Straight Connector 39941">
            <a:extLst>
              <a:ext uri="{FF2B5EF4-FFF2-40B4-BE49-F238E27FC236}">
                <a16:creationId xmlns:a16="http://schemas.microsoft.com/office/drawing/2014/main" id="{D65E2B42-3DBA-4FDF-933A-CF7ABA79C847}"/>
              </a:ext>
            </a:extLst>
          </p:cNvPr>
          <p:cNvCxnSpPr>
            <a:cxnSpLocks noChangeShapeType="1"/>
            <a:stCxn id="87138" idx="0"/>
            <a:endCxn id="350" idx="2"/>
          </p:cNvCxnSpPr>
          <p:nvPr/>
        </p:nvCxnSpPr>
        <p:spPr bwMode="auto">
          <a:xfrm flipV="1">
            <a:off x="1676400" y="3754438"/>
            <a:ext cx="430213" cy="101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0" name="Straight Connector 524">
            <a:extLst>
              <a:ext uri="{FF2B5EF4-FFF2-40B4-BE49-F238E27FC236}">
                <a16:creationId xmlns:a16="http://schemas.microsoft.com/office/drawing/2014/main" id="{97689F92-6473-480A-AE83-B572FE6A7C15}"/>
              </a:ext>
            </a:extLst>
          </p:cNvPr>
          <p:cNvCxnSpPr>
            <a:cxnSpLocks noChangeShapeType="1"/>
            <a:endCxn id="507" idx="2"/>
          </p:cNvCxnSpPr>
          <p:nvPr/>
        </p:nvCxnSpPr>
        <p:spPr bwMode="auto">
          <a:xfrm>
            <a:off x="1677988" y="4041775"/>
            <a:ext cx="465137" cy="3413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7141" name="Group 144">
            <a:extLst>
              <a:ext uri="{FF2B5EF4-FFF2-40B4-BE49-F238E27FC236}">
                <a16:creationId xmlns:a16="http://schemas.microsoft.com/office/drawing/2014/main" id="{7E5BFED3-D47E-4225-8C38-5CA51B67B4B9}"/>
              </a:ext>
            </a:extLst>
          </p:cNvPr>
          <p:cNvGrpSpPr>
            <a:grpSpLocks/>
          </p:cNvGrpSpPr>
          <p:nvPr/>
        </p:nvGrpSpPr>
        <p:grpSpPr bwMode="auto">
          <a:xfrm>
            <a:off x="593725" y="4070350"/>
            <a:ext cx="647700" cy="417513"/>
            <a:chOff x="3053396" y="4304255"/>
            <a:chExt cx="648422" cy="418253"/>
          </a:xfrm>
        </p:grpSpPr>
        <p:sp>
          <p:nvSpPr>
            <p:cNvPr id="87155" name="Freeform 84">
              <a:extLst>
                <a:ext uri="{FF2B5EF4-FFF2-40B4-BE49-F238E27FC236}">
                  <a16:creationId xmlns:a16="http://schemas.microsoft.com/office/drawing/2014/main" id="{D790AE92-78CD-40D4-A704-EAAA93302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6" name="TextBox 146">
              <a:extLst>
                <a:ext uri="{FF2B5EF4-FFF2-40B4-BE49-F238E27FC236}">
                  <a16:creationId xmlns:a16="http://schemas.microsoft.com/office/drawing/2014/main" id="{16535FC8-3F77-4A83-B0FF-8D806671DA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2" name="Group 131">
            <a:extLst>
              <a:ext uri="{FF2B5EF4-FFF2-40B4-BE49-F238E27FC236}">
                <a16:creationId xmlns:a16="http://schemas.microsoft.com/office/drawing/2014/main" id="{20180AD6-E901-4974-8926-EE18BCBBE4BB}"/>
              </a:ext>
            </a:extLst>
          </p:cNvPr>
          <p:cNvGrpSpPr>
            <a:grpSpLocks/>
          </p:cNvGrpSpPr>
          <p:nvPr/>
        </p:nvGrpSpPr>
        <p:grpSpPr bwMode="auto">
          <a:xfrm>
            <a:off x="669925" y="3041650"/>
            <a:ext cx="647700" cy="417513"/>
            <a:chOff x="3053396" y="4304255"/>
            <a:chExt cx="648422" cy="418253"/>
          </a:xfrm>
        </p:grpSpPr>
        <p:sp>
          <p:nvSpPr>
            <p:cNvPr id="87153" name="Freeform 84">
              <a:extLst>
                <a:ext uri="{FF2B5EF4-FFF2-40B4-BE49-F238E27FC236}">
                  <a16:creationId xmlns:a16="http://schemas.microsoft.com/office/drawing/2014/main" id="{9F30F784-3DCD-49CD-A3C7-2CCA58435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4" name="TextBox 133">
              <a:extLst>
                <a:ext uri="{FF2B5EF4-FFF2-40B4-BE49-F238E27FC236}">
                  <a16:creationId xmlns:a16="http://schemas.microsoft.com/office/drawing/2014/main" id="{D92FA652-0255-461B-A1EE-68706854F4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grpSp>
        <p:nvGrpSpPr>
          <p:cNvPr id="87143" name="Group 153">
            <a:extLst>
              <a:ext uri="{FF2B5EF4-FFF2-40B4-BE49-F238E27FC236}">
                <a16:creationId xmlns:a16="http://schemas.microsoft.com/office/drawing/2014/main" id="{E248EC7D-6F56-44D8-B146-D114FD12BE64}"/>
              </a:ext>
            </a:extLst>
          </p:cNvPr>
          <p:cNvGrpSpPr>
            <a:grpSpLocks/>
          </p:cNvGrpSpPr>
          <p:nvPr/>
        </p:nvGrpSpPr>
        <p:grpSpPr bwMode="auto">
          <a:xfrm>
            <a:off x="1050925" y="2647950"/>
            <a:ext cx="647700" cy="417513"/>
            <a:chOff x="3053396" y="4304255"/>
            <a:chExt cx="648422" cy="418253"/>
          </a:xfrm>
        </p:grpSpPr>
        <p:sp>
          <p:nvSpPr>
            <p:cNvPr id="87151" name="Freeform 84">
              <a:extLst>
                <a:ext uri="{FF2B5EF4-FFF2-40B4-BE49-F238E27FC236}">
                  <a16:creationId xmlns:a16="http://schemas.microsoft.com/office/drawing/2014/main" id="{49907469-5386-4CA0-A0DA-447A9703D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53396" y="4304255"/>
              <a:ext cx="596988" cy="418253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7152" name="TextBox 155">
              <a:extLst>
                <a:ext uri="{FF2B5EF4-FFF2-40B4-BE49-F238E27FC236}">
                  <a16:creationId xmlns:a16="http://schemas.microsoft.com/office/drawing/2014/main" id="{615D7312-3E78-4023-9085-68C6CFF764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18029" y="4323258"/>
              <a:ext cx="583789" cy="353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ts val="1000"/>
                </a:lnSpc>
              </a:pPr>
              <a:r>
                <a:rPr lang="en-US" altLang="en-US" sz="1000"/>
                <a:t>access</a:t>
              </a:r>
            </a:p>
            <a:p>
              <a:pPr algn="ctr">
                <a:lnSpc>
                  <a:spcPts val="1000"/>
                </a:lnSpc>
              </a:pPr>
              <a:r>
                <a:rPr lang="en-US" altLang="en-US" sz="1000"/>
                <a:t>net</a:t>
              </a:r>
            </a:p>
          </p:txBody>
        </p:sp>
      </p:grpSp>
      <p:cxnSp>
        <p:nvCxnSpPr>
          <p:cNvPr id="87144" name="Straight Connector 509">
            <a:extLst>
              <a:ext uri="{FF2B5EF4-FFF2-40B4-BE49-F238E27FC236}">
                <a16:creationId xmlns:a16="http://schemas.microsoft.com/office/drawing/2014/main" id="{AFB5C837-EF49-4572-99B6-D9F3BF605075}"/>
              </a:ext>
            </a:extLst>
          </p:cNvPr>
          <p:cNvCxnSpPr>
            <a:cxnSpLocks noChangeShapeType="1"/>
            <a:endCxn id="87146" idx="5"/>
          </p:cNvCxnSpPr>
          <p:nvPr/>
        </p:nvCxnSpPr>
        <p:spPr bwMode="auto">
          <a:xfrm flipH="1" flipV="1">
            <a:off x="5084763" y="5684838"/>
            <a:ext cx="520700" cy="1698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145" name="Straight Connector 511">
            <a:extLst>
              <a:ext uri="{FF2B5EF4-FFF2-40B4-BE49-F238E27FC236}">
                <a16:creationId xmlns:a16="http://schemas.microsoft.com/office/drawing/2014/main" id="{336FC52A-CC80-4331-A54D-BB73D8A68690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3389313" y="5689600"/>
            <a:ext cx="306387" cy="1651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7146" name="Oval 6">
            <a:extLst>
              <a:ext uri="{FF2B5EF4-FFF2-40B4-BE49-F238E27FC236}">
                <a16:creationId xmlns:a16="http://schemas.microsoft.com/office/drawing/2014/main" id="{C5286BFA-EF29-4FDC-9EF3-25B1E2B95D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100" y="5359400"/>
            <a:ext cx="2044700" cy="3810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7" name="TextBox 9">
            <a:extLst>
              <a:ext uri="{FF2B5EF4-FFF2-40B4-BE49-F238E27FC236}">
                <a16:creationId xmlns:a16="http://schemas.microsoft.com/office/drawing/2014/main" id="{CB3183F2-67A1-4073-9DA2-2B4CB6DBA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6000" y="5334000"/>
            <a:ext cx="1587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regional net</a:t>
            </a:r>
          </a:p>
        </p:txBody>
      </p:sp>
      <p:sp>
        <p:nvSpPr>
          <p:cNvPr id="87148" name="Oval 11">
            <a:extLst>
              <a:ext uri="{FF2B5EF4-FFF2-40B4-BE49-F238E27FC236}">
                <a16:creationId xmlns:a16="http://schemas.microsoft.com/office/drawing/2014/main" id="{B9C6677A-E0DD-43BA-A6A2-A8E073726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3429000"/>
            <a:ext cx="6096000" cy="673100"/>
          </a:xfrm>
          <a:prstGeom prst="ellipse">
            <a:avLst/>
          </a:prstGeom>
          <a:solidFill>
            <a:srgbClr val="FF6600">
              <a:alpha val="70195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87149" name="TextBox 13">
            <a:extLst>
              <a:ext uri="{FF2B5EF4-FFF2-40B4-BE49-F238E27FC236}">
                <a16:creationId xmlns:a16="http://schemas.microsoft.com/office/drawing/2014/main" id="{29FDEE09-A3FB-4AF7-BA26-172A21E45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3088" y="3541713"/>
            <a:ext cx="36274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chemeClr val="bg1"/>
                </a:solidFill>
              </a:rPr>
              <a:t>Content provider network</a:t>
            </a:r>
          </a:p>
        </p:txBody>
      </p:sp>
      <p:sp>
        <p:nvSpPr>
          <p:cNvPr id="87150" name="Rectangle 3">
            <a:extLst>
              <a:ext uri="{FF2B5EF4-FFF2-40B4-BE49-F238E27FC236}">
                <a16:creationId xmlns:a16="http://schemas.microsoft.com/office/drawing/2014/main" id="{8C917425-78EB-4D14-AF36-D49A6764D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775" y="1011238"/>
            <a:ext cx="8204200" cy="67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>
                <a:latin typeface="Gill Sans MT" panose="020B0502020104020203" pitchFamily="34" charset="0"/>
              </a:rPr>
              <a:t>… and content provider networks  (e.g., Google, Microsoft,   Akamai) may run their own network, to bring services, content close to end users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Footer Placeholder 2">
            <a:extLst>
              <a:ext uri="{FF2B5EF4-FFF2-40B4-BE49-F238E27FC236}">
                <a16:creationId xmlns:a16="http://schemas.microsoft.com/office/drawing/2014/main" id="{A50E1D6F-EFAB-47FA-917F-8409DB25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89090" name="Rectangle 2">
            <a:extLst>
              <a:ext uri="{FF2B5EF4-FFF2-40B4-BE49-F238E27FC236}">
                <a16:creationId xmlns:a16="http://schemas.microsoft.com/office/drawing/2014/main" id="{82F3CD94-6BE7-47F9-8D1E-4B5F7482EE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5588" y="165100"/>
            <a:ext cx="8096250" cy="650875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structure: network of networks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2403" name="Rectangle 3">
            <a:extLst>
              <a:ext uri="{FF2B5EF4-FFF2-40B4-BE49-F238E27FC236}">
                <a16:creationId xmlns:a16="http://schemas.microsoft.com/office/drawing/2014/main" id="{D03E0A02-0929-41B2-94D5-428DF9E5DE0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0" y="4959349"/>
            <a:ext cx="8440738" cy="1827212"/>
          </a:xfrm>
        </p:spPr>
        <p:txBody>
          <a:bodyPr/>
          <a:lstStyle/>
          <a:p>
            <a:pPr marL="396875"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at center: small # of well-connected large networks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ja-JP" altLang="en-US" sz="20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sz="20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tier-1</a:t>
            </a:r>
            <a:r>
              <a:rPr lang="ja-JP" altLang="en-US" sz="20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sz="20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commercial ISPs</a:t>
            </a:r>
            <a:r>
              <a:rPr lang="en-US" altLang="ja-JP" sz="2000" dirty="0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sz="20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(e.g., Level 3, Sprint, AT&amp;T, NTT), national &amp; international coverage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 sz="2000" dirty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content provider network </a:t>
            </a:r>
            <a:r>
              <a:rPr lang="en-US" altLang="en-US" sz="2000" dirty="0">
                <a:latin typeface="Gill Sans MT" panose="020B0502020104020203" pitchFamily="34" charset="0"/>
                <a:ea typeface="Arial" panose="020B0604020202020204" pitchFamily="34" charset="0"/>
              </a:rPr>
              <a:t>(e.g., Google): private network that connects its data centers to Internet, often bypassing tier-1, regional ISPs</a:t>
            </a:r>
          </a:p>
          <a:p>
            <a:pPr marL="682625" lvl="1" indent="-225425" eaLnBrk="1" hangingPunct="1">
              <a:buFont typeface="Wingdings" panose="05000000000000000000" pitchFamily="2" charset="2"/>
              <a:buNone/>
            </a:pPr>
            <a:endParaRPr lang="en-US" altLang="en-US" sz="2000" dirty="0">
              <a:latin typeface="Gill Sans MT" panose="020B0502020104020203" pitchFamily="34" charset="0"/>
              <a:ea typeface="Arial" panose="020B0604020202020204" pitchFamily="34" charset="0"/>
            </a:endParaRPr>
          </a:p>
        </p:txBody>
      </p:sp>
      <p:pic>
        <p:nvPicPr>
          <p:cNvPr id="89092" name="Picture 76" descr="underline_base">
            <a:extLst>
              <a:ext uri="{FF2B5EF4-FFF2-40B4-BE49-F238E27FC236}">
                <a16:creationId xmlns:a16="http://schemas.microsoft.com/office/drawing/2014/main" id="{9105952E-E3C6-4FCA-99E7-CB9027254A1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025" y="674688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3" name="Slide Number Placeholder 3">
            <a:extLst>
              <a:ext uri="{FF2B5EF4-FFF2-40B4-BE49-F238E27FC236}">
                <a16:creationId xmlns:a16="http://schemas.microsoft.com/office/drawing/2014/main" id="{0AD4972D-A193-4FD1-81FD-AE7587836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 dirty="0">
                <a:latin typeface="Gill Sans MT" panose="020B0502020104020203" pitchFamily="34" charset="0"/>
              </a:rPr>
              <a:t>1-</a:t>
            </a:r>
            <a:fld id="{1E6D5B69-66EF-4032-8BA5-1E479F9E7519}" type="slidenum">
              <a:rPr lang="en-US" altLang="en-US" sz="1200">
                <a:latin typeface="Gill Sans MT" panose="020B0502020104020203" pitchFamily="34" charset="0"/>
              </a:rPr>
              <a:pPr/>
              <a:t>39</a:t>
            </a:fld>
            <a:endParaRPr lang="en-US" altLang="en-US" sz="1200" dirty="0">
              <a:latin typeface="Gill Sans MT" panose="020B0502020104020203" pitchFamily="34" charset="0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07907787-1538-48C0-862D-1BDE268EA4E7}"/>
              </a:ext>
            </a:extLst>
          </p:cNvPr>
          <p:cNvSpPr/>
          <p:nvPr/>
        </p:nvSpPr>
        <p:spPr bwMode="auto">
          <a:xfrm>
            <a:off x="1936491" y="2353673"/>
            <a:ext cx="649287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Gill Sans MT" panose="020B0502020104020203" pitchFamily="34" charset="0"/>
              </a:rPr>
              <a:t>IXP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757664C-993B-40CC-B471-2106F6862F19}"/>
              </a:ext>
            </a:extLst>
          </p:cNvPr>
          <p:cNvSpPr/>
          <p:nvPr/>
        </p:nvSpPr>
        <p:spPr bwMode="auto">
          <a:xfrm>
            <a:off x="4776528" y="2277473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Gill Sans MT" panose="020B0502020104020203" pitchFamily="34" charset="0"/>
              </a:rPr>
              <a:t>IXP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CDA22AE-CFBD-4DE9-86C3-4AFB73D3E1B6}"/>
              </a:ext>
            </a:extLst>
          </p:cNvPr>
          <p:cNvCxnSpPr>
            <a:endCxn id="89131" idx="0"/>
          </p:cNvCxnSpPr>
          <p:nvPr/>
        </p:nvCxnSpPr>
        <p:spPr bwMode="auto">
          <a:xfrm rot="5400000">
            <a:off x="196591" y="2923585"/>
            <a:ext cx="2362200" cy="3079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D788591-EF9F-44DF-BA24-2357EFDFA6D3}"/>
              </a:ext>
            </a:extLst>
          </p:cNvPr>
          <p:cNvCxnSpPr>
            <a:stCxn id="89128" idx="4"/>
          </p:cNvCxnSpPr>
          <p:nvPr/>
        </p:nvCxnSpPr>
        <p:spPr bwMode="auto">
          <a:xfrm rot="5400000">
            <a:off x="2950903" y="3957048"/>
            <a:ext cx="504825" cy="98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1182E9E-E1B8-4520-B576-FA5F09903346}"/>
              </a:ext>
            </a:extLst>
          </p:cNvPr>
          <p:cNvCxnSpPr>
            <a:stCxn id="89128" idx="3"/>
          </p:cNvCxnSpPr>
          <p:nvPr/>
        </p:nvCxnSpPr>
        <p:spPr bwMode="auto">
          <a:xfrm rot="5400000">
            <a:off x="2096829" y="3803060"/>
            <a:ext cx="620712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E874E01-4F54-4D52-9868-07A37DC7932C}"/>
              </a:ext>
            </a:extLst>
          </p:cNvPr>
          <p:cNvCxnSpPr/>
          <p:nvPr/>
        </p:nvCxnSpPr>
        <p:spPr bwMode="auto">
          <a:xfrm rot="16200000" flipH="1">
            <a:off x="604578" y="2985498"/>
            <a:ext cx="2438400" cy="2603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2317E165-A05D-498D-A0ED-BC27C12A9608}"/>
              </a:ext>
            </a:extLst>
          </p:cNvPr>
          <p:cNvCxnSpPr>
            <a:stCxn id="79" idx="2"/>
          </p:cNvCxnSpPr>
          <p:nvPr/>
        </p:nvCxnSpPr>
        <p:spPr bwMode="auto">
          <a:xfrm rot="5400000">
            <a:off x="1137185" y="3286329"/>
            <a:ext cx="1600200" cy="649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Rectangle 88">
            <a:extLst>
              <a:ext uri="{FF2B5EF4-FFF2-40B4-BE49-F238E27FC236}">
                <a16:creationId xmlns:a16="http://schemas.microsoft.com/office/drawing/2014/main" id="{7F9072FE-9611-4B7F-AC56-28F0697637BF}"/>
              </a:ext>
            </a:extLst>
          </p:cNvPr>
          <p:cNvSpPr/>
          <p:nvPr/>
        </p:nvSpPr>
        <p:spPr bwMode="auto">
          <a:xfrm>
            <a:off x="7453053" y="2353673"/>
            <a:ext cx="647700" cy="457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latin typeface="Gill Sans MT" panose="020B0502020104020203" pitchFamily="34" charset="0"/>
              </a:rPr>
              <a:t>IXP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E450F61-FFDB-4F5C-8123-0FA6AF71EC2F}"/>
              </a:ext>
            </a:extLst>
          </p:cNvPr>
          <p:cNvCxnSpPr>
            <a:endCxn id="89134" idx="0"/>
          </p:cNvCxnSpPr>
          <p:nvPr/>
        </p:nvCxnSpPr>
        <p:spPr bwMode="auto">
          <a:xfrm>
            <a:off x="3720841" y="3725273"/>
            <a:ext cx="422275" cy="533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DC53081-E9A4-403C-B4F1-6D41C662341A}"/>
              </a:ext>
            </a:extLst>
          </p:cNvPr>
          <p:cNvCxnSpPr>
            <a:stCxn id="89129" idx="2"/>
            <a:endCxn id="89128" idx="6"/>
          </p:cNvCxnSpPr>
          <p:nvPr/>
        </p:nvCxnSpPr>
        <p:spPr bwMode="auto">
          <a:xfrm rot="10800000">
            <a:off x="4244716" y="3358561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5E85E294-ABE6-4E85-8E49-1FBF776084F2}"/>
              </a:ext>
            </a:extLst>
          </p:cNvPr>
          <p:cNvCxnSpPr/>
          <p:nvPr/>
        </p:nvCxnSpPr>
        <p:spPr bwMode="auto">
          <a:xfrm rot="5400000">
            <a:off x="4935278" y="3814173"/>
            <a:ext cx="620713" cy="290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C4579390-0D0C-4FD8-AB47-7074BA424070}"/>
              </a:ext>
            </a:extLst>
          </p:cNvPr>
          <p:cNvCxnSpPr/>
          <p:nvPr/>
        </p:nvCxnSpPr>
        <p:spPr bwMode="auto">
          <a:xfrm rot="16200000" flipH="1">
            <a:off x="5679815" y="3957049"/>
            <a:ext cx="544513" cy="8096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9A037BF3-C375-40AF-B208-C24098D26723}"/>
              </a:ext>
            </a:extLst>
          </p:cNvPr>
          <p:cNvCxnSpPr>
            <a:stCxn id="89129" idx="5"/>
          </p:cNvCxnSpPr>
          <p:nvPr/>
        </p:nvCxnSpPr>
        <p:spPr bwMode="auto">
          <a:xfrm>
            <a:off x="6468803" y="3637961"/>
            <a:ext cx="412750" cy="7143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DFF839F-0C3E-4814-83B8-F3F1DC92FB04}"/>
              </a:ext>
            </a:extLst>
          </p:cNvPr>
          <p:cNvCxnSpPr>
            <a:stCxn id="89127" idx="4"/>
            <a:endCxn id="89136" idx="7"/>
          </p:cNvCxnSpPr>
          <p:nvPr/>
        </p:nvCxnSpPr>
        <p:spPr bwMode="auto">
          <a:xfrm>
            <a:off x="6722803" y="1972673"/>
            <a:ext cx="639763" cy="23780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98988AA1-3D29-4140-AE9D-6FED5B1D37CA}"/>
              </a:ext>
            </a:extLst>
          </p:cNvPr>
          <p:cNvCxnSpPr/>
          <p:nvPr/>
        </p:nvCxnSpPr>
        <p:spPr bwMode="auto">
          <a:xfrm rot="10800000">
            <a:off x="2828666" y="1515473"/>
            <a:ext cx="5318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1C85C98-1D40-43A4-B964-12D354FF7523}"/>
              </a:ext>
            </a:extLst>
          </p:cNvPr>
          <p:cNvCxnSpPr/>
          <p:nvPr/>
        </p:nvCxnSpPr>
        <p:spPr bwMode="auto">
          <a:xfrm rot="10800000">
            <a:off x="5181341" y="1515473"/>
            <a:ext cx="5302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Arc 97">
            <a:extLst>
              <a:ext uri="{FF2B5EF4-FFF2-40B4-BE49-F238E27FC236}">
                <a16:creationId xmlns:a16="http://schemas.microsoft.com/office/drawing/2014/main" id="{7455F090-3627-4F08-81F4-DF35D4100133}"/>
              </a:ext>
            </a:extLst>
          </p:cNvPr>
          <p:cNvSpPr/>
          <p:nvPr/>
        </p:nvSpPr>
        <p:spPr bwMode="auto">
          <a:xfrm>
            <a:off x="1936491" y="905873"/>
            <a:ext cx="4460875" cy="457200"/>
          </a:xfrm>
          <a:prstGeom prst="arc">
            <a:avLst>
              <a:gd name="adj1" fmla="val 10681875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latin typeface="Gill Sans MT" panose="020B0502020104020203" pitchFamily="34" charset="0"/>
            </a:endParaRP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F1CD477-9C1C-44C7-B53D-9CDDA49991B6}"/>
              </a:ext>
            </a:extLst>
          </p:cNvPr>
          <p:cNvCxnSpPr/>
          <p:nvPr/>
        </p:nvCxnSpPr>
        <p:spPr bwMode="auto">
          <a:xfrm rot="16200000" flipH="1">
            <a:off x="7104597" y="1924254"/>
            <a:ext cx="533400" cy="325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B91A26B9-0C35-4DBD-9BBB-A4D742371D2D}"/>
              </a:ext>
            </a:extLst>
          </p:cNvPr>
          <p:cNvCxnSpPr>
            <a:endCxn id="79" idx="0"/>
          </p:cNvCxnSpPr>
          <p:nvPr/>
        </p:nvCxnSpPr>
        <p:spPr bwMode="auto">
          <a:xfrm rot="16200000" flipH="1">
            <a:off x="1911091" y="2002835"/>
            <a:ext cx="457200" cy="2444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7C4AF7B-CA85-4625-902E-3CC11D1100BF}"/>
              </a:ext>
            </a:extLst>
          </p:cNvPr>
          <p:cNvCxnSpPr/>
          <p:nvPr/>
        </p:nvCxnSpPr>
        <p:spPr bwMode="auto">
          <a:xfrm rot="16200000" flipH="1">
            <a:off x="2478622" y="2765629"/>
            <a:ext cx="457200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E317E7A-7267-4BB8-81D2-E51292891C78}"/>
              </a:ext>
            </a:extLst>
          </p:cNvPr>
          <p:cNvCxnSpPr/>
          <p:nvPr/>
        </p:nvCxnSpPr>
        <p:spPr bwMode="auto">
          <a:xfrm rot="10800000" flipV="1">
            <a:off x="2585778" y="1744073"/>
            <a:ext cx="3163888" cy="7731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4ACA7D60-85B5-4AB3-8C18-5AE912F9482D}"/>
              </a:ext>
            </a:extLst>
          </p:cNvPr>
          <p:cNvCxnSpPr/>
          <p:nvPr/>
        </p:nvCxnSpPr>
        <p:spPr bwMode="auto">
          <a:xfrm rot="16200000" flipH="1">
            <a:off x="4644765" y="1945686"/>
            <a:ext cx="504825" cy="4064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4F663B9-0717-4818-AEA1-88E85129D220}"/>
              </a:ext>
            </a:extLst>
          </p:cNvPr>
          <p:cNvCxnSpPr/>
          <p:nvPr/>
        </p:nvCxnSpPr>
        <p:spPr bwMode="auto">
          <a:xfrm rot="5400000">
            <a:off x="3231097" y="2386217"/>
            <a:ext cx="1143000" cy="163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B05A802A-E007-47D1-AE19-0A92E8F56286}"/>
              </a:ext>
            </a:extLst>
          </p:cNvPr>
          <p:cNvCxnSpPr/>
          <p:nvPr/>
        </p:nvCxnSpPr>
        <p:spPr bwMode="auto">
          <a:xfrm rot="16200000" flipH="1">
            <a:off x="5109904" y="2806110"/>
            <a:ext cx="304800" cy="1619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D4027875-100B-4364-94E6-3AFEBC5A4698}"/>
              </a:ext>
            </a:extLst>
          </p:cNvPr>
          <p:cNvCxnSpPr/>
          <p:nvPr/>
        </p:nvCxnSpPr>
        <p:spPr bwMode="auto">
          <a:xfrm rot="10800000" flipV="1">
            <a:off x="3965316" y="2658473"/>
            <a:ext cx="811212" cy="5445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2E5E47D-3D16-491E-8B9D-CBD194709C44}"/>
              </a:ext>
            </a:extLst>
          </p:cNvPr>
          <p:cNvCxnSpPr>
            <a:stCxn id="89125" idx="5"/>
          </p:cNvCxnSpPr>
          <p:nvPr/>
        </p:nvCxnSpPr>
        <p:spPr bwMode="auto">
          <a:xfrm rot="16200000" flipH="1">
            <a:off x="2981859" y="1403555"/>
            <a:ext cx="1470025" cy="2281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28E57B8E-A25D-4B4A-B654-17AF9598C24D}"/>
              </a:ext>
            </a:extLst>
          </p:cNvPr>
          <p:cNvCxnSpPr>
            <a:stCxn id="89" idx="2"/>
          </p:cNvCxnSpPr>
          <p:nvPr/>
        </p:nvCxnSpPr>
        <p:spPr bwMode="auto">
          <a:xfrm rot="16200000" flipH="1">
            <a:off x="7168890" y="3418886"/>
            <a:ext cx="1458913" cy="2428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92C5C292-F4C3-468A-AB62-123EF69C4B92}"/>
              </a:ext>
            </a:extLst>
          </p:cNvPr>
          <p:cNvCxnSpPr/>
          <p:nvPr/>
        </p:nvCxnSpPr>
        <p:spPr bwMode="auto">
          <a:xfrm rot="5400000">
            <a:off x="6157653" y="2969623"/>
            <a:ext cx="1535113" cy="12176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52E5600D-7CFF-4AAD-903F-4D3E6CD7DDF1}"/>
              </a:ext>
            </a:extLst>
          </p:cNvPr>
          <p:cNvCxnSpPr>
            <a:stCxn id="89" idx="1"/>
          </p:cNvCxnSpPr>
          <p:nvPr/>
        </p:nvCxnSpPr>
        <p:spPr bwMode="auto">
          <a:xfrm rot="10800000" flipV="1">
            <a:off x="6154478" y="2582273"/>
            <a:ext cx="1298575" cy="4683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966C563D-9B30-4F47-9213-A52A6B836FBF}"/>
              </a:ext>
            </a:extLst>
          </p:cNvPr>
          <p:cNvCxnSpPr>
            <a:endCxn id="80" idx="3"/>
          </p:cNvCxnSpPr>
          <p:nvPr/>
        </p:nvCxnSpPr>
        <p:spPr bwMode="auto">
          <a:xfrm rot="10800000" flipV="1">
            <a:off x="5424228" y="1896473"/>
            <a:ext cx="830263" cy="609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6562F223-947C-4599-BEC7-7AC01607DF14}"/>
              </a:ext>
            </a:extLst>
          </p:cNvPr>
          <p:cNvCxnSpPr/>
          <p:nvPr/>
        </p:nvCxnSpPr>
        <p:spPr bwMode="auto">
          <a:xfrm>
            <a:off x="5044816" y="1752011"/>
            <a:ext cx="2433637" cy="685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125" name="Oval 34">
            <a:extLst>
              <a:ext uri="{FF2B5EF4-FFF2-40B4-BE49-F238E27FC236}">
                <a16:creationId xmlns:a16="http://schemas.microsoft.com/office/drawing/2014/main" id="{77F933A9-679E-4C15-B56D-8D5D6CF72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2391" y="1134473"/>
            <a:ext cx="1984375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  <a:latin typeface="Gill Sans MT" panose="020B0502020104020203" pitchFamily="34" charset="0"/>
              </a:rPr>
              <a:t>Tier 1 ISP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89126" name="Oval 34">
            <a:extLst>
              <a:ext uri="{FF2B5EF4-FFF2-40B4-BE49-F238E27FC236}">
                <a16:creationId xmlns:a16="http://schemas.microsoft.com/office/drawing/2014/main" id="{D8B51A19-07B4-42FA-90EE-72034973A1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066" y="1134473"/>
            <a:ext cx="1982787" cy="790575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  <a:latin typeface="Gill Sans MT" panose="020B0502020104020203" pitchFamily="34" charset="0"/>
              </a:rPr>
              <a:t>Tier 1 ISP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89127" name="Oval 34">
            <a:extLst>
              <a:ext uri="{FF2B5EF4-FFF2-40B4-BE49-F238E27FC236}">
                <a16:creationId xmlns:a16="http://schemas.microsoft.com/office/drawing/2014/main" id="{40217EFC-AD2C-4583-BE54-0E2BEB778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03" y="1134473"/>
            <a:ext cx="2108200" cy="838200"/>
          </a:xfrm>
          <a:prstGeom prst="ellipse">
            <a:avLst/>
          </a:prstGeom>
          <a:solidFill>
            <a:srgbClr val="00206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chemeClr val="bg1"/>
                </a:solidFill>
                <a:latin typeface="Gill Sans MT" panose="020B0502020104020203" pitchFamily="34" charset="0"/>
              </a:rPr>
              <a:t>Google</a:t>
            </a: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89128" name="Oval 33">
            <a:extLst>
              <a:ext uri="{FF2B5EF4-FFF2-40B4-BE49-F238E27FC236}">
                <a16:creationId xmlns:a16="http://schemas.microsoft.com/office/drawing/2014/main" id="{05F43291-26F0-4A8A-B008-33DDBC953A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1928" y="2963273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  <a:latin typeface="Gill Sans MT" panose="020B0502020104020203" pitchFamily="34" charset="0"/>
              </a:rPr>
              <a:t>Regional ISP</a:t>
            </a:r>
          </a:p>
        </p:txBody>
      </p:sp>
      <p:sp>
        <p:nvSpPr>
          <p:cNvPr id="89129" name="Oval 33">
            <a:extLst>
              <a:ext uri="{FF2B5EF4-FFF2-40B4-BE49-F238E27FC236}">
                <a16:creationId xmlns:a16="http://schemas.microsoft.com/office/drawing/2014/main" id="{95212E41-A5F7-42E2-8290-5722F0516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6528" y="2963273"/>
            <a:ext cx="1982788" cy="79057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solidFill>
                  <a:srgbClr val="808080"/>
                </a:solidFill>
                <a:latin typeface="Gill Sans MT" panose="020B0502020104020203" pitchFamily="34" charset="0"/>
              </a:rPr>
              <a:t>Regional ISP</a:t>
            </a:r>
          </a:p>
        </p:txBody>
      </p:sp>
      <p:sp>
        <p:nvSpPr>
          <p:cNvPr id="89130" name="Oval 76">
            <a:extLst>
              <a:ext uri="{FF2B5EF4-FFF2-40B4-BE49-F238E27FC236}">
                <a16:creationId xmlns:a16="http://schemas.microsoft.com/office/drawing/2014/main" id="{61DA147A-4819-4446-8E39-5F03813E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566" y="4258673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1" name="Oval 76">
            <a:extLst>
              <a:ext uri="{FF2B5EF4-FFF2-40B4-BE49-F238E27FC236}">
                <a16:creationId xmlns:a16="http://schemas.microsoft.com/office/drawing/2014/main" id="{E048680B-D1A9-4664-A2EE-F52071043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428" y="4258673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2" name="Oval 76">
            <a:extLst>
              <a:ext uri="{FF2B5EF4-FFF2-40B4-BE49-F238E27FC236}">
                <a16:creationId xmlns:a16="http://schemas.microsoft.com/office/drawing/2014/main" id="{CA87526E-856C-4414-9425-E8AE47374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8703" y="4258673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3" name="Oval 76">
            <a:extLst>
              <a:ext uri="{FF2B5EF4-FFF2-40B4-BE49-F238E27FC236}">
                <a16:creationId xmlns:a16="http://schemas.microsoft.com/office/drawing/2014/main" id="{E1C087A6-45AC-47E7-ACFA-F7E95C662B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3978" y="4258673"/>
            <a:ext cx="846138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4" name="Oval 76">
            <a:extLst>
              <a:ext uri="{FF2B5EF4-FFF2-40B4-BE49-F238E27FC236}">
                <a16:creationId xmlns:a16="http://schemas.microsoft.com/office/drawing/2014/main" id="{612C6B4A-F46C-4B23-8411-2038C992E2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841" y="4258673"/>
            <a:ext cx="846137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5" name="Oval 76">
            <a:extLst>
              <a:ext uri="{FF2B5EF4-FFF2-40B4-BE49-F238E27FC236}">
                <a16:creationId xmlns:a16="http://schemas.microsoft.com/office/drawing/2014/main" id="{D505654D-0D4D-404D-9D77-FA5619DA2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7703" y="4258673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6" name="Oval 76">
            <a:extLst>
              <a:ext uri="{FF2B5EF4-FFF2-40B4-BE49-F238E27FC236}">
                <a16:creationId xmlns:a16="http://schemas.microsoft.com/office/drawing/2014/main" id="{3E3FE361-3B48-4555-B044-EF897B5FE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1841" y="4258673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  <p:sp>
        <p:nvSpPr>
          <p:cNvPr id="89137" name="Oval 76">
            <a:extLst>
              <a:ext uri="{FF2B5EF4-FFF2-40B4-BE49-F238E27FC236}">
                <a16:creationId xmlns:a16="http://schemas.microsoft.com/office/drawing/2014/main" id="{045935AC-B900-46F7-9C4D-8A83B01F3B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4978" y="4258673"/>
            <a:ext cx="844550" cy="631825"/>
          </a:xfrm>
          <a:prstGeom prst="ellipse">
            <a:avLst/>
          </a:prstGeom>
          <a:solidFill>
            <a:srgbClr val="00FF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access</a:t>
            </a:r>
          </a:p>
          <a:p>
            <a:pPr algn="ctr"/>
            <a:r>
              <a:rPr lang="en-US" altLang="en-US" sz="1600">
                <a:latin typeface="Gill Sans MT" panose="020B0502020104020203" pitchFamily="34" charset="0"/>
              </a:rPr>
              <a:t>ISP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517D3ADA-1E60-4706-8AD7-B9C47B041269}" type="slidenum">
              <a:rPr lang="en-US"/>
              <a:pPr/>
              <a:t>4</a:t>
            </a:fld>
            <a:endParaRPr lang="en-US"/>
          </a:p>
        </p:txBody>
      </p:sp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7791" y="0"/>
            <a:ext cx="7772400" cy="890264"/>
          </a:xfrm>
        </p:spPr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Intro &amp; Motivation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770118"/>
            <a:ext cx="8566732" cy="5865316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What’s the Internet to you?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Web browsers, wireless Internet Cafés, cellular phones!, home networks, networked cars (vehicular), networked embedded devices, Internet-of-Things (</a:t>
            </a:r>
            <a:r>
              <a:rPr lang="en-US" dirty="0" err="1">
                <a:latin typeface="Gill Sans MT" panose="020B0502020104020203" pitchFamily="34" charset="0"/>
              </a:rPr>
              <a:t>IoT</a:t>
            </a:r>
            <a:r>
              <a:rPr lang="en-US" dirty="0">
                <a:latin typeface="Gill Sans MT" panose="020B0502020104020203" pitchFamily="34" charset="0"/>
              </a:rPr>
              <a:t>), smart home, city, highway, school, hospital, </a:t>
            </a:r>
            <a:r>
              <a:rPr lang="en-US" dirty="0" err="1">
                <a:latin typeface="Gill Sans MT" panose="020B0502020104020203" pitchFamily="34" charset="0"/>
              </a:rPr>
              <a:t>wearables</a:t>
            </a:r>
            <a:r>
              <a:rPr lang="en-US" dirty="0">
                <a:latin typeface="Gill Sans MT" panose="020B0502020104020203" pitchFamily="34" charset="0"/>
              </a:rPr>
              <a:t> …. inter-planetary networks (</a:t>
            </a:r>
            <a:r>
              <a:rPr lang="en-US" dirty="0" err="1">
                <a:latin typeface="Gill Sans MT" panose="020B0502020104020203" pitchFamily="34" charset="0"/>
              </a:rPr>
              <a:t>DTNs</a:t>
            </a:r>
            <a:r>
              <a:rPr lang="en-US" dirty="0">
                <a:latin typeface="Gill Sans MT" panose="020B0502020104020203" pitchFamily="34" charset="0"/>
              </a:rPr>
              <a:t>)?…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Very complex, time varying, hard to capture !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Why study the Internet?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To learn </a:t>
            </a:r>
            <a:r>
              <a:rPr lang="en-US" i="1" dirty="0">
                <a:latin typeface="Gill Sans MT" panose="020B0502020104020203" pitchFamily="34" charset="0"/>
              </a:rPr>
              <a:t>engineering </a:t>
            </a:r>
            <a:r>
              <a:rPr lang="en-US" dirty="0">
                <a:latin typeface="Gill Sans MT" panose="020B0502020104020203" pitchFamily="34" charset="0"/>
              </a:rPr>
              <a:t>lessons from history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Analyze today’s problems and improve performance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Provide future designs for better Internet and new architectures and applications for new </a:t>
            </a:r>
            <a:r>
              <a:rPr lang="en-US" dirty="0" err="1">
                <a:latin typeface="Gill Sans MT" panose="020B0502020104020203" pitchFamily="34" charset="0"/>
              </a:rPr>
              <a:t>funcationality</a:t>
            </a:r>
            <a:endParaRPr lang="en-US" dirty="0">
              <a:latin typeface="Gill Sans MT" panose="020B0502020104020203" pitchFamily="34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Is the Internet the only form of computer networking? (open question)</a:t>
            </a:r>
          </a:p>
        </p:txBody>
      </p:sp>
      <p:pic>
        <p:nvPicPr>
          <p:cNvPr id="6" name="Picture 9" descr="underline_base">
            <a:extLst>
              <a:ext uri="{FF2B5EF4-FFF2-40B4-BE49-F238E27FC236}">
                <a16:creationId xmlns:a16="http://schemas.microsoft.com/office/drawing/2014/main" id="{CF6A3951-E0D3-4DE3-84B6-983E9EE68A0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80" y="637674"/>
            <a:ext cx="4026568" cy="215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3523" grpId="0" build="p" bldLvl="2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Footer Placeholder 2">
            <a:extLst>
              <a:ext uri="{FF2B5EF4-FFF2-40B4-BE49-F238E27FC236}">
                <a16:creationId xmlns:a16="http://schemas.microsoft.com/office/drawing/2014/main" id="{EC898D89-4A50-4C5D-9DE8-BACF8D677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91138" name="Picture 121" descr="underline_base">
            <a:extLst>
              <a:ext uri="{FF2B5EF4-FFF2-40B4-BE49-F238E27FC236}">
                <a16:creationId xmlns:a16="http://schemas.microsoft.com/office/drawing/2014/main" id="{2D1997FE-E347-484D-80A0-97382E3F2F6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39" name="Picture 313">
            <a:extLst>
              <a:ext uri="{FF2B5EF4-FFF2-40B4-BE49-F238E27FC236}">
                <a16:creationId xmlns:a16="http://schemas.microsoft.com/office/drawing/2014/main" id="{730B50BE-9E32-424C-97FD-75BED05518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075" y="1452563"/>
            <a:ext cx="8385175" cy="476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0" name="Rectangle 2">
            <a:extLst>
              <a:ext uri="{FF2B5EF4-FFF2-40B4-BE49-F238E27FC236}">
                <a16:creationId xmlns:a16="http://schemas.microsoft.com/office/drawing/2014/main" id="{DFFE35C6-0D4E-4526-A6C2-0447B694FA9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333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Tier-1 ISP: e.g., Sprint</a:t>
            </a:r>
          </a:p>
        </p:txBody>
      </p:sp>
      <p:sp>
        <p:nvSpPr>
          <p:cNvPr id="91141" name="Slide Number Placeholder 3">
            <a:extLst>
              <a:ext uri="{FF2B5EF4-FFF2-40B4-BE49-F238E27FC236}">
                <a16:creationId xmlns:a16="http://schemas.microsoft.com/office/drawing/2014/main" id="{C58AC484-4713-4363-AAAC-1920811D0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6D8135C-F5CE-4126-9A3B-BAC01C28B61D}" type="slidenum">
              <a:rPr lang="en-US" altLang="en-US" sz="1200">
                <a:latin typeface="Tahoma" panose="020B0604030504040204" pitchFamily="34" charset="0"/>
              </a:rPr>
              <a:pPr/>
              <a:t>40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EEE00C3-AEC0-4267-9F77-A53643B532E9}"/>
              </a:ext>
            </a:extLst>
          </p:cNvPr>
          <p:cNvGrpSpPr>
            <a:grpSpLocks/>
          </p:cNvGrpSpPr>
          <p:nvPr/>
        </p:nvGrpSpPr>
        <p:grpSpPr bwMode="auto">
          <a:xfrm>
            <a:off x="1371600" y="1725613"/>
            <a:ext cx="3863975" cy="3017837"/>
            <a:chOff x="1371600" y="1725614"/>
            <a:chExt cx="3863976" cy="3017838"/>
          </a:xfrm>
        </p:grpSpPr>
        <p:grpSp>
          <p:nvGrpSpPr>
            <p:cNvPr id="91143" name="Group 187">
              <a:extLst>
                <a:ext uri="{FF2B5EF4-FFF2-40B4-BE49-F238E27FC236}">
                  <a16:creationId xmlns:a16="http://schemas.microsoft.com/office/drawing/2014/main" id="{28BBAC81-FA90-49AD-89FC-B348A6225A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1600" y="1725614"/>
              <a:ext cx="3863976" cy="3017838"/>
              <a:chOff x="864" y="1087"/>
              <a:chExt cx="2434" cy="1901"/>
            </a:xfrm>
          </p:grpSpPr>
          <p:sp>
            <p:nvSpPr>
              <p:cNvPr id="91194" name="Rectangle 202">
                <a:extLst>
                  <a:ext uri="{FF2B5EF4-FFF2-40B4-BE49-F238E27FC236}">
                    <a16:creationId xmlns:a16="http://schemas.microsoft.com/office/drawing/2014/main" id="{EA6A4B00-B608-4F25-89D9-3B63DD097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7" y="1103"/>
                <a:ext cx="1560" cy="18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195" name="Line 205">
                <a:extLst>
                  <a:ext uri="{FF2B5EF4-FFF2-40B4-BE49-F238E27FC236}">
                    <a16:creationId xmlns:a16="http://schemas.microsoft.com/office/drawing/2014/main" id="{0FC3BC7F-AB6B-4AF4-99ED-0DCF8D1E98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8" y="1945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6" name="Line 206">
                <a:extLst>
                  <a:ext uri="{FF2B5EF4-FFF2-40B4-BE49-F238E27FC236}">
                    <a16:creationId xmlns:a16="http://schemas.microsoft.com/office/drawing/2014/main" id="{686B3480-1D10-4DD7-8F5C-FCB91D3309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08" y="2028"/>
                <a:ext cx="28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197" name="Text Box 207">
                <a:extLst>
                  <a:ext uri="{FF2B5EF4-FFF2-40B4-BE49-F238E27FC236}">
                    <a16:creationId xmlns:a16="http://schemas.microsoft.com/office/drawing/2014/main" id="{9AD308B8-CFFB-476F-8FAC-41C3FC16C6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flipH="1">
                <a:off x="1336" y="1789"/>
                <a:ext cx="229" cy="2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198" name="Group 208">
                <a:extLst>
                  <a:ext uri="{FF2B5EF4-FFF2-40B4-BE49-F238E27FC236}">
                    <a16:creationId xmlns:a16="http://schemas.microsoft.com/office/drawing/2014/main" id="{DC3582BF-5F1E-4F41-A33D-C079B189172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617" y="2063"/>
                <a:ext cx="775" cy="284"/>
                <a:chOff x="2927" y="2500"/>
                <a:chExt cx="949" cy="332"/>
              </a:xfrm>
            </p:grpSpPr>
            <p:sp>
              <p:nvSpPr>
                <p:cNvPr id="91227" name="Line 209">
                  <a:extLst>
                    <a:ext uri="{FF2B5EF4-FFF2-40B4-BE49-F238E27FC236}">
                      <a16:creationId xmlns:a16="http://schemas.microsoft.com/office/drawing/2014/main" id="{3918D86C-35E8-42FA-91D1-442C3DC76E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2927" y="2515"/>
                  <a:ext cx="236" cy="311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8" name="Line 210">
                  <a:extLst>
                    <a:ext uri="{FF2B5EF4-FFF2-40B4-BE49-F238E27FC236}">
                      <a16:creationId xmlns:a16="http://schemas.microsoft.com/office/drawing/2014/main" id="{0116488E-3000-45DF-9210-E0A04AFE25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09" y="2500"/>
                  <a:ext cx="201" cy="33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9" name="Line 211">
                  <a:extLst>
                    <a:ext uri="{FF2B5EF4-FFF2-40B4-BE49-F238E27FC236}">
                      <a16:creationId xmlns:a16="http://schemas.microsoft.com/office/drawing/2014/main" id="{7A680702-0204-4AAF-8F98-3DFE8A3902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15" y="2500"/>
                  <a:ext cx="561" cy="324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199" name="Line 212">
                <a:extLst>
                  <a:ext uri="{FF2B5EF4-FFF2-40B4-BE49-F238E27FC236}">
                    <a16:creationId xmlns:a16="http://schemas.microsoft.com/office/drawing/2014/main" id="{0828E07D-87C5-45FC-9294-FDE98B10C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819" y="1533"/>
                <a:ext cx="0" cy="3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0" name="Line 213">
                <a:extLst>
                  <a:ext uri="{FF2B5EF4-FFF2-40B4-BE49-F238E27FC236}">
                    <a16:creationId xmlns:a16="http://schemas.microsoft.com/office/drawing/2014/main" id="{1B10F988-6BB0-4D67-8535-470221E31E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7" y="2081"/>
                <a:ext cx="193" cy="26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1" name="Line 214">
                <a:extLst>
                  <a:ext uri="{FF2B5EF4-FFF2-40B4-BE49-F238E27FC236}">
                    <a16:creationId xmlns:a16="http://schemas.microsoft.com/office/drawing/2014/main" id="{6A2779E2-48ED-4703-A723-FE07D83C759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8" y="2068"/>
                <a:ext cx="164" cy="28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2" name="Line 215">
                <a:extLst>
                  <a:ext uri="{FF2B5EF4-FFF2-40B4-BE49-F238E27FC236}">
                    <a16:creationId xmlns:a16="http://schemas.microsoft.com/office/drawing/2014/main" id="{336BD6C8-F54B-418D-B6BD-39A8D575ED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04" y="2068"/>
                <a:ext cx="459" cy="277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3" name="Text Box 272">
                <a:extLst>
                  <a:ext uri="{FF2B5EF4-FFF2-40B4-BE49-F238E27FC236}">
                    <a16:creationId xmlns:a16="http://schemas.microsoft.com/office/drawing/2014/main" id="{7E411B4E-1AC3-411E-A7FF-14CCDDDE6E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83" y="2691"/>
                <a:ext cx="1142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to/from customers</a:t>
                </a:r>
              </a:p>
            </p:txBody>
          </p:sp>
          <p:sp>
            <p:nvSpPr>
              <p:cNvPr id="91204" name="Text Box 273">
                <a:extLst>
                  <a:ext uri="{FF2B5EF4-FFF2-40B4-BE49-F238E27FC236}">
                    <a16:creationId xmlns:a16="http://schemas.microsoft.com/office/drawing/2014/main" id="{26E6CD61-B6CA-496A-A228-BF6CD0FB0E5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62" y="1699"/>
                <a:ext cx="541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peering</a:t>
                </a:r>
              </a:p>
            </p:txBody>
          </p:sp>
          <p:sp>
            <p:nvSpPr>
              <p:cNvPr id="91205" name="Text Box 274">
                <a:extLst>
                  <a:ext uri="{FF2B5EF4-FFF2-40B4-BE49-F238E27FC236}">
                    <a16:creationId xmlns:a16="http://schemas.microsoft.com/office/drawing/2014/main" id="{CE799C9E-DA2A-40B5-994A-E85EE0E0F1A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636" y="1367"/>
                <a:ext cx="1141" cy="2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600"/>
                  <a:t> to/from backbone</a:t>
                </a:r>
              </a:p>
            </p:txBody>
          </p:sp>
          <p:sp>
            <p:nvSpPr>
              <p:cNvPr id="91206" name="Rectangle 275">
                <a:extLst>
                  <a:ext uri="{FF2B5EF4-FFF2-40B4-BE49-F238E27FC236}">
                    <a16:creationId xmlns:a16="http://schemas.microsoft.com/office/drawing/2014/main" id="{DBC41933-2ECF-4F09-9E0B-C20DB1596E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55" y="1139"/>
                <a:ext cx="1447" cy="1774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91207" name="Line 290">
                <a:extLst>
                  <a:ext uri="{FF2B5EF4-FFF2-40B4-BE49-F238E27FC236}">
                    <a16:creationId xmlns:a16="http://schemas.microsoft.com/office/drawing/2014/main" id="{F1555333-C787-4FE2-999E-ADF57CB093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2226" y="1559"/>
                <a:ext cx="0" cy="35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8" name="Line 292">
                <a:extLst>
                  <a:ext uri="{FF2B5EF4-FFF2-40B4-BE49-F238E27FC236}">
                    <a16:creationId xmlns:a16="http://schemas.microsoft.com/office/drawing/2014/main" id="{9329901E-E6A2-4E90-837B-1635AC201A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1948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09" name="Line 293">
                <a:extLst>
                  <a:ext uri="{FF2B5EF4-FFF2-40B4-BE49-F238E27FC236}">
                    <a16:creationId xmlns:a16="http://schemas.microsoft.com/office/drawing/2014/main" id="{504E02C5-A8FE-4B4C-B5D1-E96D1152F1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60" y="2030"/>
                <a:ext cx="36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0" name="Text Box 294">
                <a:extLst>
                  <a:ext uri="{FF2B5EF4-FFF2-40B4-BE49-F238E27FC236}">
                    <a16:creationId xmlns:a16="http://schemas.microsoft.com/office/drawing/2014/main" id="{C87BB610-1C9F-415F-879E-44D3F6DD40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10" y="1790"/>
                <a:ext cx="29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1" name="Group 296">
                <a:extLst>
                  <a:ext uri="{FF2B5EF4-FFF2-40B4-BE49-F238E27FC236}">
                    <a16:creationId xmlns:a16="http://schemas.microsoft.com/office/drawing/2014/main" id="{B6D633DB-1E82-485B-938A-CF8579960C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376" y="2519"/>
                <a:ext cx="83" cy="167"/>
                <a:chOff x="4467" y="2745"/>
                <a:chExt cx="96" cy="345"/>
              </a:xfrm>
            </p:grpSpPr>
            <p:sp>
              <p:nvSpPr>
                <p:cNvPr id="91225" name="Line 297">
                  <a:extLst>
                    <a:ext uri="{FF2B5EF4-FFF2-40B4-BE49-F238E27FC236}">
                      <a16:creationId xmlns:a16="http://schemas.microsoft.com/office/drawing/2014/main" id="{03D6015F-0596-4A4A-8536-988A03539A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6" name="Line 298">
                  <a:extLst>
                    <a:ext uri="{FF2B5EF4-FFF2-40B4-BE49-F238E27FC236}">
                      <a16:creationId xmlns:a16="http://schemas.microsoft.com/office/drawing/2014/main" id="{FA4101CE-3B18-4AA4-8075-166279F123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2" name="Text Box 299">
                <a:extLst>
                  <a:ext uri="{FF2B5EF4-FFF2-40B4-BE49-F238E27FC236}">
                    <a16:creationId xmlns:a16="http://schemas.microsoft.com/office/drawing/2014/main" id="{FECFF347-D243-48F4-94FE-2C8842B10D7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2242" y="2497"/>
                <a:ext cx="238" cy="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3" name="Group 301">
                <a:extLst>
                  <a:ext uri="{FF2B5EF4-FFF2-40B4-BE49-F238E27FC236}">
                    <a16:creationId xmlns:a16="http://schemas.microsoft.com/office/drawing/2014/main" id="{CE48E6EF-E7C5-4672-96FD-03D7029E64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77" y="2528"/>
                <a:ext cx="84" cy="167"/>
                <a:chOff x="4467" y="2745"/>
                <a:chExt cx="96" cy="345"/>
              </a:xfrm>
            </p:grpSpPr>
            <p:sp>
              <p:nvSpPr>
                <p:cNvPr id="91223" name="Line 302">
                  <a:extLst>
                    <a:ext uri="{FF2B5EF4-FFF2-40B4-BE49-F238E27FC236}">
                      <a16:creationId xmlns:a16="http://schemas.microsoft.com/office/drawing/2014/main" id="{6BC9FA96-2E3F-485A-9780-4E223E9153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4" name="Line 303">
                  <a:extLst>
                    <a:ext uri="{FF2B5EF4-FFF2-40B4-BE49-F238E27FC236}">
                      <a16:creationId xmlns:a16="http://schemas.microsoft.com/office/drawing/2014/main" id="{C38C43CF-1985-4322-8C53-4EEB047B82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4" name="Text Box 304">
                <a:extLst>
                  <a:ext uri="{FF2B5EF4-FFF2-40B4-BE49-F238E27FC236}">
                    <a16:creationId xmlns:a16="http://schemas.microsoft.com/office/drawing/2014/main" id="{1FE7C36F-6BFB-4CE9-855F-4D1B329FEA6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1837" y="2491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grpSp>
            <p:nvGrpSpPr>
              <p:cNvPr id="91215" name="Group 306">
                <a:extLst>
                  <a:ext uri="{FF2B5EF4-FFF2-40B4-BE49-F238E27FC236}">
                    <a16:creationId xmlns:a16="http://schemas.microsoft.com/office/drawing/2014/main" id="{58962B86-A3C5-4F1F-BF60-BC4A652532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45" y="2526"/>
                <a:ext cx="92" cy="167"/>
                <a:chOff x="4467" y="2745"/>
                <a:chExt cx="96" cy="345"/>
              </a:xfrm>
            </p:grpSpPr>
            <p:sp>
              <p:nvSpPr>
                <p:cNvPr id="91221" name="Line 307">
                  <a:extLst>
                    <a:ext uri="{FF2B5EF4-FFF2-40B4-BE49-F238E27FC236}">
                      <a16:creationId xmlns:a16="http://schemas.microsoft.com/office/drawing/2014/main" id="{405CA55C-BE1F-429A-B15D-2CE2CE6DC8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294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91222" name="Line 308">
                  <a:extLst>
                    <a:ext uri="{FF2B5EF4-FFF2-40B4-BE49-F238E27FC236}">
                      <a16:creationId xmlns:a16="http://schemas.microsoft.com/office/drawing/2014/main" id="{9B5053F9-BDD5-466C-AB75-C2C2A8799A1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rot="16200000" flipH="1">
                  <a:off x="4390" y="2918"/>
                  <a:ext cx="34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91216" name="Text Box 309">
                <a:extLst>
                  <a:ext uri="{FF2B5EF4-FFF2-40B4-BE49-F238E27FC236}">
                    <a16:creationId xmlns:a16="http://schemas.microsoft.com/office/drawing/2014/main" id="{C2D08B75-1F4C-4F75-A44E-E78267F6AAF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16200000" flipH="1">
                <a:off x="1407" y="2492"/>
                <a:ext cx="23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r>
                  <a:rPr lang="en-US" altLang="en-US">
                    <a:latin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91217" name="Text Box 310">
                <a:extLst>
                  <a:ext uri="{FF2B5EF4-FFF2-40B4-BE49-F238E27FC236}">
                    <a16:creationId xmlns:a16="http://schemas.microsoft.com/office/drawing/2014/main" id="{59D7DAE9-B3FA-4B88-86EB-142E5B1E4B9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37" y="1179"/>
                <a:ext cx="1282" cy="19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400">
                    <a:solidFill>
                      <a:srgbClr val="FF0000"/>
                    </a:solidFill>
                  </a:rPr>
                  <a:t>POP: point-of-presence</a:t>
                </a:r>
              </a:p>
            </p:txBody>
          </p:sp>
          <p:sp>
            <p:nvSpPr>
              <p:cNvPr id="91218" name="Line 148">
                <a:extLst>
                  <a:ext uri="{FF2B5EF4-FFF2-40B4-BE49-F238E27FC236}">
                    <a16:creationId xmlns:a16="http://schemas.microsoft.com/office/drawing/2014/main" id="{8C237F88-08F3-4775-B467-1A384BF219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92" y="1948"/>
                <a:ext cx="0" cy="8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19" name="Line 184">
                <a:extLst>
                  <a:ext uri="{FF2B5EF4-FFF2-40B4-BE49-F238E27FC236}">
                    <a16:creationId xmlns:a16="http://schemas.microsoft.com/office/drawing/2014/main" id="{2C741935-6D69-4965-9F68-3CDAD5C0FF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98" y="2402"/>
                <a:ext cx="0" cy="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1220" name="Freeform 186">
                <a:extLst>
                  <a:ext uri="{FF2B5EF4-FFF2-40B4-BE49-F238E27FC236}">
                    <a16:creationId xmlns:a16="http://schemas.microsoft.com/office/drawing/2014/main" id="{9CCD1EA9-CFAB-4488-9096-0907E5A80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" y="1087"/>
                <a:ext cx="475" cy="1879"/>
              </a:xfrm>
              <a:custGeom>
                <a:avLst/>
                <a:gdLst>
                  <a:gd name="T0" fmla="*/ 0 w 475"/>
                  <a:gd name="T1" fmla="*/ 1224 h 1879"/>
                  <a:gd name="T2" fmla="*/ 475 w 475"/>
                  <a:gd name="T3" fmla="*/ 0 h 1879"/>
                  <a:gd name="T4" fmla="*/ 468 w 475"/>
                  <a:gd name="T5" fmla="*/ 1879 h 1879"/>
                  <a:gd name="T6" fmla="*/ 0 w 475"/>
                  <a:gd name="T7" fmla="*/ 1224 h 187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475"/>
                  <a:gd name="T13" fmla="*/ 0 h 1879"/>
                  <a:gd name="T14" fmla="*/ 475 w 475"/>
                  <a:gd name="T15" fmla="*/ 1879 h 187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475" h="1879">
                    <a:moveTo>
                      <a:pt x="0" y="1224"/>
                    </a:moveTo>
                    <a:lnTo>
                      <a:pt x="475" y="0"/>
                    </a:lnTo>
                    <a:lnTo>
                      <a:pt x="468" y="1879"/>
                    </a:lnTo>
                    <a:lnTo>
                      <a:pt x="0" y="1224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C0000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1144" name="Group 347">
              <a:extLst>
                <a:ext uri="{FF2B5EF4-FFF2-40B4-BE49-F238E27FC236}">
                  <a16:creationId xmlns:a16="http://schemas.microsoft.com/office/drawing/2014/main" id="{5B755771-D90A-47EA-8BBA-2955D7F7F0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70624" y="3685767"/>
              <a:ext cx="544387" cy="333770"/>
              <a:chOff x="1871277" y="1576300"/>
              <a:chExt cx="1128371" cy="437860"/>
            </a:xfrm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191FB6CB-CAEF-4A8F-86B3-176A9D5813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E171AE27-2F45-4A04-874B-3C75A480918B}"/>
                  </a:ext>
                </a:extLst>
              </p:cNvPr>
              <p:cNvSpPr/>
              <p:nvPr/>
            </p:nvSpPr>
            <p:spPr bwMode="auto">
              <a:xfrm>
                <a:off x="1870583" y="173927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AA01AF72-73FC-46CA-B208-76D51F6D57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22B5844-A0E6-4C68-836F-2E7D347842F0}"/>
                  </a:ext>
                </a:extLst>
              </p:cNvPr>
              <p:cNvSpPr/>
              <p:nvPr/>
            </p:nvSpPr>
            <p:spPr bwMode="auto">
              <a:xfrm>
                <a:off x="2160144" y="167472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BE9A9674-FA0A-47B9-992F-AC5698CAAF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0EB963F2-FEAA-4C4A-BC94-914DFA3A8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09C9D7E-C824-490A-AE07-686A58438C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95" name="Straight Connector 94">
                <a:extLst>
                  <a:ext uri="{FF2B5EF4-FFF2-40B4-BE49-F238E27FC236}">
                    <a16:creationId xmlns:a16="http://schemas.microsoft.com/office/drawing/2014/main" id="{48185E8B-5021-4A6B-935D-59CAE0655EF4}"/>
                  </a:ext>
                </a:extLst>
              </p:cNvPr>
              <p:cNvCxnSpPr>
                <a:cxnSpLocks noChangeShapeType="1"/>
                <a:endCxn id="9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8878A828-0B4A-43A4-B213-D269F5C1F435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5" name="Group 347">
              <a:extLst>
                <a:ext uri="{FF2B5EF4-FFF2-40B4-BE49-F238E27FC236}">
                  <a16:creationId xmlns:a16="http://schemas.microsoft.com/office/drawing/2014/main" id="{139B6E47-CCDF-47A5-BD1F-F0514D6298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15191" y="3680361"/>
              <a:ext cx="544387" cy="333770"/>
              <a:chOff x="1871277" y="1576300"/>
              <a:chExt cx="1128371" cy="437860"/>
            </a:xfrm>
          </p:grpSpPr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DEAA1A69-1045-4882-A6BA-9F7220127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2DA9E9FA-7A41-4442-93B4-AF9F46FE63F4}"/>
                  </a:ext>
                </a:extLst>
              </p:cNvPr>
              <p:cNvSpPr/>
              <p:nvPr/>
            </p:nvSpPr>
            <p:spPr bwMode="auto">
              <a:xfrm>
                <a:off x="1870156" y="1740124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38C8254D-228D-4D71-A31A-F8194260FE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D50E8820-92EA-4DF0-A87B-9C607CA39129}"/>
                  </a:ext>
                </a:extLst>
              </p:cNvPr>
              <p:cNvSpPr/>
              <p:nvPr/>
            </p:nvSpPr>
            <p:spPr bwMode="auto">
              <a:xfrm>
                <a:off x="2159717" y="1673481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DD3C81CE-61F8-41CD-8184-A877B61B1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32E1D6D8-B6E7-45AF-B10C-9A13595622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54CC6DC-35AD-49BB-8888-42E01B1B37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15B57E38-752E-4AB1-B9EB-F28D798A0791}"/>
                  </a:ext>
                </a:extLst>
              </p:cNvPr>
              <p:cNvCxnSpPr>
                <a:cxnSpLocks noChangeShapeType="1"/>
                <a:endCxn id="10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9DACF5A2-67D9-46C3-874B-86EAA9D15ED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6" name="Group 347">
              <a:extLst>
                <a:ext uri="{FF2B5EF4-FFF2-40B4-BE49-F238E27FC236}">
                  <a16:creationId xmlns:a16="http://schemas.microsoft.com/office/drawing/2014/main" id="{61D1E656-32DB-4AF6-9AE9-64F811A28B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002" y="3682470"/>
              <a:ext cx="544387" cy="333770"/>
              <a:chOff x="1871277" y="1576300"/>
              <a:chExt cx="1128371" cy="437860"/>
            </a:xfrm>
          </p:grpSpPr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F0B35DAB-31C8-4390-A623-E1711EF326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54C676E-F52E-40BB-812D-FA9903BE9AE5}"/>
                  </a:ext>
                </a:extLst>
              </p:cNvPr>
              <p:cNvSpPr/>
              <p:nvPr/>
            </p:nvSpPr>
            <p:spPr bwMode="auto">
              <a:xfrm>
                <a:off x="1870937" y="1739439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26AF64B8-D147-49B3-A1F9-29CAB7DED0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6CF038A-0179-4F26-92DB-2B914919A471}"/>
                  </a:ext>
                </a:extLst>
              </p:cNvPr>
              <p:cNvSpPr/>
              <p:nvPr/>
            </p:nvSpPr>
            <p:spPr bwMode="auto">
              <a:xfrm>
                <a:off x="2160498" y="1674880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E01A2341-858B-4A23-8D9E-1961A1C7ED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07FF3FD-5DFD-4402-85F9-C450DB00B9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FC3A5C30-90EF-4350-A04B-38C00C83C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8ED453D1-B9F9-46A7-A5DF-58BD420C9BB5}"/>
                  </a:ext>
                </a:extLst>
              </p:cNvPr>
              <p:cNvCxnSpPr>
                <a:cxnSpLocks noChangeShapeType="1"/>
                <a:endCxn id="11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39BBB0D0-BD96-4520-AD43-1686DE1B23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7" name="Group 347">
              <a:extLst>
                <a:ext uri="{FF2B5EF4-FFF2-40B4-BE49-F238E27FC236}">
                  <a16:creationId xmlns:a16="http://schemas.microsoft.com/office/drawing/2014/main" id="{BE40F5A1-B038-4C41-81F6-36B6CC72477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30086" y="2989478"/>
              <a:ext cx="544387" cy="333770"/>
              <a:chOff x="1871277" y="1576300"/>
              <a:chExt cx="1128371" cy="437860"/>
            </a:xfrm>
          </p:grpSpPr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0F754158-C97E-4882-9CC8-FB3060E6E1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D01D055-F10A-41F6-AB98-252B2B8CE0B9}"/>
                  </a:ext>
                </a:extLst>
              </p:cNvPr>
              <p:cNvSpPr/>
              <p:nvPr/>
            </p:nvSpPr>
            <p:spPr bwMode="auto">
              <a:xfrm>
                <a:off x="1872110" y="1738461"/>
                <a:ext cx="1128630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62EC5AE0-F562-4558-9D6A-E0CA3FA0F2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F03C285-46C3-4E47-AB36-EE3371E62D01}"/>
                  </a:ext>
                </a:extLst>
              </p:cNvPr>
              <p:cNvSpPr/>
              <p:nvPr/>
            </p:nvSpPr>
            <p:spPr bwMode="auto">
              <a:xfrm>
                <a:off x="2161672" y="1673900"/>
                <a:ext cx="546218" cy="16035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0B125DC2-3549-4D9A-9D47-3952A89B70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CD2A6640-2524-4E35-B3EA-436AD27B82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9816993-5471-4158-A9A2-DC84DA9141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1AD99801-2BB2-45F2-AEA5-18885CA12041}"/>
                  </a:ext>
                </a:extLst>
              </p:cNvPr>
              <p:cNvCxnSpPr>
                <a:cxnSpLocks noChangeShapeType="1"/>
                <a:endCxn id="12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4863E85-615F-49F9-BAD3-8AFEB37242E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91148" name="Group 347">
              <a:extLst>
                <a:ext uri="{FF2B5EF4-FFF2-40B4-BE49-F238E27FC236}">
                  <a16:creationId xmlns:a16="http://schemas.microsoft.com/office/drawing/2014/main" id="{DF437F51-CB29-47FC-92E3-5ABDDA517E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44642" y="2991587"/>
              <a:ext cx="544387" cy="333770"/>
              <a:chOff x="1871277" y="1576300"/>
              <a:chExt cx="1128371" cy="437860"/>
            </a:xfrm>
          </p:grpSpPr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58FD347E-BC9C-43CF-806A-F33BD847FB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0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02AA00FD-67EF-4D2F-A17B-518DD295CEA2}"/>
                  </a:ext>
                </a:extLst>
              </p:cNvPr>
              <p:cNvSpPr/>
              <p:nvPr/>
            </p:nvSpPr>
            <p:spPr bwMode="auto">
              <a:xfrm>
                <a:off x="1871708" y="1739859"/>
                <a:ext cx="1128632" cy="11662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C3AAAE6D-2F6F-407F-B26A-2EBD16B44F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94286929-CD83-43F8-A1DB-1BB39D4B6DCF}"/>
                  </a:ext>
                </a:extLst>
              </p:cNvPr>
              <p:cNvSpPr/>
              <p:nvPr/>
            </p:nvSpPr>
            <p:spPr bwMode="auto">
              <a:xfrm>
                <a:off x="2161269" y="1673216"/>
                <a:ext cx="546218" cy="16035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ABA25968-840D-48EF-9DB4-9F7C815B6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592AC3EB-1544-4081-A617-CF3AE0520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C7E976FA-8251-49B2-B6AE-26F2E57884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CB7DBDA-6950-4209-97EA-A767ECB8423D}"/>
                  </a:ext>
                </a:extLst>
              </p:cNvPr>
              <p:cNvCxnSpPr>
                <a:cxnSpLocks noChangeShapeType="1"/>
                <a:endCxn id="1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5E4E9AB5-D3D0-4779-81B0-6FD45B292D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Oval 2"/>
          <p:cNvSpPr>
            <a:spLocks noChangeArrowheads="1"/>
          </p:cNvSpPr>
          <p:nvPr/>
        </p:nvSpPr>
        <p:spPr bwMode="auto">
          <a:xfrm>
            <a:off x="3900488" y="3178175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49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9063" y="114300"/>
            <a:ext cx="8096250" cy="1143000"/>
          </a:xfrm>
        </p:spPr>
        <p:txBody>
          <a:bodyPr/>
          <a:lstStyle/>
          <a:p>
            <a:r>
              <a:rPr lang="en-US" sz="3200" u="none" dirty="0">
                <a:solidFill>
                  <a:srgbClr val="000099"/>
                </a:solidFill>
                <a:latin typeface="Gill Sans MT" panose="020B0502020104020203" pitchFamily="34" charset="0"/>
              </a:rPr>
              <a:t>Internet structure: network of networks</a:t>
            </a:r>
            <a:endParaRPr lang="en-US" u="none" dirty="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Footer Placeholder 2"/>
          <p:cNvSpPr txBox="1">
            <a:spLocks noGrp="1"/>
          </p:cNvSpPr>
          <p:nvPr/>
        </p:nvSpPr>
        <p:spPr bwMode="auto">
          <a:xfrm>
            <a:off x="7691438" y="6572250"/>
            <a:ext cx="1452562" cy="2857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200">
                <a:latin typeface="Arial" charset="0"/>
              </a:rPr>
              <a:t> Introduction 1-</a:t>
            </a:r>
            <a:fld id="{4000EB3D-C6C5-41DD-88E0-9A7FB8D6E3F8}" type="slidenum">
              <a:rPr lang="en-US" sz="1200">
                <a:latin typeface="Arial" charset="0"/>
              </a:rPr>
              <a:pPr algn="r"/>
              <a:t>41</a:t>
            </a:fld>
            <a:endParaRPr lang="en-US" sz="1200">
              <a:latin typeface="Arial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200150" y="3333750"/>
            <a:ext cx="6500813" cy="2608263"/>
            <a:chOff x="1166" y="2204"/>
            <a:chExt cx="4095" cy="1643"/>
          </a:xfrm>
        </p:grpSpPr>
        <p:sp>
          <p:nvSpPr>
            <p:cNvPr id="191494" name="Oval 33"/>
            <p:cNvSpPr>
              <a:spLocks noChangeArrowheads="1"/>
            </p:cNvSpPr>
            <p:nvPr/>
          </p:nvSpPr>
          <p:spPr bwMode="auto">
            <a:xfrm>
              <a:off x="2016" y="3349"/>
              <a:ext cx="1174" cy="49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  <a:latin typeface="Comic Sans MS" pitchFamily="66" charset="0"/>
                </a:rPr>
                <a:t>Tier 1 ISP</a:t>
              </a:r>
              <a:endParaRPr lang="en-US">
                <a:solidFill>
                  <a:srgbClr val="808080"/>
                </a:solidFill>
              </a:endParaRPr>
            </a:p>
          </p:txBody>
        </p:sp>
        <p:sp>
          <p:nvSpPr>
            <p:cNvPr id="191495" name="Oval 35"/>
            <p:cNvSpPr>
              <a:spLocks noChangeArrowheads="1"/>
            </p:cNvSpPr>
            <p:nvPr/>
          </p:nvSpPr>
          <p:spPr bwMode="auto">
            <a:xfrm>
              <a:off x="3508" y="3325"/>
              <a:ext cx="1174" cy="49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  <a:latin typeface="Comic Sans MS" pitchFamily="66" charset="0"/>
                </a:rPr>
                <a:t>Tier 1 ISP</a:t>
              </a:r>
              <a:endParaRPr lang="en-US">
                <a:solidFill>
                  <a:srgbClr val="808080"/>
                </a:solidFill>
              </a:endParaRPr>
            </a:p>
          </p:txBody>
        </p:sp>
        <p:grpSp>
          <p:nvGrpSpPr>
            <p:cNvPr id="3" name="Group 8"/>
            <p:cNvGrpSpPr>
              <a:grpSpLocks/>
            </p:cNvGrpSpPr>
            <p:nvPr/>
          </p:nvGrpSpPr>
          <p:grpSpPr bwMode="auto">
            <a:xfrm>
              <a:off x="4204" y="2609"/>
              <a:ext cx="1057" cy="572"/>
              <a:chOff x="4204" y="2385"/>
              <a:chExt cx="1057" cy="572"/>
            </a:xfrm>
          </p:grpSpPr>
          <p:sp>
            <p:nvSpPr>
              <p:cNvPr id="191497" name="Oval 9"/>
              <p:cNvSpPr>
                <a:spLocks noChangeArrowheads="1"/>
              </p:cNvSpPr>
              <p:nvPr/>
            </p:nvSpPr>
            <p:spPr bwMode="auto">
              <a:xfrm>
                <a:off x="4204" y="2385"/>
                <a:ext cx="1057" cy="572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498" name="Text Box 10"/>
              <p:cNvSpPr txBox="1">
                <a:spLocks noChangeArrowheads="1"/>
              </p:cNvSpPr>
              <p:nvPr/>
            </p:nvSpPr>
            <p:spPr bwMode="auto">
              <a:xfrm>
                <a:off x="4298" y="2476"/>
                <a:ext cx="886" cy="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1400">
                    <a:solidFill>
                      <a:srgbClr val="808080"/>
                    </a:solidFill>
                    <a:latin typeface="Comic Sans MS" pitchFamily="66" charset="0"/>
                  </a:rPr>
                  <a:t>Large Content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1400">
                    <a:solidFill>
                      <a:srgbClr val="808080"/>
                    </a:solidFill>
                    <a:latin typeface="Comic Sans MS" pitchFamily="66" charset="0"/>
                  </a:rPr>
                  <a:t>Distributor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1400">
                    <a:solidFill>
                      <a:srgbClr val="808080"/>
                    </a:solidFill>
                    <a:latin typeface="Comic Sans MS" pitchFamily="66" charset="0"/>
                  </a:rPr>
                  <a:t>(e.g., Google</a:t>
                </a:r>
                <a:r>
                  <a:rPr lang="en-US" sz="1600">
                    <a:solidFill>
                      <a:srgbClr val="808080"/>
                    </a:solidFill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4" name="Group 11"/>
            <p:cNvGrpSpPr>
              <a:grpSpLocks/>
            </p:cNvGrpSpPr>
            <p:nvPr/>
          </p:nvGrpSpPr>
          <p:grpSpPr bwMode="auto">
            <a:xfrm>
              <a:off x="1166" y="2652"/>
              <a:ext cx="1057" cy="572"/>
              <a:chOff x="1166" y="2428"/>
              <a:chExt cx="1057" cy="572"/>
            </a:xfrm>
          </p:grpSpPr>
          <p:sp>
            <p:nvSpPr>
              <p:cNvPr id="191500" name="Oval 12"/>
              <p:cNvSpPr>
                <a:spLocks noChangeArrowheads="1"/>
              </p:cNvSpPr>
              <p:nvPr/>
            </p:nvSpPr>
            <p:spPr bwMode="auto">
              <a:xfrm>
                <a:off x="1166" y="2428"/>
                <a:ext cx="1057" cy="572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1501" name="Text Box 13"/>
              <p:cNvSpPr txBox="1">
                <a:spLocks noChangeArrowheads="1"/>
              </p:cNvSpPr>
              <p:nvPr/>
            </p:nvSpPr>
            <p:spPr bwMode="auto">
              <a:xfrm>
                <a:off x="1244" y="2518"/>
                <a:ext cx="886" cy="4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lnSpc>
                    <a:spcPct val="85000"/>
                  </a:lnSpc>
                </a:pPr>
                <a:r>
                  <a:rPr lang="en-US" sz="1400">
                    <a:solidFill>
                      <a:srgbClr val="808080"/>
                    </a:solidFill>
                    <a:latin typeface="Comic Sans MS" pitchFamily="66" charset="0"/>
                  </a:rPr>
                  <a:t>Large Content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1400">
                    <a:solidFill>
                      <a:srgbClr val="808080"/>
                    </a:solidFill>
                    <a:latin typeface="Comic Sans MS" pitchFamily="66" charset="0"/>
                  </a:rPr>
                  <a:t>Distributor </a:t>
                </a:r>
              </a:p>
              <a:p>
                <a:pPr algn="ctr">
                  <a:lnSpc>
                    <a:spcPct val="85000"/>
                  </a:lnSpc>
                </a:pPr>
                <a:r>
                  <a:rPr lang="en-US" sz="1400">
                    <a:solidFill>
                      <a:srgbClr val="808080"/>
                    </a:solidFill>
                    <a:latin typeface="Comic Sans MS" pitchFamily="66" charset="0"/>
                  </a:rPr>
                  <a:t>(e.g., Akamai</a:t>
                </a:r>
                <a:r>
                  <a:rPr lang="en-US" sz="1600">
                    <a:solidFill>
                      <a:srgbClr val="808080"/>
                    </a:solidFill>
                    <a:latin typeface="Comic Sans MS" pitchFamily="66" charset="0"/>
                  </a:rPr>
                  <a:t>)</a:t>
                </a:r>
              </a:p>
            </p:txBody>
          </p:sp>
        </p:grpSp>
        <p:grpSp>
          <p:nvGrpSpPr>
            <p:cNvPr id="5" name="Group 14"/>
            <p:cNvGrpSpPr>
              <a:grpSpLocks/>
            </p:cNvGrpSpPr>
            <p:nvPr/>
          </p:nvGrpSpPr>
          <p:grpSpPr bwMode="auto">
            <a:xfrm>
              <a:off x="1997" y="2204"/>
              <a:ext cx="2250" cy="1203"/>
              <a:chOff x="1997" y="1980"/>
              <a:chExt cx="2250" cy="1203"/>
            </a:xfrm>
          </p:grpSpPr>
          <p:grpSp>
            <p:nvGrpSpPr>
              <p:cNvPr id="7" name="Group 15"/>
              <p:cNvGrpSpPr>
                <a:grpSpLocks/>
              </p:cNvGrpSpPr>
              <p:nvPr/>
            </p:nvGrpSpPr>
            <p:grpSpPr bwMode="auto">
              <a:xfrm>
                <a:off x="2250" y="1980"/>
                <a:ext cx="374" cy="277"/>
                <a:chOff x="4895" y="3523"/>
                <a:chExt cx="374" cy="277"/>
              </a:xfrm>
            </p:grpSpPr>
            <p:sp>
              <p:nvSpPr>
                <p:cNvPr id="191504" name="Rectangle 16"/>
                <p:cNvSpPr>
                  <a:spLocks noChangeArrowheads="1"/>
                </p:cNvSpPr>
                <p:nvPr/>
              </p:nvSpPr>
              <p:spPr bwMode="auto">
                <a:xfrm>
                  <a:off x="4930" y="3523"/>
                  <a:ext cx="299" cy="277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solidFill>
                    <a:schemeClr val="folHlink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505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4895" y="3529"/>
                  <a:ext cx="374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800">
                      <a:solidFill>
                        <a:srgbClr val="808080"/>
                      </a:solidFill>
                      <a:latin typeface="Comic Sans MS" pitchFamily="66" charset="0"/>
                    </a:rPr>
                    <a:t>IXP</a:t>
                  </a:r>
                </a:p>
              </p:txBody>
            </p:sp>
          </p:grpSp>
          <p:grpSp>
            <p:nvGrpSpPr>
              <p:cNvPr id="8" name="Group 18"/>
              <p:cNvGrpSpPr>
                <a:grpSpLocks/>
              </p:cNvGrpSpPr>
              <p:nvPr/>
            </p:nvGrpSpPr>
            <p:grpSpPr bwMode="auto">
              <a:xfrm>
                <a:off x="3852" y="1987"/>
                <a:ext cx="374" cy="277"/>
                <a:chOff x="4895" y="3523"/>
                <a:chExt cx="374" cy="277"/>
              </a:xfrm>
            </p:grpSpPr>
            <p:sp>
              <p:nvSpPr>
                <p:cNvPr id="191507" name="Rectangle 19"/>
                <p:cNvSpPr>
                  <a:spLocks noChangeArrowheads="1"/>
                </p:cNvSpPr>
                <p:nvPr/>
              </p:nvSpPr>
              <p:spPr bwMode="auto">
                <a:xfrm>
                  <a:off x="4930" y="3523"/>
                  <a:ext cx="299" cy="277"/>
                </a:xfrm>
                <a:prstGeom prst="rect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miter lim="800000"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508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895" y="3529"/>
                  <a:ext cx="374" cy="23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r>
                    <a:rPr lang="en-US" sz="1800">
                      <a:solidFill>
                        <a:srgbClr val="808080"/>
                      </a:solidFill>
                      <a:latin typeface="Comic Sans MS" pitchFamily="66" charset="0"/>
                    </a:rPr>
                    <a:t>IXP</a:t>
                  </a:r>
                </a:p>
              </p:txBody>
            </p:sp>
          </p:grpSp>
          <p:sp>
            <p:nvSpPr>
              <p:cNvPr id="191509" name="Line 21"/>
              <p:cNvSpPr>
                <a:spLocks noChangeShapeType="1"/>
              </p:cNvSpPr>
              <p:nvPr/>
            </p:nvSpPr>
            <p:spPr bwMode="auto">
              <a:xfrm flipH="1">
                <a:off x="1997" y="2252"/>
                <a:ext cx="419" cy="231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0" name="Line 22"/>
              <p:cNvSpPr>
                <a:spLocks noChangeShapeType="1"/>
              </p:cNvSpPr>
              <p:nvPr/>
            </p:nvSpPr>
            <p:spPr bwMode="auto">
              <a:xfrm>
                <a:off x="2386" y="2267"/>
                <a:ext cx="8" cy="87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1" name="Line 23"/>
              <p:cNvSpPr>
                <a:spLocks noChangeShapeType="1"/>
              </p:cNvSpPr>
              <p:nvPr/>
            </p:nvSpPr>
            <p:spPr bwMode="auto">
              <a:xfrm>
                <a:off x="2400" y="2266"/>
                <a:ext cx="1272" cy="905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2" name="Line 24"/>
              <p:cNvSpPr>
                <a:spLocks noChangeShapeType="1"/>
              </p:cNvSpPr>
              <p:nvPr/>
            </p:nvSpPr>
            <p:spPr bwMode="auto">
              <a:xfrm>
                <a:off x="2422" y="2280"/>
                <a:ext cx="1818" cy="329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3" name="Line 25"/>
              <p:cNvSpPr>
                <a:spLocks noChangeShapeType="1"/>
              </p:cNvSpPr>
              <p:nvPr/>
            </p:nvSpPr>
            <p:spPr bwMode="auto">
              <a:xfrm flipH="1" flipV="1">
                <a:off x="4045" y="2256"/>
                <a:ext cx="202" cy="352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4" name="Line 26"/>
              <p:cNvSpPr>
                <a:spLocks noChangeShapeType="1"/>
              </p:cNvSpPr>
              <p:nvPr/>
            </p:nvSpPr>
            <p:spPr bwMode="auto">
              <a:xfrm flipV="1">
                <a:off x="3656" y="2270"/>
                <a:ext cx="404" cy="913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5" name="Line 27"/>
              <p:cNvSpPr>
                <a:spLocks noChangeShapeType="1"/>
              </p:cNvSpPr>
              <p:nvPr/>
            </p:nvSpPr>
            <p:spPr bwMode="auto">
              <a:xfrm flipV="1">
                <a:off x="2407" y="2262"/>
                <a:ext cx="1638" cy="868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16" name="Line 28"/>
              <p:cNvSpPr>
                <a:spLocks noChangeShapeType="1"/>
              </p:cNvSpPr>
              <p:nvPr/>
            </p:nvSpPr>
            <p:spPr bwMode="auto">
              <a:xfrm flipV="1">
                <a:off x="2010" y="2284"/>
                <a:ext cx="2035" cy="202"/>
              </a:xfrm>
              <a:prstGeom prst="line">
                <a:avLst/>
              </a:prstGeom>
              <a:noFill/>
              <a:ln w="12700">
                <a:solidFill>
                  <a:schemeClr val="bg2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1517" name="Oval 34"/>
            <p:cNvSpPr>
              <a:spLocks noChangeArrowheads="1"/>
            </p:cNvSpPr>
            <p:nvPr/>
          </p:nvSpPr>
          <p:spPr bwMode="auto">
            <a:xfrm>
              <a:off x="2677" y="2567"/>
              <a:ext cx="1174" cy="498"/>
            </a:xfrm>
            <a:prstGeom prst="ellipse">
              <a:avLst/>
            </a:prstGeom>
            <a:solidFill>
              <a:schemeClr val="hlink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>
                  <a:solidFill>
                    <a:srgbClr val="808080"/>
                  </a:solidFill>
                  <a:latin typeface="Comic Sans MS" pitchFamily="66" charset="0"/>
                </a:rPr>
                <a:t>Tier 1 ISP</a:t>
              </a:r>
              <a:endParaRPr lang="en-US">
                <a:solidFill>
                  <a:srgbClr val="808080"/>
                </a:solidFill>
              </a:endParaRPr>
            </a:p>
          </p:txBody>
        </p:sp>
        <p:grpSp>
          <p:nvGrpSpPr>
            <p:cNvPr id="9" name="Group 30"/>
            <p:cNvGrpSpPr>
              <a:grpSpLocks/>
            </p:cNvGrpSpPr>
            <p:nvPr/>
          </p:nvGrpSpPr>
          <p:grpSpPr bwMode="auto">
            <a:xfrm>
              <a:off x="1888" y="2716"/>
              <a:ext cx="2758" cy="906"/>
              <a:chOff x="1767" y="874"/>
              <a:chExt cx="2758" cy="906"/>
            </a:xfrm>
          </p:grpSpPr>
          <p:sp>
            <p:nvSpPr>
              <p:cNvPr id="191519" name="Line 31"/>
              <p:cNvSpPr>
                <a:spLocks noChangeShapeType="1"/>
              </p:cNvSpPr>
              <p:nvPr/>
            </p:nvSpPr>
            <p:spPr bwMode="auto">
              <a:xfrm flipV="1">
                <a:off x="2919" y="1229"/>
                <a:ext cx="1331" cy="351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20" name="Oval 23"/>
              <p:cNvSpPr>
                <a:spLocks noChangeArrowheads="1"/>
              </p:cNvSpPr>
              <p:nvPr/>
            </p:nvSpPr>
            <p:spPr bwMode="auto">
              <a:xfrm>
                <a:off x="3580" y="1482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21" name="Oval 36"/>
              <p:cNvSpPr>
                <a:spLocks noChangeArrowheads="1"/>
              </p:cNvSpPr>
              <p:nvPr/>
            </p:nvSpPr>
            <p:spPr bwMode="auto">
              <a:xfrm>
                <a:off x="3277" y="1186"/>
                <a:ext cx="88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22" name="Oval 37"/>
              <p:cNvSpPr>
                <a:spLocks noChangeArrowheads="1"/>
              </p:cNvSpPr>
              <p:nvPr/>
            </p:nvSpPr>
            <p:spPr bwMode="auto">
              <a:xfrm>
                <a:off x="2959" y="1186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23" name="Oval 38"/>
              <p:cNvSpPr>
                <a:spLocks noChangeArrowheads="1"/>
              </p:cNvSpPr>
              <p:nvPr/>
            </p:nvSpPr>
            <p:spPr bwMode="auto">
              <a:xfrm>
                <a:off x="2668" y="1490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24" name="Oval 39"/>
              <p:cNvSpPr>
                <a:spLocks noChangeArrowheads="1"/>
              </p:cNvSpPr>
              <p:nvPr/>
            </p:nvSpPr>
            <p:spPr bwMode="auto">
              <a:xfrm>
                <a:off x="2991" y="1690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25" name="Oval 40"/>
              <p:cNvSpPr>
                <a:spLocks noChangeArrowheads="1"/>
              </p:cNvSpPr>
              <p:nvPr/>
            </p:nvSpPr>
            <p:spPr bwMode="auto">
              <a:xfrm>
                <a:off x="3327" y="1682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26" name="Line 41"/>
              <p:cNvSpPr>
                <a:spLocks noChangeShapeType="1"/>
              </p:cNvSpPr>
              <p:nvPr/>
            </p:nvSpPr>
            <p:spPr bwMode="auto">
              <a:xfrm flipV="1">
                <a:off x="3080" y="1726"/>
                <a:ext cx="249" cy="4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27" name="Line 42"/>
              <p:cNvSpPr>
                <a:spLocks noChangeShapeType="1"/>
              </p:cNvSpPr>
              <p:nvPr/>
            </p:nvSpPr>
            <p:spPr bwMode="auto">
              <a:xfrm>
                <a:off x="3348" y="1258"/>
                <a:ext cx="241" cy="232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28" name="Line 43"/>
              <p:cNvSpPr>
                <a:spLocks noChangeShapeType="1"/>
              </p:cNvSpPr>
              <p:nvPr/>
            </p:nvSpPr>
            <p:spPr bwMode="auto">
              <a:xfrm flipV="1">
                <a:off x="2732" y="1278"/>
                <a:ext cx="257" cy="224"/>
              </a:xfrm>
              <a:prstGeom prst="line">
                <a:avLst/>
              </a:prstGeom>
              <a:noFill/>
              <a:ln w="19050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29" name="Oval 23"/>
              <p:cNvSpPr>
                <a:spLocks noChangeArrowheads="1"/>
              </p:cNvSpPr>
              <p:nvPr/>
            </p:nvSpPr>
            <p:spPr bwMode="auto">
              <a:xfrm>
                <a:off x="3422" y="1546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30" name="Oval 39"/>
              <p:cNvSpPr>
                <a:spLocks noChangeArrowheads="1"/>
              </p:cNvSpPr>
              <p:nvPr/>
            </p:nvSpPr>
            <p:spPr bwMode="auto">
              <a:xfrm>
                <a:off x="2882" y="1544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grpSp>
            <p:nvGrpSpPr>
              <p:cNvPr id="10" name="Group 43"/>
              <p:cNvGrpSpPr>
                <a:grpSpLocks/>
              </p:cNvGrpSpPr>
              <p:nvPr/>
            </p:nvGrpSpPr>
            <p:grpSpPr bwMode="auto">
              <a:xfrm>
                <a:off x="3672" y="874"/>
                <a:ext cx="533" cy="100"/>
                <a:chOff x="3807" y="2497"/>
                <a:chExt cx="533" cy="100"/>
              </a:xfrm>
            </p:grpSpPr>
            <p:sp>
              <p:nvSpPr>
                <p:cNvPr id="191532" name="Line 44"/>
                <p:cNvSpPr>
                  <a:spLocks noChangeShapeType="1"/>
                </p:cNvSpPr>
                <p:nvPr/>
              </p:nvSpPr>
              <p:spPr bwMode="auto">
                <a:xfrm>
                  <a:off x="3862" y="2547"/>
                  <a:ext cx="464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533" name="Oval 38"/>
                <p:cNvSpPr>
                  <a:spLocks noChangeArrowheads="1"/>
                </p:cNvSpPr>
                <p:nvPr/>
              </p:nvSpPr>
              <p:spPr bwMode="auto">
                <a:xfrm>
                  <a:off x="4253" y="2497"/>
                  <a:ext cx="87" cy="9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808080"/>
                    </a:solidFill>
                  </a:endParaRPr>
                </a:p>
              </p:txBody>
            </p:sp>
            <p:sp>
              <p:nvSpPr>
                <p:cNvPr id="191534" name="Oval 36"/>
                <p:cNvSpPr>
                  <a:spLocks noChangeArrowheads="1"/>
                </p:cNvSpPr>
                <p:nvPr/>
              </p:nvSpPr>
              <p:spPr bwMode="auto">
                <a:xfrm>
                  <a:off x="3807" y="2507"/>
                  <a:ext cx="88" cy="9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808080"/>
                    </a:solidFill>
                  </a:endParaRPr>
                </a:p>
              </p:txBody>
            </p:sp>
          </p:grpSp>
          <p:grpSp>
            <p:nvGrpSpPr>
              <p:cNvPr id="11" name="Group 47"/>
              <p:cNvGrpSpPr>
                <a:grpSpLocks/>
              </p:cNvGrpSpPr>
              <p:nvPr/>
            </p:nvGrpSpPr>
            <p:grpSpPr bwMode="auto">
              <a:xfrm>
                <a:off x="1948" y="880"/>
                <a:ext cx="666" cy="95"/>
                <a:chOff x="2083" y="2503"/>
                <a:chExt cx="666" cy="95"/>
              </a:xfrm>
            </p:grpSpPr>
            <p:sp>
              <p:nvSpPr>
                <p:cNvPr id="19153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120" y="2550"/>
                  <a:ext cx="568" cy="0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537" name="Oval 36"/>
                <p:cNvSpPr>
                  <a:spLocks noChangeArrowheads="1"/>
                </p:cNvSpPr>
                <p:nvPr/>
              </p:nvSpPr>
              <p:spPr bwMode="auto">
                <a:xfrm>
                  <a:off x="2661" y="2508"/>
                  <a:ext cx="88" cy="9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808080"/>
                    </a:solidFill>
                  </a:endParaRPr>
                </a:p>
              </p:txBody>
            </p:sp>
            <p:sp>
              <p:nvSpPr>
                <p:cNvPr id="191538" name="Oval 39"/>
                <p:cNvSpPr>
                  <a:spLocks noChangeArrowheads="1"/>
                </p:cNvSpPr>
                <p:nvPr/>
              </p:nvSpPr>
              <p:spPr bwMode="auto">
                <a:xfrm>
                  <a:off x="2083" y="2503"/>
                  <a:ext cx="87" cy="9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808080"/>
                    </a:solidFill>
                  </a:endParaRPr>
                </a:p>
              </p:txBody>
            </p:sp>
          </p:grpSp>
          <p:sp>
            <p:nvSpPr>
              <p:cNvPr id="191539" name="Line 51"/>
              <p:cNvSpPr>
                <a:spLocks noChangeShapeType="1"/>
              </p:cNvSpPr>
              <p:nvPr/>
            </p:nvSpPr>
            <p:spPr bwMode="auto">
              <a:xfrm>
                <a:off x="1995" y="1234"/>
                <a:ext cx="1461" cy="3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40" name="Line 52"/>
              <p:cNvSpPr>
                <a:spLocks noChangeShapeType="1"/>
              </p:cNvSpPr>
              <p:nvPr/>
            </p:nvSpPr>
            <p:spPr bwMode="auto">
              <a:xfrm flipH="1">
                <a:off x="4408" y="1335"/>
                <a:ext cx="82" cy="218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41" name="Line 53"/>
              <p:cNvSpPr>
                <a:spLocks noChangeShapeType="1"/>
              </p:cNvSpPr>
              <p:nvPr/>
            </p:nvSpPr>
            <p:spPr bwMode="auto">
              <a:xfrm>
                <a:off x="1820" y="1344"/>
                <a:ext cx="209" cy="24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1542" name="Oval 38"/>
              <p:cNvSpPr>
                <a:spLocks noChangeArrowheads="1"/>
              </p:cNvSpPr>
              <p:nvPr/>
            </p:nvSpPr>
            <p:spPr bwMode="auto">
              <a:xfrm>
                <a:off x="4438" y="1286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43" name="Oval 38"/>
              <p:cNvSpPr>
                <a:spLocks noChangeArrowheads="1"/>
              </p:cNvSpPr>
              <p:nvPr/>
            </p:nvSpPr>
            <p:spPr bwMode="auto">
              <a:xfrm>
                <a:off x="4171" y="1201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44" name="Oval 23"/>
              <p:cNvSpPr>
                <a:spLocks noChangeArrowheads="1"/>
              </p:cNvSpPr>
              <p:nvPr/>
            </p:nvSpPr>
            <p:spPr bwMode="auto">
              <a:xfrm>
                <a:off x="4379" y="1518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45" name="Oval 39"/>
              <p:cNvSpPr>
                <a:spLocks noChangeArrowheads="1"/>
              </p:cNvSpPr>
              <p:nvPr/>
            </p:nvSpPr>
            <p:spPr bwMode="auto">
              <a:xfrm>
                <a:off x="1979" y="1546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grpSp>
            <p:nvGrpSpPr>
              <p:cNvPr id="12" name="Group 58"/>
              <p:cNvGrpSpPr>
                <a:grpSpLocks/>
              </p:cNvGrpSpPr>
              <p:nvPr/>
            </p:nvGrpSpPr>
            <p:grpSpPr bwMode="auto">
              <a:xfrm>
                <a:off x="2037" y="1012"/>
                <a:ext cx="2075" cy="101"/>
                <a:chOff x="2172" y="2635"/>
                <a:chExt cx="2075" cy="101"/>
              </a:xfrm>
            </p:grpSpPr>
            <p:sp>
              <p:nvSpPr>
                <p:cNvPr id="191547" name="Line 59"/>
                <p:cNvSpPr>
                  <a:spLocks noChangeShapeType="1"/>
                </p:cNvSpPr>
                <p:nvPr/>
              </p:nvSpPr>
              <p:spPr bwMode="auto">
                <a:xfrm flipV="1">
                  <a:off x="2216" y="2690"/>
                  <a:ext cx="1989" cy="1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1548" name="Oval 38"/>
                <p:cNvSpPr>
                  <a:spLocks noChangeArrowheads="1"/>
                </p:cNvSpPr>
                <p:nvPr/>
              </p:nvSpPr>
              <p:spPr bwMode="auto">
                <a:xfrm>
                  <a:off x="4160" y="2646"/>
                  <a:ext cx="87" cy="9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808080"/>
                    </a:solidFill>
                  </a:endParaRPr>
                </a:p>
              </p:txBody>
            </p:sp>
            <p:sp>
              <p:nvSpPr>
                <p:cNvPr id="191549" name="Oval 39"/>
                <p:cNvSpPr>
                  <a:spLocks noChangeArrowheads="1"/>
                </p:cNvSpPr>
                <p:nvPr/>
              </p:nvSpPr>
              <p:spPr bwMode="auto">
                <a:xfrm>
                  <a:off x="2172" y="2635"/>
                  <a:ext cx="87" cy="90"/>
                </a:xfrm>
                <a:prstGeom prst="ellipse">
                  <a:avLst/>
                </a:prstGeom>
                <a:solidFill>
                  <a:schemeClr val="hlink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>
                    <a:solidFill>
                      <a:srgbClr val="808080"/>
                    </a:solidFill>
                  </a:endParaRPr>
                </a:p>
              </p:txBody>
            </p:sp>
          </p:grpSp>
          <p:sp>
            <p:nvSpPr>
              <p:cNvPr id="191550" name="Oval 39"/>
              <p:cNvSpPr>
                <a:spLocks noChangeArrowheads="1"/>
              </p:cNvSpPr>
              <p:nvPr/>
            </p:nvSpPr>
            <p:spPr bwMode="auto">
              <a:xfrm>
                <a:off x="1767" y="1291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  <p:sp>
            <p:nvSpPr>
              <p:cNvPr id="191551" name="Oval 23"/>
              <p:cNvSpPr>
                <a:spLocks noChangeArrowheads="1"/>
              </p:cNvSpPr>
              <p:nvPr/>
            </p:nvSpPr>
            <p:spPr bwMode="auto">
              <a:xfrm>
                <a:off x="1958" y="1174"/>
                <a:ext cx="87" cy="90"/>
              </a:xfrm>
              <a:prstGeom prst="ellipse">
                <a:avLst/>
              </a:prstGeom>
              <a:solidFill>
                <a:schemeClr val="hlink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>
                  <a:solidFill>
                    <a:srgbClr val="808080"/>
                  </a:solidFill>
                </a:endParaRPr>
              </a:p>
            </p:txBody>
          </p:sp>
        </p:grpSp>
      </p:grpSp>
      <p:sp>
        <p:nvSpPr>
          <p:cNvPr id="191552" name="Oval 64"/>
          <p:cNvSpPr>
            <a:spLocks noChangeArrowheads="1"/>
          </p:cNvSpPr>
          <p:nvPr/>
        </p:nvSpPr>
        <p:spPr bwMode="auto">
          <a:xfrm>
            <a:off x="3351213" y="3503613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3" name="Oval 65"/>
          <p:cNvSpPr>
            <a:spLocks noChangeArrowheads="1"/>
          </p:cNvSpPr>
          <p:nvPr/>
        </p:nvSpPr>
        <p:spPr bwMode="auto">
          <a:xfrm>
            <a:off x="4464050" y="3548063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4" name="Oval 66"/>
          <p:cNvSpPr>
            <a:spLocks noChangeArrowheads="1"/>
          </p:cNvSpPr>
          <p:nvPr/>
        </p:nvSpPr>
        <p:spPr bwMode="auto">
          <a:xfrm>
            <a:off x="3152775" y="5694363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5" name="Oval 67"/>
          <p:cNvSpPr>
            <a:spLocks noChangeArrowheads="1"/>
          </p:cNvSpPr>
          <p:nvPr/>
        </p:nvSpPr>
        <p:spPr bwMode="auto">
          <a:xfrm>
            <a:off x="1582738" y="5265738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6" name="Oval 68"/>
          <p:cNvSpPr>
            <a:spLocks noChangeArrowheads="1"/>
          </p:cNvSpPr>
          <p:nvPr/>
        </p:nvSpPr>
        <p:spPr bwMode="auto">
          <a:xfrm>
            <a:off x="2306638" y="5584825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7" name="Oval 69"/>
          <p:cNvSpPr>
            <a:spLocks noChangeArrowheads="1"/>
          </p:cNvSpPr>
          <p:nvPr/>
        </p:nvSpPr>
        <p:spPr bwMode="auto">
          <a:xfrm>
            <a:off x="4538663" y="5654675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8" name="Oval 70"/>
          <p:cNvSpPr>
            <a:spLocks noChangeArrowheads="1"/>
          </p:cNvSpPr>
          <p:nvPr/>
        </p:nvSpPr>
        <p:spPr bwMode="auto">
          <a:xfrm>
            <a:off x="5334000" y="5676900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59" name="Oval 71"/>
          <p:cNvSpPr>
            <a:spLocks noChangeArrowheads="1"/>
          </p:cNvSpPr>
          <p:nvPr/>
        </p:nvSpPr>
        <p:spPr bwMode="auto">
          <a:xfrm>
            <a:off x="6140450" y="5614988"/>
            <a:ext cx="1031875" cy="631825"/>
          </a:xfrm>
          <a:prstGeom prst="ellipse">
            <a:avLst/>
          </a:prstGeom>
          <a:solidFill>
            <a:schemeClr val="hlink"/>
          </a:solidFill>
          <a:ln w="9525">
            <a:solidFill>
              <a:schemeClr val="folHlink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Tier 2</a:t>
            </a:r>
          </a:p>
          <a:p>
            <a:pPr algn="ctr"/>
            <a:r>
              <a:rPr lang="en-US" sz="1600">
                <a:solidFill>
                  <a:schemeClr val="bg2"/>
                </a:solidFill>
                <a:latin typeface="Comic Sans MS" pitchFamily="66" charset="0"/>
              </a:rPr>
              <a:t>ISP</a:t>
            </a:r>
          </a:p>
        </p:txBody>
      </p:sp>
      <p:sp>
        <p:nvSpPr>
          <p:cNvPr id="191560" name="Line 72"/>
          <p:cNvSpPr>
            <a:spLocks noChangeShapeType="1"/>
          </p:cNvSpPr>
          <p:nvPr/>
        </p:nvSpPr>
        <p:spPr bwMode="auto">
          <a:xfrm flipH="1">
            <a:off x="2327275" y="3776663"/>
            <a:ext cx="820738" cy="153193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1" name="Line 73"/>
          <p:cNvSpPr>
            <a:spLocks noChangeShapeType="1"/>
          </p:cNvSpPr>
          <p:nvPr/>
        </p:nvSpPr>
        <p:spPr bwMode="auto">
          <a:xfrm flipH="1">
            <a:off x="2860675" y="3784600"/>
            <a:ext cx="285750" cy="18065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2" name="Line 74"/>
          <p:cNvSpPr>
            <a:spLocks noChangeShapeType="1"/>
          </p:cNvSpPr>
          <p:nvPr/>
        </p:nvSpPr>
        <p:spPr bwMode="auto">
          <a:xfrm flipH="1">
            <a:off x="3106738" y="3805238"/>
            <a:ext cx="2662237" cy="18192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3" name="Line 75"/>
          <p:cNvSpPr>
            <a:spLocks noChangeShapeType="1"/>
          </p:cNvSpPr>
          <p:nvPr/>
        </p:nvSpPr>
        <p:spPr bwMode="auto">
          <a:xfrm flipH="1">
            <a:off x="5026025" y="3813175"/>
            <a:ext cx="715963" cy="186690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4" name="Line 76"/>
          <p:cNvSpPr>
            <a:spLocks noChangeShapeType="1"/>
          </p:cNvSpPr>
          <p:nvPr/>
        </p:nvSpPr>
        <p:spPr bwMode="auto">
          <a:xfrm>
            <a:off x="3208338" y="3821113"/>
            <a:ext cx="1801812" cy="1843087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5" name="Line 77"/>
          <p:cNvSpPr>
            <a:spLocks noChangeShapeType="1"/>
          </p:cNvSpPr>
          <p:nvPr/>
        </p:nvSpPr>
        <p:spPr bwMode="auto">
          <a:xfrm>
            <a:off x="5843588" y="3852863"/>
            <a:ext cx="815975" cy="1819275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6" name="Line 78"/>
          <p:cNvSpPr>
            <a:spLocks noChangeShapeType="1"/>
          </p:cNvSpPr>
          <p:nvPr/>
        </p:nvSpPr>
        <p:spPr bwMode="auto">
          <a:xfrm flipH="1">
            <a:off x="3892550" y="4133850"/>
            <a:ext cx="846138" cy="16065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7" name="Line 79"/>
          <p:cNvSpPr>
            <a:spLocks noChangeShapeType="1"/>
          </p:cNvSpPr>
          <p:nvPr/>
        </p:nvSpPr>
        <p:spPr bwMode="auto">
          <a:xfrm>
            <a:off x="4094163" y="4117975"/>
            <a:ext cx="2170112" cy="161925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569" name="Oval 81"/>
          <p:cNvSpPr>
            <a:spLocks noChangeArrowheads="1"/>
          </p:cNvSpPr>
          <p:nvPr/>
        </p:nvSpPr>
        <p:spPr bwMode="auto">
          <a:xfrm>
            <a:off x="4119563" y="2825750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0" name="Oval 82"/>
          <p:cNvSpPr>
            <a:spLocks noChangeArrowheads="1"/>
          </p:cNvSpPr>
          <p:nvPr/>
        </p:nvSpPr>
        <p:spPr bwMode="auto">
          <a:xfrm>
            <a:off x="4462463" y="28114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1" name="Oval 83"/>
          <p:cNvSpPr>
            <a:spLocks noChangeArrowheads="1"/>
          </p:cNvSpPr>
          <p:nvPr/>
        </p:nvSpPr>
        <p:spPr bwMode="auto">
          <a:xfrm>
            <a:off x="4721225" y="3011488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2" name="Oval 84"/>
          <p:cNvSpPr>
            <a:spLocks noChangeArrowheads="1"/>
          </p:cNvSpPr>
          <p:nvPr/>
        </p:nvSpPr>
        <p:spPr bwMode="auto">
          <a:xfrm>
            <a:off x="4884738" y="321151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3" name="Oval 85"/>
          <p:cNvSpPr>
            <a:spLocks noChangeArrowheads="1"/>
          </p:cNvSpPr>
          <p:nvPr/>
        </p:nvSpPr>
        <p:spPr bwMode="auto">
          <a:xfrm>
            <a:off x="5226050" y="3340100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4" name="Oval 86"/>
          <p:cNvSpPr>
            <a:spLocks noChangeArrowheads="1"/>
          </p:cNvSpPr>
          <p:nvPr/>
        </p:nvSpPr>
        <p:spPr bwMode="auto">
          <a:xfrm>
            <a:off x="5329238" y="370522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5" name="Oval 87"/>
          <p:cNvSpPr>
            <a:spLocks noChangeArrowheads="1"/>
          </p:cNvSpPr>
          <p:nvPr/>
        </p:nvSpPr>
        <p:spPr bwMode="auto">
          <a:xfrm>
            <a:off x="3629025" y="2978150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6" name="Oval 88"/>
          <p:cNvSpPr>
            <a:spLocks noChangeArrowheads="1"/>
          </p:cNvSpPr>
          <p:nvPr/>
        </p:nvSpPr>
        <p:spPr bwMode="auto">
          <a:xfrm>
            <a:off x="3422650" y="31543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7" name="Oval 89"/>
          <p:cNvSpPr>
            <a:spLocks noChangeArrowheads="1"/>
          </p:cNvSpPr>
          <p:nvPr/>
        </p:nvSpPr>
        <p:spPr bwMode="auto">
          <a:xfrm>
            <a:off x="3040063" y="334327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8" name="Oval 90"/>
          <p:cNvSpPr>
            <a:spLocks noChangeArrowheads="1"/>
          </p:cNvSpPr>
          <p:nvPr/>
        </p:nvSpPr>
        <p:spPr bwMode="auto">
          <a:xfrm>
            <a:off x="2895600" y="36750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79" name="Oval 91"/>
          <p:cNvSpPr>
            <a:spLocks noChangeArrowheads="1"/>
          </p:cNvSpPr>
          <p:nvPr/>
        </p:nvSpPr>
        <p:spPr bwMode="auto">
          <a:xfrm>
            <a:off x="1290638" y="51101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0" name="Oval 92"/>
          <p:cNvSpPr>
            <a:spLocks noChangeArrowheads="1"/>
          </p:cNvSpPr>
          <p:nvPr/>
        </p:nvSpPr>
        <p:spPr bwMode="auto">
          <a:xfrm>
            <a:off x="1111250" y="545147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1" name="Oval 93"/>
          <p:cNvSpPr>
            <a:spLocks noChangeArrowheads="1"/>
          </p:cNvSpPr>
          <p:nvPr/>
        </p:nvSpPr>
        <p:spPr bwMode="auto">
          <a:xfrm>
            <a:off x="1276350" y="5697538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2" name="Oval 94"/>
          <p:cNvSpPr>
            <a:spLocks noChangeArrowheads="1"/>
          </p:cNvSpPr>
          <p:nvPr/>
        </p:nvSpPr>
        <p:spPr bwMode="auto">
          <a:xfrm>
            <a:off x="1571625" y="5861050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3" name="Oval 95"/>
          <p:cNvSpPr>
            <a:spLocks noChangeArrowheads="1"/>
          </p:cNvSpPr>
          <p:nvPr/>
        </p:nvSpPr>
        <p:spPr bwMode="auto">
          <a:xfrm>
            <a:off x="1951038" y="587057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4" name="Oval 96"/>
          <p:cNvSpPr>
            <a:spLocks noChangeArrowheads="1"/>
          </p:cNvSpPr>
          <p:nvPr/>
        </p:nvSpPr>
        <p:spPr bwMode="auto">
          <a:xfrm>
            <a:off x="2317750" y="6116638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5" name="Oval 97"/>
          <p:cNvSpPr>
            <a:spLocks noChangeArrowheads="1"/>
          </p:cNvSpPr>
          <p:nvPr/>
        </p:nvSpPr>
        <p:spPr bwMode="auto">
          <a:xfrm>
            <a:off x="2697163" y="61007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6" name="Oval 98"/>
          <p:cNvSpPr>
            <a:spLocks noChangeArrowheads="1"/>
          </p:cNvSpPr>
          <p:nvPr/>
        </p:nvSpPr>
        <p:spPr bwMode="auto">
          <a:xfrm>
            <a:off x="3052763" y="616902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7" name="Oval 99"/>
          <p:cNvSpPr>
            <a:spLocks noChangeArrowheads="1"/>
          </p:cNvSpPr>
          <p:nvPr/>
        </p:nvSpPr>
        <p:spPr bwMode="auto">
          <a:xfrm>
            <a:off x="3549650" y="621347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8" name="Oval 100"/>
          <p:cNvSpPr>
            <a:spLocks noChangeArrowheads="1"/>
          </p:cNvSpPr>
          <p:nvPr/>
        </p:nvSpPr>
        <p:spPr bwMode="auto">
          <a:xfrm>
            <a:off x="3938588" y="6092825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89" name="Oval 101"/>
          <p:cNvSpPr>
            <a:spLocks noChangeArrowheads="1"/>
          </p:cNvSpPr>
          <p:nvPr/>
        </p:nvSpPr>
        <p:spPr bwMode="auto">
          <a:xfrm>
            <a:off x="4635500" y="622141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0" name="Oval 102"/>
          <p:cNvSpPr>
            <a:spLocks noChangeArrowheads="1"/>
          </p:cNvSpPr>
          <p:nvPr/>
        </p:nvSpPr>
        <p:spPr bwMode="auto">
          <a:xfrm>
            <a:off x="5035550" y="618331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1" name="Oval 103"/>
          <p:cNvSpPr>
            <a:spLocks noChangeArrowheads="1"/>
          </p:cNvSpPr>
          <p:nvPr/>
        </p:nvSpPr>
        <p:spPr bwMode="auto">
          <a:xfrm>
            <a:off x="5246688" y="6121400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2" name="Oval 104"/>
          <p:cNvSpPr>
            <a:spLocks noChangeArrowheads="1"/>
          </p:cNvSpPr>
          <p:nvPr/>
        </p:nvSpPr>
        <p:spPr bwMode="auto">
          <a:xfrm>
            <a:off x="5553075" y="6249988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3" name="Oval 105"/>
          <p:cNvSpPr>
            <a:spLocks noChangeArrowheads="1"/>
          </p:cNvSpPr>
          <p:nvPr/>
        </p:nvSpPr>
        <p:spPr bwMode="auto">
          <a:xfrm>
            <a:off x="5883275" y="6142038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4" name="Oval 106"/>
          <p:cNvSpPr>
            <a:spLocks noChangeArrowheads="1"/>
          </p:cNvSpPr>
          <p:nvPr/>
        </p:nvSpPr>
        <p:spPr bwMode="auto">
          <a:xfrm>
            <a:off x="6296025" y="61642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5" name="Oval 107"/>
          <p:cNvSpPr>
            <a:spLocks noChangeArrowheads="1"/>
          </p:cNvSpPr>
          <p:nvPr/>
        </p:nvSpPr>
        <p:spPr bwMode="auto">
          <a:xfrm>
            <a:off x="6696075" y="6115050"/>
            <a:ext cx="536575" cy="452438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91596" name="Oval 108"/>
          <p:cNvSpPr>
            <a:spLocks noChangeArrowheads="1"/>
          </p:cNvSpPr>
          <p:nvPr/>
        </p:nvSpPr>
        <p:spPr bwMode="auto">
          <a:xfrm>
            <a:off x="6977063" y="5948363"/>
            <a:ext cx="536575" cy="452437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191597" name="Object 219"/>
          <p:cNvGraphicFramePr>
            <a:graphicFrameLocks noChangeAspect="1"/>
          </p:cNvGraphicFramePr>
          <p:nvPr/>
        </p:nvGraphicFramePr>
        <p:xfrm>
          <a:off x="7651750" y="6210300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90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Object 2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51750" y="6210300"/>
                        <a:ext cx="417513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1598" name="Object 219"/>
          <p:cNvGraphicFramePr>
            <a:graphicFrameLocks noChangeAspect="1"/>
          </p:cNvGraphicFramePr>
          <p:nvPr/>
        </p:nvGraphicFramePr>
        <p:xfrm>
          <a:off x="3316288" y="2917825"/>
          <a:ext cx="417512" cy="306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91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6288" y="2917825"/>
                        <a:ext cx="417512" cy="3063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99" name="Freeform 111"/>
          <p:cNvSpPr>
            <a:spLocks/>
          </p:cNvSpPr>
          <p:nvPr/>
        </p:nvSpPr>
        <p:spPr bwMode="auto">
          <a:xfrm>
            <a:off x="3668713" y="2898775"/>
            <a:ext cx="4121150" cy="3479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3" y="142"/>
              </a:cxn>
              <a:cxn ang="0">
                <a:pos x="83" y="531"/>
              </a:cxn>
              <a:cxn ang="0">
                <a:pos x="539" y="950"/>
              </a:cxn>
              <a:cxn ang="0">
                <a:pos x="1332" y="1586"/>
              </a:cxn>
              <a:cxn ang="0">
                <a:pos x="1886" y="1877"/>
              </a:cxn>
              <a:cxn ang="0">
                <a:pos x="2260" y="2019"/>
              </a:cxn>
              <a:cxn ang="0">
                <a:pos x="2596" y="2192"/>
              </a:cxn>
            </a:cxnLst>
            <a:rect l="0" t="0" r="r" b="b"/>
            <a:pathLst>
              <a:path w="2596" h="2192">
                <a:moveTo>
                  <a:pt x="0" y="0"/>
                </a:moveTo>
                <a:cubicBezTo>
                  <a:pt x="64" y="27"/>
                  <a:pt x="129" y="54"/>
                  <a:pt x="143" y="142"/>
                </a:cubicBezTo>
                <a:cubicBezTo>
                  <a:pt x="157" y="230"/>
                  <a:pt x="17" y="397"/>
                  <a:pt x="83" y="531"/>
                </a:cubicBezTo>
                <a:cubicBezTo>
                  <a:pt x="149" y="665"/>
                  <a:pt x="331" y="774"/>
                  <a:pt x="539" y="950"/>
                </a:cubicBezTo>
                <a:cubicBezTo>
                  <a:pt x="747" y="1126"/>
                  <a:pt x="1108" y="1432"/>
                  <a:pt x="1332" y="1586"/>
                </a:cubicBezTo>
                <a:cubicBezTo>
                  <a:pt x="1556" y="1740"/>
                  <a:pt x="1731" y="1805"/>
                  <a:pt x="1886" y="1877"/>
                </a:cubicBezTo>
                <a:cubicBezTo>
                  <a:pt x="2041" y="1949"/>
                  <a:pt x="2142" y="1967"/>
                  <a:pt x="2260" y="2019"/>
                </a:cubicBezTo>
                <a:cubicBezTo>
                  <a:pt x="2378" y="2071"/>
                  <a:pt x="2487" y="2131"/>
                  <a:pt x="2596" y="2192"/>
                </a:cubicBezTo>
              </a:path>
            </a:pathLst>
          </a:custGeom>
          <a:noFill/>
          <a:ln w="38100" cmpd="sng">
            <a:solidFill>
              <a:srgbClr val="0033CC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1600" name="Rectangle 3"/>
          <p:cNvSpPr>
            <a:spLocks noChangeArrowheads="1"/>
          </p:cNvSpPr>
          <p:nvPr/>
        </p:nvSpPr>
        <p:spPr bwMode="auto">
          <a:xfrm>
            <a:off x="423863" y="1498600"/>
            <a:ext cx="8440737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>
                <a:latin typeface="Gill Sans MT" panose="020B0502020104020203" pitchFamily="34" charset="0"/>
              </a:rPr>
              <a:t>a packet passes through </a:t>
            </a:r>
            <a:r>
              <a:rPr lang="en-US" i="1">
                <a:solidFill>
                  <a:srgbClr val="FF0000"/>
                </a:solidFill>
                <a:latin typeface="Gill Sans MT" panose="020B0502020104020203" pitchFamily="34" charset="0"/>
              </a:rPr>
              <a:t>many</a:t>
            </a:r>
            <a:r>
              <a:rPr lang="en-US">
                <a:latin typeface="Gill Sans MT" panose="020B0502020104020203" pitchFamily="34" charset="0"/>
              </a:rPr>
              <a:t> networks from source host to destination host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endParaRPr lang="en-US">
              <a:latin typeface="Gill Sans MT" panose="020B0502020104020203" pitchFamily="34" charset="0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None/>
            </a:pPr>
            <a:endParaRPr lang="en-US" sz="2000">
              <a:solidFill>
                <a:srgbClr val="FF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112" name="Picture 121" descr="underline_base">
            <a:extLst>
              <a:ext uri="{FF2B5EF4-FFF2-40B4-BE49-F238E27FC236}">
                <a16:creationId xmlns:a16="http://schemas.microsoft.com/office/drawing/2014/main" id="{C3091FD9-9B25-444C-9767-3176478C2A8A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3000"/>
                                        <p:tgtEl>
                                          <p:spTgt spid="19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59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62999027-1BA8-4AD2-AFA9-94133F1E14AF}" type="slidenum">
              <a:rPr lang="en-US"/>
              <a:pPr/>
              <a:t>42</a:t>
            </a:fld>
            <a:endParaRPr lang="en-US"/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>
          <a:xfrm>
            <a:off x="325438" y="141288"/>
            <a:ext cx="8096250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Internet structure: network of networks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52425" y="1428750"/>
            <a:ext cx="8440738" cy="9144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a packet passes through many networks down and up the hierarchy!</a:t>
            </a:r>
            <a:endParaRPr lang="en-US" sz="2400" dirty="0">
              <a:latin typeface="Gill Sans MT" panose="020B0502020104020203" pitchFamily="34" charset="0"/>
            </a:endParaRPr>
          </a:p>
          <a:p>
            <a:pPr>
              <a:buFont typeface="Wingdings" pitchFamily="2" charset="2"/>
              <a:buNone/>
            </a:pPr>
            <a:endParaRPr 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 lvl="1">
              <a:buFont typeface="Wingdings" pitchFamily="2" charset="2"/>
              <a:buNone/>
            </a:pP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78852" name="Oval 4"/>
          <p:cNvSpPr>
            <a:spLocks noChangeArrowheads="1"/>
          </p:cNvSpPr>
          <p:nvPr/>
        </p:nvSpPr>
        <p:spPr bwMode="auto">
          <a:xfrm>
            <a:off x="2432050" y="48831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/>
          </a:p>
        </p:txBody>
      </p:sp>
      <p:sp>
        <p:nvSpPr>
          <p:cNvPr id="78853" name="Oval 5"/>
          <p:cNvSpPr>
            <a:spLocks noChangeArrowheads="1"/>
          </p:cNvSpPr>
          <p:nvPr/>
        </p:nvSpPr>
        <p:spPr bwMode="auto">
          <a:xfrm>
            <a:off x="3530600" y="3679825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/>
          </a:p>
        </p:txBody>
      </p:sp>
      <p:sp>
        <p:nvSpPr>
          <p:cNvPr id="78854" name="Oval 6"/>
          <p:cNvSpPr>
            <a:spLocks noChangeArrowheads="1"/>
          </p:cNvSpPr>
          <p:nvPr/>
        </p:nvSpPr>
        <p:spPr bwMode="auto">
          <a:xfrm>
            <a:off x="4800600" y="4845050"/>
            <a:ext cx="1863725" cy="7905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Comic Sans MS" pitchFamily="66" charset="0"/>
              </a:rPr>
              <a:t>Tier 1 ISP</a:t>
            </a:r>
            <a:endParaRPr lang="en-US"/>
          </a:p>
        </p:txBody>
      </p:sp>
      <p:sp>
        <p:nvSpPr>
          <p:cNvPr id="78855" name="Oval 7"/>
          <p:cNvSpPr>
            <a:spLocks noChangeArrowheads="1"/>
          </p:cNvSpPr>
          <p:nvPr/>
        </p:nvSpPr>
        <p:spPr bwMode="auto">
          <a:xfrm>
            <a:off x="5121275" y="48514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56" name="Oval 8"/>
          <p:cNvSpPr>
            <a:spLocks noChangeArrowheads="1"/>
          </p:cNvSpPr>
          <p:nvPr/>
        </p:nvSpPr>
        <p:spPr bwMode="auto">
          <a:xfrm>
            <a:off x="4670425" y="43815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57" name="Oval 9"/>
          <p:cNvSpPr>
            <a:spLocks noChangeArrowheads="1"/>
          </p:cNvSpPr>
          <p:nvPr/>
        </p:nvSpPr>
        <p:spPr bwMode="auto">
          <a:xfrm>
            <a:off x="4206875" y="4406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58" name="Oval 10"/>
          <p:cNvSpPr>
            <a:spLocks noChangeArrowheads="1"/>
          </p:cNvSpPr>
          <p:nvPr/>
        </p:nvSpPr>
        <p:spPr bwMode="auto">
          <a:xfrm>
            <a:off x="3736975" y="48641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59" name="Oval 11"/>
          <p:cNvSpPr>
            <a:spLocks noChangeArrowheads="1"/>
          </p:cNvSpPr>
          <p:nvPr/>
        </p:nvSpPr>
        <p:spPr bwMode="auto">
          <a:xfrm>
            <a:off x="4232275" y="51816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60" name="Oval 12"/>
          <p:cNvSpPr>
            <a:spLocks noChangeArrowheads="1"/>
          </p:cNvSpPr>
          <p:nvPr/>
        </p:nvSpPr>
        <p:spPr bwMode="auto">
          <a:xfrm>
            <a:off x="4746625" y="5168900"/>
            <a:ext cx="133350" cy="142875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61" name="Line 13"/>
          <p:cNvSpPr>
            <a:spLocks noChangeShapeType="1"/>
          </p:cNvSpPr>
          <p:nvPr/>
        </p:nvSpPr>
        <p:spPr bwMode="auto">
          <a:xfrm flipV="1">
            <a:off x="4368800" y="5238750"/>
            <a:ext cx="381000" cy="63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62" name="Line 14"/>
          <p:cNvSpPr>
            <a:spLocks noChangeShapeType="1"/>
          </p:cNvSpPr>
          <p:nvPr/>
        </p:nvSpPr>
        <p:spPr bwMode="auto">
          <a:xfrm>
            <a:off x="4778375" y="4495800"/>
            <a:ext cx="368300" cy="368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863" name="Line 15"/>
          <p:cNvSpPr>
            <a:spLocks noChangeShapeType="1"/>
          </p:cNvSpPr>
          <p:nvPr/>
        </p:nvSpPr>
        <p:spPr bwMode="auto">
          <a:xfrm flipV="1">
            <a:off x="3835400" y="4527550"/>
            <a:ext cx="393700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1946275" y="3286125"/>
            <a:ext cx="6219825" cy="2838450"/>
            <a:chOff x="1226" y="2070"/>
            <a:chExt cx="3918" cy="1788"/>
          </a:xfrm>
        </p:grpSpPr>
        <p:grpSp>
          <p:nvGrpSpPr>
            <p:cNvPr id="3" name="Group 23"/>
            <p:cNvGrpSpPr>
              <a:grpSpLocks/>
            </p:cNvGrpSpPr>
            <p:nvPr/>
          </p:nvGrpSpPr>
          <p:grpSpPr bwMode="auto">
            <a:xfrm>
              <a:off x="3042" y="2102"/>
              <a:ext cx="1054" cy="372"/>
              <a:chOff x="3042" y="2102"/>
              <a:chExt cx="1054" cy="372"/>
            </a:xfrm>
          </p:grpSpPr>
          <p:sp>
            <p:nvSpPr>
              <p:cNvPr id="78872" name="Oval 24"/>
              <p:cNvSpPr>
                <a:spLocks noChangeArrowheads="1"/>
              </p:cNvSpPr>
              <p:nvPr/>
            </p:nvSpPr>
            <p:spPr bwMode="auto">
              <a:xfrm>
                <a:off x="3042" y="210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3" name="Text Box 25"/>
              <p:cNvSpPr txBox="1">
                <a:spLocks noChangeArrowheads="1"/>
              </p:cNvSpPr>
              <p:nvPr/>
            </p:nvSpPr>
            <p:spPr bwMode="auto">
              <a:xfrm>
                <a:off x="3182" y="2176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78874" name="Oval 26"/>
              <p:cNvSpPr>
                <a:spLocks noChangeArrowheads="1"/>
              </p:cNvSpPr>
              <p:nvPr/>
            </p:nvSpPr>
            <p:spPr bwMode="auto">
              <a:xfrm>
                <a:off x="3184" y="234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4" name="Group 27"/>
            <p:cNvGrpSpPr>
              <a:grpSpLocks/>
            </p:cNvGrpSpPr>
            <p:nvPr/>
          </p:nvGrpSpPr>
          <p:grpSpPr bwMode="auto">
            <a:xfrm>
              <a:off x="1610" y="2070"/>
              <a:ext cx="1054" cy="372"/>
              <a:chOff x="698" y="2190"/>
              <a:chExt cx="1054" cy="372"/>
            </a:xfrm>
          </p:grpSpPr>
          <p:sp>
            <p:nvSpPr>
              <p:cNvPr id="78876" name="Oval 28"/>
              <p:cNvSpPr>
                <a:spLocks noChangeArrowheads="1"/>
              </p:cNvSpPr>
              <p:nvPr/>
            </p:nvSpPr>
            <p:spPr bwMode="auto">
              <a:xfrm>
                <a:off x="698" y="219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77" name="Text Box 29"/>
              <p:cNvSpPr txBox="1">
                <a:spLocks noChangeArrowheads="1"/>
              </p:cNvSpPr>
              <p:nvPr/>
            </p:nvSpPr>
            <p:spPr bwMode="auto">
              <a:xfrm>
                <a:off x="838" y="226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78878" name="Oval 30"/>
              <p:cNvSpPr>
                <a:spLocks noChangeArrowheads="1"/>
              </p:cNvSpPr>
              <p:nvPr/>
            </p:nvSpPr>
            <p:spPr bwMode="auto">
              <a:xfrm>
                <a:off x="1464" y="2460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5" name="Group 31"/>
            <p:cNvGrpSpPr>
              <a:grpSpLocks/>
            </p:cNvGrpSpPr>
            <p:nvPr/>
          </p:nvGrpSpPr>
          <p:grpSpPr bwMode="auto">
            <a:xfrm>
              <a:off x="1226" y="3476"/>
              <a:ext cx="1054" cy="374"/>
              <a:chOff x="442" y="3748"/>
              <a:chExt cx="1054" cy="374"/>
            </a:xfrm>
          </p:grpSpPr>
          <p:sp>
            <p:nvSpPr>
              <p:cNvPr id="78880" name="Oval 32"/>
              <p:cNvSpPr>
                <a:spLocks noChangeArrowheads="1"/>
              </p:cNvSpPr>
              <p:nvPr/>
            </p:nvSpPr>
            <p:spPr bwMode="auto">
              <a:xfrm>
                <a:off x="442" y="375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1" name="Text Box 33"/>
              <p:cNvSpPr txBox="1">
                <a:spLocks noChangeArrowheads="1"/>
              </p:cNvSpPr>
              <p:nvPr/>
            </p:nvSpPr>
            <p:spPr bwMode="auto">
              <a:xfrm>
                <a:off x="582" y="382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78882" name="Oval 34"/>
              <p:cNvSpPr>
                <a:spLocks noChangeArrowheads="1"/>
              </p:cNvSpPr>
              <p:nvPr/>
            </p:nvSpPr>
            <p:spPr bwMode="auto">
              <a:xfrm>
                <a:off x="904" y="374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6" name="Group 35"/>
            <p:cNvGrpSpPr>
              <a:grpSpLocks/>
            </p:cNvGrpSpPr>
            <p:nvPr/>
          </p:nvGrpSpPr>
          <p:grpSpPr bwMode="auto">
            <a:xfrm>
              <a:off x="2674" y="3486"/>
              <a:ext cx="1054" cy="372"/>
              <a:chOff x="2698" y="3710"/>
              <a:chExt cx="1054" cy="372"/>
            </a:xfrm>
          </p:grpSpPr>
          <p:sp>
            <p:nvSpPr>
              <p:cNvPr id="78884" name="Oval 36"/>
              <p:cNvSpPr>
                <a:spLocks noChangeArrowheads="1"/>
              </p:cNvSpPr>
              <p:nvPr/>
            </p:nvSpPr>
            <p:spPr bwMode="auto">
              <a:xfrm>
                <a:off x="2698" y="3710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5" name="Text Box 37"/>
              <p:cNvSpPr txBox="1">
                <a:spLocks noChangeArrowheads="1"/>
              </p:cNvSpPr>
              <p:nvPr/>
            </p:nvSpPr>
            <p:spPr bwMode="auto">
              <a:xfrm>
                <a:off x="2838" y="3784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78886" name="Oval 38"/>
              <p:cNvSpPr>
                <a:spLocks noChangeArrowheads="1"/>
              </p:cNvSpPr>
              <p:nvPr/>
            </p:nvSpPr>
            <p:spPr bwMode="auto">
              <a:xfrm>
                <a:off x="3408" y="3716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7" name="Group 39"/>
            <p:cNvGrpSpPr>
              <a:grpSpLocks/>
            </p:cNvGrpSpPr>
            <p:nvPr/>
          </p:nvGrpSpPr>
          <p:grpSpPr bwMode="auto">
            <a:xfrm>
              <a:off x="4090" y="3182"/>
              <a:ext cx="1054" cy="372"/>
              <a:chOff x="4090" y="3182"/>
              <a:chExt cx="1054" cy="372"/>
            </a:xfrm>
          </p:grpSpPr>
          <p:sp>
            <p:nvSpPr>
              <p:cNvPr id="78888" name="Oval 40"/>
              <p:cNvSpPr>
                <a:spLocks noChangeArrowheads="1"/>
              </p:cNvSpPr>
              <p:nvPr/>
            </p:nvSpPr>
            <p:spPr bwMode="auto">
              <a:xfrm>
                <a:off x="4090" y="3182"/>
                <a:ext cx="1054" cy="372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889" name="Text Box 41"/>
              <p:cNvSpPr txBox="1">
                <a:spLocks noChangeArrowheads="1"/>
              </p:cNvSpPr>
              <p:nvPr/>
            </p:nvSpPr>
            <p:spPr bwMode="auto">
              <a:xfrm>
                <a:off x="4230" y="3256"/>
                <a:ext cx="847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sz="1800">
                    <a:solidFill>
                      <a:schemeClr val="folHlink"/>
                    </a:solidFill>
                    <a:latin typeface="Comic Sans MS" pitchFamily="66" charset="0"/>
                  </a:rPr>
                  <a:t>Tier-2 ISP</a:t>
                </a:r>
                <a:endParaRPr lang="en-US">
                  <a:solidFill>
                    <a:schemeClr val="folHlink"/>
                  </a:solidFill>
                </a:endParaRPr>
              </a:p>
            </p:txBody>
          </p:sp>
          <p:sp>
            <p:nvSpPr>
              <p:cNvPr id="78890" name="Oval 42"/>
              <p:cNvSpPr>
                <a:spLocks noChangeArrowheads="1"/>
              </p:cNvSpPr>
              <p:nvPr/>
            </p:nvSpPr>
            <p:spPr bwMode="auto">
              <a:xfrm>
                <a:off x="4144" y="3308"/>
                <a:ext cx="84" cy="90"/>
              </a:xfrm>
              <a:prstGeom prst="ellipse">
                <a:avLst/>
              </a:prstGeom>
              <a:solidFill>
                <a:schemeClr val="folHlink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78891" name="Oval 43"/>
            <p:cNvSpPr>
              <a:spLocks noChangeArrowheads="1"/>
            </p:cNvSpPr>
            <p:nvPr/>
          </p:nvSpPr>
          <p:spPr bwMode="auto">
            <a:xfrm>
              <a:off x="1712" y="2328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892" name="Line 44"/>
            <p:cNvSpPr>
              <a:spLocks noChangeShapeType="1"/>
            </p:cNvSpPr>
            <p:nvPr/>
          </p:nvSpPr>
          <p:spPr bwMode="auto">
            <a:xfrm>
              <a:off x="1768" y="2400"/>
              <a:ext cx="200" cy="6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78893" name="Oval 45"/>
            <p:cNvSpPr>
              <a:spLocks noChangeArrowheads="1"/>
            </p:cNvSpPr>
            <p:nvPr/>
          </p:nvSpPr>
          <p:spPr bwMode="auto">
            <a:xfrm>
              <a:off x="1928" y="3044"/>
              <a:ext cx="96" cy="88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78894" name="Oval 46"/>
          <p:cNvSpPr>
            <a:spLocks noChangeArrowheads="1"/>
          </p:cNvSpPr>
          <p:nvPr/>
        </p:nvSpPr>
        <p:spPr bwMode="auto">
          <a:xfrm>
            <a:off x="6337300" y="36830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95" name="Oval 47"/>
          <p:cNvSpPr>
            <a:spLocks noChangeArrowheads="1"/>
          </p:cNvSpPr>
          <p:nvPr/>
        </p:nvSpPr>
        <p:spPr bwMode="auto">
          <a:xfrm>
            <a:off x="7302500" y="4991100"/>
            <a:ext cx="152400" cy="165100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8896" name="Line 48"/>
          <p:cNvSpPr>
            <a:spLocks noChangeShapeType="1"/>
          </p:cNvSpPr>
          <p:nvPr/>
        </p:nvSpPr>
        <p:spPr bwMode="auto">
          <a:xfrm>
            <a:off x="6451600" y="3822700"/>
            <a:ext cx="876300" cy="1155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8" name="Group 52"/>
          <p:cNvGrpSpPr>
            <a:grpSpLocks/>
          </p:cNvGrpSpPr>
          <p:nvPr/>
        </p:nvGrpSpPr>
        <p:grpSpPr bwMode="auto">
          <a:xfrm>
            <a:off x="5273675" y="2676525"/>
            <a:ext cx="1057275" cy="695325"/>
            <a:chOff x="4314" y="1086"/>
            <a:chExt cx="666" cy="438"/>
          </a:xfrm>
        </p:grpSpPr>
        <p:sp>
          <p:nvSpPr>
            <p:cNvPr id="78901" name="Oval 53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02" name="Text Box 54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9" name="Group 55"/>
          <p:cNvGrpSpPr>
            <a:grpSpLocks/>
          </p:cNvGrpSpPr>
          <p:nvPr/>
        </p:nvGrpSpPr>
        <p:grpSpPr bwMode="auto">
          <a:xfrm>
            <a:off x="4308475" y="2828925"/>
            <a:ext cx="1057275" cy="695325"/>
            <a:chOff x="4314" y="1086"/>
            <a:chExt cx="666" cy="438"/>
          </a:xfrm>
        </p:grpSpPr>
        <p:sp>
          <p:nvSpPr>
            <p:cNvPr id="78904" name="Oval 56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05" name="Text Box 57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0" name="Group 58"/>
          <p:cNvGrpSpPr>
            <a:grpSpLocks/>
          </p:cNvGrpSpPr>
          <p:nvPr/>
        </p:nvGrpSpPr>
        <p:grpSpPr bwMode="auto">
          <a:xfrm>
            <a:off x="6022975" y="2816225"/>
            <a:ext cx="1057275" cy="695325"/>
            <a:chOff x="4314" y="1086"/>
            <a:chExt cx="666" cy="438"/>
          </a:xfrm>
        </p:grpSpPr>
        <p:sp>
          <p:nvSpPr>
            <p:cNvPr id="78907" name="Oval 59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08" name="Text Box 60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1" name="Group 61"/>
          <p:cNvGrpSpPr>
            <a:grpSpLocks/>
          </p:cNvGrpSpPr>
          <p:nvPr/>
        </p:nvGrpSpPr>
        <p:grpSpPr bwMode="auto">
          <a:xfrm>
            <a:off x="1539875" y="5876925"/>
            <a:ext cx="1057275" cy="695325"/>
            <a:chOff x="4314" y="1086"/>
            <a:chExt cx="666" cy="438"/>
          </a:xfrm>
        </p:grpSpPr>
        <p:sp>
          <p:nvSpPr>
            <p:cNvPr id="78910" name="Oval 62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1" name="Text Box 63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2" name="Group 64"/>
          <p:cNvGrpSpPr>
            <a:grpSpLocks/>
          </p:cNvGrpSpPr>
          <p:nvPr/>
        </p:nvGrpSpPr>
        <p:grpSpPr bwMode="auto">
          <a:xfrm>
            <a:off x="1882775" y="2473325"/>
            <a:ext cx="1057275" cy="695325"/>
            <a:chOff x="4314" y="1086"/>
            <a:chExt cx="666" cy="438"/>
          </a:xfrm>
        </p:grpSpPr>
        <p:sp>
          <p:nvSpPr>
            <p:cNvPr id="78913" name="Oval 65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4" name="Text Box 66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3" name="Group 67"/>
          <p:cNvGrpSpPr>
            <a:grpSpLocks/>
          </p:cNvGrpSpPr>
          <p:nvPr/>
        </p:nvGrpSpPr>
        <p:grpSpPr bwMode="auto">
          <a:xfrm>
            <a:off x="2746375" y="2714625"/>
            <a:ext cx="1057275" cy="695325"/>
            <a:chOff x="4314" y="1086"/>
            <a:chExt cx="666" cy="438"/>
          </a:xfrm>
        </p:grpSpPr>
        <p:sp>
          <p:nvSpPr>
            <p:cNvPr id="78916" name="Oval 68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17" name="Text Box 69"/>
            <p:cNvSpPr txBox="1">
              <a:spLocks noChangeArrowheads="1"/>
            </p:cNvSpPr>
            <p:nvPr/>
          </p:nvSpPr>
          <p:spPr bwMode="auto">
            <a:xfrm>
              <a:off x="4328" y="1106"/>
              <a:ext cx="533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Tier 3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4" name="Group 70"/>
          <p:cNvGrpSpPr>
            <a:grpSpLocks/>
          </p:cNvGrpSpPr>
          <p:nvPr/>
        </p:nvGrpSpPr>
        <p:grpSpPr bwMode="auto">
          <a:xfrm>
            <a:off x="2898775" y="5940425"/>
            <a:ext cx="1057275" cy="695325"/>
            <a:chOff x="4314" y="1086"/>
            <a:chExt cx="666" cy="438"/>
          </a:xfrm>
        </p:grpSpPr>
        <p:sp>
          <p:nvSpPr>
            <p:cNvPr id="78919" name="Oval 71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20" name="Text Box 72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5" name="Group 73"/>
          <p:cNvGrpSpPr>
            <a:grpSpLocks/>
          </p:cNvGrpSpPr>
          <p:nvPr/>
        </p:nvGrpSpPr>
        <p:grpSpPr bwMode="auto">
          <a:xfrm>
            <a:off x="4600575" y="5940425"/>
            <a:ext cx="1057275" cy="695325"/>
            <a:chOff x="4314" y="1086"/>
            <a:chExt cx="666" cy="438"/>
          </a:xfrm>
        </p:grpSpPr>
        <p:sp>
          <p:nvSpPr>
            <p:cNvPr id="78922" name="Oval 74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23" name="Text Box 75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pSp>
        <p:nvGrpSpPr>
          <p:cNvPr id="16" name="Group 76"/>
          <p:cNvGrpSpPr>
            <a:grpSpLocks/>
          </p:cNvGrpSpPr>
          <p:nvPr/>
        </p:nvGrpSpPr>
        <p:grpSpPr bwMode="auto">
          <a:xfrm>
            <a:off x="7305675" y="5483225"/>
            <a:ext cx="1057275" cy="695325"/>
            <a:chOff x="4314" y="1086"/>
            <a:chExt cx="666" cy="438"/>
          </a:xfrm>
        </p:grpSpPr>
        <p:sp>
          <p:nvSpPr>
            <p:cNvPr id="78925" name="Oval 77"/>
            <p:cNvSpPr>
              <a:spLocks noChangeArrowheads="1"/>
            </p:cNvSpPr>
            <p:nvPr/>
          </p:nvSpPr>
          <p:spPr bwMode="auto">
            <a:xfrm>
              <a:off x="4314" y="1086"/>
              <a:ext cx="666" cy="438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8926" name="Text Box 78"/>
            <p:cNvSpPr txBox="1">
              <a:spLocks noChangeArrowheads="1"/>
            </p:cNvSpPr>
            <p:nvPr/>
          </p:nvSpPr>
          <p:spPr bwMode="auto">
            <a:xfrm>
              <a:off x="4384" y="1106"/>
              <a:ext cx="418" cy="4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local</a:t>
              </a:r>
            </a:p>
            <a:p>
              <a:pPr algn="ctr"/>
              <a:r>
                <a:rPr lang="en-US" sz="1800">
                  <a:solidFill>
                    <a:schemeClr val="folHlink"/>
                  </a:solidFill>
                  <a:latin typeface="Comic Sans MS" pitchFamily="66" charset="0"/>
                </a:rPr>
                <a:t>ISP</a:t>
              </a:r>
              <a:endParaRPr lang="en-US">
                <a:solidFill>
                  <a:schemeClr val="folHlink"/>
                </a:solidFill>
              </a:endParaRPr>
            </a:p>
          </p:txBody>
        </p:sp>
      </p:grpSp>
      <p:graphicFrame>
        <p:nvGraphicFramePr>
          <p:cNvPr id="79067" name="Object 219"/>
          <p:cNvGraphicFramePr>
            <a:graphicFrameLocks noChangeAspect="1"/>
          </p:cNvGraphicFramePr>
          <p:nvPr/>
        </p:nvGraphicFramePr>
        <p:xfrm>
          <a:off x="1512888" y="2197100"/>
          <a:ext cx="417512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14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12888" y="2197100"/>
                        <a:ext cx="417512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187" name="Object 339"/>
          <p:cNvGraphicFramePr>
            <a:graphicFrameLocks noChangeAspect="1"/>
          </p:cNvGraphicFramePr>
          <p:nvPr/>
        </p:nvGraphicFramePr>
        <p:xfrm>
          <a:off x="8486775" y="6007100"/>
          <a:ext cx="417513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015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86775" y="6007100"/>
                        <a:ext cx="417513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189" name="Freeform 341"/>
          <p:cNvSpPr>
            <a:spLocks/>
          </p:cNvSpPr>
          <p:nvPr/>
        </p:nvSpPr>
        <p:spPr bwMode="auto">
          <a:xfrm>
            <a:off x="1879600" y="2476500"/>
            <a:ext cx="6654800" cy="36195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68" y="264"/>
              </a:cxn>
              <a:cxn ang="0">
                <a:pos x="920" y="592"/>
              </a:cxn>
              <a:cxn ang="0">
                <a:pos x="1232" y="840"/>
              </a:cxn>
              <a:cxn ang="0">
                <a:pos x="1792" y="1248"/>
              </a:cxn>
              <a:cxn ang="0">
                <a:pos x="2096" y="1560"/>
              </a:cxn>
              <a:cxn ang="0">
                <a:pos x="3008" y="1800"/>
              </a:cxn>
              <a:cxn ang="0">
                <a:pos x="3632" y="1912"/>
              </a:cxn>
              <a:cxn ang="0">
                <a:pos x="4040" y="2240"/>
              </a:cxn>
              <a:cxn ang="0">
                <a:pos x="4192" y="2280"/>
              </a:cxn>
            </a:cxnLst>
            <a:rect l="0" t="0" r="r" b="b"/>
            <a:pathLst>
              <a:path w="4192" h="2280">
                <a:moveTo>
                  <a:pt x="0" y="0"/>
                </a:moveTo>
                <a:lnTo>
                  <a:pt x="568" y="264"/>
                </a:lnTo>
                <a:lnTo>
                  <a:pt x="920" y="592"/>
                </a:lnTo>
                <a:lnTo>
                  <a:pt x="1232" y="840"/>
                </a:lnTo>
                <a:lnTo>
                  <a:pt x="1792" y="1248"/>
                </a:lnTo>
                <a:lnTo>
                  <a:pt x="2096" y="1560"/>
                </a:lnTo>
                <a:lnTo>
                  <a:pt x="3008" y="1800"/>
                </a:lnTo>
                <a:lnTo>
                  <a:pt x="3632" y="1912"/>
                </a:lnTo>
                <a:lnTo>
                  <a:pt x="4040" y="2240"/>
                </a:lnTo>
                <a:lnTo>
                  <a:pt x="4192" y="2280"/>
                </a:lnTo>
              </a:path>
            </a:pathLst>
          </a:custGeom>
          <a:noFill/>
          <a:ln w="57150" cmpd="sng">
            <a:solidFill>
              <a:schemeClr val="accent2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5" name="Picture 121" descr="underline_base">
            <a:extLst>
              <a:ext uri="{FF2B5EF4-FFF2-40B4-BE49-F238E27FC236}">
                <a16:creationId xmlns:a16="http://schemas.microsoft.com/office/drawing/2014/main" id="{4AAD070F-3C7B-4AA7-8220-5EFBF4C37681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914400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79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18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D0FB313B-23D8-4105-8AA1-13B161D353D9}" type="slidenum">
              <a:rPr lang="en-US"/>
              <a:pPr/>
              <a:t>43</a:t>
            </a:fld>
            <a:endParaRPr lang="en-US"/>
          </a:p>
        </p:txBody>
      </p:sp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solidFill>
                  <a:schemeClr val="tx1"/>
                </a:solidFill>
                <a:latin typeface="Gill Sans MT" panose="020B0502020104020203" pitchFamily="34" charset="0"/>
              </a:rPr>
              <a:t>Internet Hierarchy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r>
              <a:rPr lang="en-US" dirty="0">
                <a:latin typeface="Gill Sans MT" panose="020B0502020104020203" pitchFamily="34" charset="0"/>
              </a:rPr>
              <a:t>hierarchy based on routing (more later)</a:t>
            </a:r>
            <a:br>
              <a:rPr lang="en-US" dirty="0">
                <a:latin typeface="Gill Sans MT" panose="020B0502020104020203" pitchFamily="34" charset="0"/>
              </a:rPr>
            </a:br>
            <a:endParaRPr lang="en-US" dirty="0">
              <a:latin typeface="Gill Sans MT" panose="020B0502020104020203" pitchFamily="34" charset="0"/>
            </a:endParaRPr>
          </a:p>
        </p:txBody>
      </p:sp>
      <p:graphicFrame>
        <p:nvGraphicFramePr>
          <p:cNvPr id="302084" name="Object 4"/>
          <p:cNvGraphicFramePr>
            <a:graphicFrameLocks noChangeAspect="1"/>
          </p:cNvGraphicFramePr>
          <p:nvPr/>
        </p:nvGraphicFramePr>
        <p:xfrm>
          <a:off x="1905000" y="2743200"/>
          <a:ext cx="5038725" cy="3752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098" name="Picture" r:id="rId4" imgW="5038560" imgH="3753000" progId="Word.Picture.8">
                  <p:embed/>
                </p:oleObj>
              </mc:Choice>
              <mc:Fallback>
                <p:oleObj name="Picture" r:id="rId4" imgW="5038560" imgH="3753000" progId="Word.Picture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743200"/>
                        <a:ext cx="5038725" cy="3752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121" descr="underline_base">
            <a:extLst>
              <a:ext uri="{FF2B5EF4-FFF2-40B4-BE49-F238E27FC236}">
                <a16:creationId xmlns:a16="http://schemas.microsoft.com/office/drawing/2014/main" id="{9E778494-363B-44F5-9624-63F08EBAAB9C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1065212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none" dirty="0">
                <a:latin typeface="Gill Sans MT" panose="020B0502020104020203" pitchFamily="34" charset="0"/>
              </a:rPr>
              <a:t>Hierarchical Architecture (+s, -s)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2475" y="1600200"/>
            <a:ext cx="8710047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Advantages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Isolates and scopes internal dynamics: dampens oscillations, providing stability to the overall network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Supports scalability: aggregation/summary per domain for smaller, more efficient routing tables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Allows for flexibility: domains deploy different protocols, policies …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Disadvantages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Overhead of establishing and maintaining the hierarchy (esp. for mobile, dynamic nets)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Sub-optimality of routing …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C501F68E-6DF5-4767-A6D3-B3331C93975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121" descr="underline_base">
            <a:extLst>
              <a:ext uri="{FF2B5EF4-FFF2-40B4-BE49-F238E27FC236}">
                <a16:creationId xmlns:a16="http://schemas.microsoft.com/office/drawing/2014/main" id="{5D2F857A-DDEB-4591-B33E-CEB43DA5E954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12" y="1070811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6A3E99AA-6D34-4D4F-963F-7D03C9CE373D}" type="slidenum">
              <a:rPr lang="en-US"/>
              <a:pPr/>
              <a:t>45</a:t>
            </a:fld>
            <a:endParaRPr lang="en-US"/>
          </a:p>
        </p:txBody>
      </p:sp>
      <p:graphicFrame>
        <p:nvGraphicFramePr>
          <p:cNvPr id="312322" name="Object 2"/>
          <p:cNvGraphicFramePr>
            <a:graphicFrameLocks noChangeAspect="1"/>
          </p:cNvGraphicFramePr>
          <p:nvPr/>
        </p:nvGraphicFramePr>
        <p:xfrm>
          <a:off x="1143000" y="693738"/>
          <a:ext cx="6629400" cy="5453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336" name="Document" r:id="rId4" imgW="2324880" imgH="1910880" progId="Word.Document.8">
                  <p:embed/>
                </p:oleObj>
              </mc:Choice>
              <mc:Fallback>
                <p:oleObj name="Document" r:id="rId4" imgW="2324880" imgH="191088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693738"/>
                        <a:ext cx="6629400" cy="5453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2371725" y="6103938"/>
            <a:ext cx="39147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/>
              <a:t>100 node transit-stub topology</a:t>
            </a:r>
          </a:p>
        </p:txBody>
      </p:sp>
      <p:sp>
        <p:nvSpPr>
          <p:cNvPr id="312324" name="Text Box 4"/>
          <p:cNvSpPr txBox="1">
            <a:spLocks noChangeArrowheads="1"/>
          </p:cNvSpPr>
          <p:nvPr/>
        </p:nvSpPr>
        <p:spPr bwMode="auto">
          <a:xfrm>
            <a:off x="509588" y="58738"/>
            <a:ext cx="774223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So, what does the Internet look like? Have you seen it lately?!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DCC92583-9A97-4F65-908F-46D2AC03077F}" type="slidenum">
              <a:rPr lang="en-US"/>
              <a:pPr/>
              <a:t>46</a:t>
            </a:fld>
            <a:endParaRPr lang="en-US"/>
          </a:p>
        </p:txBody>
      </p:sp>
      <p:graphicFrame>
        <p:nvGraphicFramePr>
          <p:cNvPr id="314370" name="Object 2"/>
          <p:cNvGraphicFramePr>
            <a:graphicFrameLocks noChangeAspect="1"/>
          </p:cNvGraphicFramePr>
          <p:nvPr/>
        </p:nvGraphicFramePr>
        <p:xfrm>
          <a:off x="914400" y="0"/>
          <a:ext cx="7010400" cy="547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84" name="Document" r:id="rId4" imgW="2372400" imgH="1853280" progId="Word.Document.8">
                  <p:embed/>
                </p:oleObj>
              </mc:Choice>
              <mc:Fallback>
                <p:oleObj name="Document" r:id="rId4" imgW="2372400" imgH="1853280" progId="Word.Document.8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0"/>
                        <a:ext cx="7010400" cy="5476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4371" name="Text Box 3"/>
          <p:cNvSpPr txBox="1">
            <a:spLocks noChangeArrowheads="1"/>
          </p:cNvSpPr>
          <p:nvPr/>
        </p:nvSpPr>
        <p:spPr bwMode="auto">
          <a:xfrm>
            <a:off x="1023938" y="5478463"/>
            <a:ext cx="797564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Map of the multicast backbone [</a:t>
            </a:r>
            <a:r>
              <a:rPr lang="en-US" dirty="0" err="1">
                <a:latin typeface="Gill Sans MT" panose="020B0502020104020203" pitchFamily="34" charset="0"/>
              </a:rPr>
              <a:t>Mbone</a:t>
            </a:r>
            <a:r>
              <a:rPr lang="en-US" dirty="0">
                <a:latin typeface="Gill Sans MT" panose="020B0502020104020203" pitchFamily="34" charset="0"/>
              </a:rPr>
              <a:t>] (~3000 nodes) [2002]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83F18ADD-A252-4181-BA1B-599DA0FA4173}" type="slidenum">
              <a:rPr lang="en-US"/>
              <a:pPr/>
              <a:t>47</a:t>
            </a:fld>
            <a:endParaRPr lang="en-US"/>
          </a:p>
        </p:txBody>
      </p:sp>
      <p:pic>
        <p:nvPicPr>
          <p:cNvPr id="316418" name="Picture 2" descr="mbone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0"/>
            <a:ext cx="7924800" cy="5943600"/>
          </a:xfrm>
          <a:prstGeom prst="rect">
            <a:avLst/>
          </a:prstGeom>
          <a:noFill/>
        </p:spPr>
      </p:pic>
      <p:sp>
        <p:nvSpPr>
          <p:cNvPr id="316419" name="Text Box 3"/>
          <p:cNvSpPr txBox="1">
            <a:spLocks noChangeArrowheads="1"/>
          </p:cNvSpPr>
          <p:nvPr/>
        </p:nvSpPr>
        <p:spPr bwMode="auto">
          <a:xfrm>
            <a:off x="2727325" y="5908675"/>
            <a:ext cx="47518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Map of the Internet (~50,000 nodes)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4D4259B4-2666-4E53-845B-5CDDC807F4FF}" type="slidenum">
              <a:rPr lang="en-US"/>
              <a:pPr/>
              <a:t>48</a:t>
            </a:fld>
            <a:endParaRPr lang="en-US"/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It is not simple… 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It is really complex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in scale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in interactions and dynamics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in failure modes (loss, crashes, loops, </a:t>
            </a:r>
            <a:r>
              <a:rPr lang="en-US" dirty="0" err="1">
                <a:latin typeface="Gill Sans MT" panose="020B0502020104020203" pitchFamily="34" charset="0"/>
              </a:rPr>
              <a:t>etc</a:t>
            </a:r>
            <a:r>
              <a:rPr lang="en-US" dirty="0">
                <a:latin typeface="Gill Sans MT" panose="020B0502020104020203" pitchFamily="34" charset="0"/>
              </a:rPr>
              <a:t>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We need a very systematic approach to design protocols for such a complex network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5E33D875-2AC5-426E-9565-546FD110984C}" type="slidenum">
              <a:rPr lang="en-US"/>
              <a:pPr/>
              <a:t>49</a:t>
            </a:fld>
            <a:endParaRPr lang="en-US"/>
          </a:p>
        </p:txBody>
      </p:sp>
      <p:sp>
        <p:nvSpPr>
          <p:cNvPr id="320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320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1.1 </a:t>
            </a:r>
            <a:r>
              <a:rPr lang="en-US" dirty="0">
                <a:latin typeface="Gill Sans MT" panose="020B0502020104020203" pitchFamily="34" charset="0"/>
              </a:rPr>
              <a:t>What </a:t>
            </a:r>
            <a:r>
              <a:rPr lang="en-US" i="1" dirty="0">
                <a:latin typeface="Gill Sans MT" panose="020B0502020104020203" pitchFamily="34" charset="0"/>
              </a:rPr>
              <a:t>is</a:t>
            </a:r>
            <a:r>
              <a:rPr lang="en-US" dirty="0"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1.2</a:t>
            </a:r>
            <a:r>
              <a:rPr lang="en-US" dirty="0">
                <a:latin typeface="Gill Sans MT" panose="020B0502020104020203" pitchFamily="34" charset="0"/>
              </a:rPr>
              <a:t> Network edge</a:t>
            </a:r>
          </a:p>
          <a:p>
            <a:pPr lvl="2">
              <a:buClr>
                <a:srgbClr val="0000FF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1.3</a:t>
            </a:r>
            <a:r>
              <a:rPr lang="en-US" dirty="0">
                <a:latin typeface="Gill Sans MT" panose="020B0502020104020203" pitchFamily="34" charset="0"/>
              </a:rPr>
              <a:t> Network core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 dirty="0">
                <a:latin typeface="Gill Sans MT" panose="020B0502020104020203" pitchFamily="34" charset="0"/>
              </a:rPr>
              <a:t> circuit switching, packet switching, network structure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1.4</a:t>
            </a:r>
            <a:r>
              <a:rPr lang="en-US" dirty="0">
                <a:latin typeface="Gill Sans MT" panose="020B0502020104020203" pitchFamily="34" charset="0"/>
              </a:rPr>
              <a:t> 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1.5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1.6</a:t>
            </a:r>
            <a:r>
              <a:rPr lang="en-US" dirty="0">
                <a:latin typeface="Gill Sans MT" panose="020B0502020104020203" pitchFamily="34" charset="0"/>
              </a:rPr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 dirty="0">
                <a:latin typeface="Gill Sans MT" panose="020B0502020104020203" pitchFamily="34" charset="0"/>
              </a:rPr>
              <a:t> History</a:t>
            </a:r>
          </a:p>
          <a:p>
            <a:pPr>
              <a:buFont typeface="Wingdings" pitchFamily="2" charset="2"/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6" name="Picture 121" descr="underline_base">
            <a:extLst>
              <a:ext uri="{FF2B5EF4-FFF2-40B4-BE49-F238E27FC236}">
                <a16:creationId xmlns:a16="http://schemas.microsoft.com/office/drawing/2014/main" id="{DBBDBF1C-5921-4F88-B7FD-23C26A9CB20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1094874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3B892175-E4EE-471D-9304-8395AB0DA13B}" type="slidenum">
              <a:rPr lang="en-US"/>
              <a:pPr/>
              <a:t>5</a:t>
            </a:fld>
            <a:endParaRPr lang="en-US"/>
          </a:p>
        </p:txBody>
      </p:sp>
      <p:sp>
        <p:nvSpPr>
          <p:cNvPr id="370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Topics (Chapters) to Cover</a:t>
            </a:r>
          </a:p>
        </p:txBody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6863" y="1143000"/>
            <a:ext cx="8562975" cy="51054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From main text book (Kurose, Ross)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Ch1</a:t>
            </a:r>
            <a:r>
              <a:rPr lang="en-US" sz="2000" dirty="0">
                <a:latin typeface="Gill Sans MT" panose="020B0502020104020203" pitchFamily="34" charset="0"/>
              </a:rPr>
              <a:t>: Overview, Intro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Ch2</a:t>
            </a:r>
            <a:r>
              <a:rPr lang="en-US" sz="2000" dirty="0">
                <a:latin typeface="Gill Sans MT" panose="020B0502020104020203" pitchFamily="34" charset="0"/>
              </a:rPr>
              <a:t>: Applications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Ch3</a:t>
            </a:r>
            <a:r>
              <a:rPr lang="en-US" sz="2000" dirty="0">
                <a:latin typeface="Gill Sans MT" panose="020B0502020104020203" pitchFamily="34" charset="0"/>
              </a:rPr>
              <a:t>: Transport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Ch4</a:t>
            </a:r>
            <a:r>
              <a:rPr lang="en-US" sz="2000" dirty="0">
                <a:latin typeface="Gill Sans MT" panose="020B0502020104020203" pitchFamily="34" charset="0"/>
              </a:rPr>
              <a:t>: Network Layer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Ch5</a:t>
            </a:r>
            <a:r>
              <a:rPr lang="en-US" sz="2000" dirty="0">
                <a:latin typeface="Gill Sans MT" panose="020B0502020104020203" pitchFamily="34" charset="0"/>
              </a:rPr>
              <a:t>: Link Layer, MAC, LANs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Ch6</a:t>
            </a:r>
            <a:r>
              <a:rPr lang="en-US" sz="2000" dirty="0">
                <a:latin typeface="Gill Sans MT" panose="020B0502020104020203" pitchFamily="34" charset="0"/>
              </a:rPr>
              <a:t>: Wireless, Mobile Networks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Ch7</a:t>
            </a:r>
            <a:r>
              <a:rPr lang="en-US" sz="2000" dirty="0">
                <a:latin typeface="Gill Sans MT" panose="020B0502020104020203" pitchFamily="34" charset="0"/>
              </a:rPr>
              <a:t>: Multimedia [partial: </a:t>
            </a:r>
            <a:r>
              <a:rPr lang="en-US" sz="2000" dirty="0" err="1">
                <a:latin typeface="Gill Sans MT" panose="020B0502020104020203" pitchFamily="34" charset="0"/>
              </a:rPr>
              <a:t>Diffserv</a:t>
            </a:r>
            <a:r>
              <a:rPr lang="en-US" sz="2000" dirty="0">
                <a:latin typeface="Gill Sans MT" panose="020B0502020104020203" pitchFamily="34" charset="0"/>
              </a:rPr>
              <a:t>, </a:t>
            </a:r>
            <a:r>
              <a:rPr lang="en-US" sz="2000" dirty="0" err="1">
                <a:latin typeface="Gill Sans MT" panose="020B0502020104020203" pitchFamily="34" charset="0"/>
              </a:rPr>
              <a:t>Intserv</a:t>
            </a:r>
            <a:r>
              <a:rPr lang="en-US" sz="2000" dirty="0">
                <a:latin typeface="Gill Sans MT" panose="020B0502020104020203" pitchFamily="34" charset="0"/>
              </a:rPr>
              <a:t>]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 err="1">
                <a:latin typeface="Gill Sans MT" panose="020B0502020104020203" pitchFamily="34" charset="0"/>
              </a:rPr>
              <a:t>Ch8</a:t>
            </a:r>
            <a:r>
              <a:rPr lang="en-US" sz="2000" dirty="0">
                <a:latin typeface="Gill Sans MT" panose="020B0502020104020203" pitchFamily="34" charset="0"/>
              </a:rPr>
              <a:t>: Security [partial]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Notes: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Ordering maybe slightly modified as semester progresses.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Personal notes, additions will be provided by Prof. as needed.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000" dirty="0">
                <a:latin typeface="Gill Sans MT" panose="020B0502020104020203" pitchFamily="34" charset="0"/>
              </a:rPr>
              <a:t>This is </a:t>
            </a:r>
            <a:r>
              <a:rPr lang="en-US" sz="2000" i="1" dirty="0">
                <a:latin typeface="Gill Sans MT" panose="020B0502020104020203" pitchFamily="34" charset="0"/>
              </a:rPr>
              <a:t>not </a:t>
            </a:r>
            <a:r>
              <a:rPr lang="en-US" sz="2000" dirty="0">
                <a:latin typeface="Gill Sans MT" panose="020B0502020104020203" pitchFamily="34" charset="0"/>
              </a:rPr>
              <a:t>a programming class (but we will use some prog.). It is </a:t>
            </a:r>
            <a:r>
              <a:rPr lang="en-US" sz="2000" i="1" dirty="0">
                <a:latin typeface="Gill Sans MT" panose="020B0502020104020203" pitchFamily="34" charset="0"/>
              </a:rPr>
              <a:t>not </a:t>
            </a:r>
            <a:r>
              <a:rPr lang="en-US" sz="2000" dirty="0">
                <a:latin typeface="Gill Sans MT" panose="020B0502020104020203" pitchFamily="34" charset="0"/>
              </a:rPr>
              <a:t> a security class, but we’ll introduce security issues and discuss briefly!</a:t>
            </a:r>
          </a:p>
        </p:txBody>
      </p:sp>
      <p:pic>
        <p:nvPicPr>
          <p:cNvPr id="6" name="Picture 9" descr="underline_base">
            <a:extLst>
              <a:ext uri="{FF2B5EF4-FFF2-40B4-BE49-F238E27FC236}">
                <a16:creationId xmlns:a16="http://schemas.microsoft.com/office/drawing/2014/main" id="{DFEEC5B2-9C4D-46F0-896D-319890FF46C3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82" y="990600"/>
            <a:ext cx="5861050" cy="260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8FAD0EF8-3F96-4435-80F5-571110667C78}" type="slidenum">
              <a:rPr lang="en-US"/>
              <a:pPr/>
              <a:t>50</a:t>
            </a:fld>
            <a:endParaRPr lang="en-US"/>
          </a:p>
        </p:txBody>
      </p:sp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Protocol “Layers”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4181475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Networks are complex! 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many “pieces”: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hosts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routers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links of various media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applications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protocols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hardware, software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2256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16475" y="2259013"/>
            <a:ext cx="3943350" cy="2965450"/>
          </a:xfrm>
        </p:spPr>
        <p:txBody>
          <a:bodyPr/>
          <a:lstStyle/>
          <a:p>
            <a:pPr algn="ctr"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Question: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</a:t>
            </a: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Gill Sans MT" panose="020B0502020104020203" pitchFamily="34" charset="0"/>
              </a:rPr>
              <a:t>Is there any hope of </a:t>
            </a:r>
            <a:r>
              <a:rPr lang="en-US" sz="2400" i="1" dirty="0">
                <a:latin typeface="Gill Sans MT" panose="020B0502020104020203" pitchFamily="34" charset="0"/>
              </a:rPr>
              <a:t>organizing</a:t>
            </a:r>
            <a:r>
              <a:rPr lang="en-US" sz="2400" dirty="0">
                <a:latin typeface="Gill Sans MT" panose="020B0502020104020203" pitchFamily="34" charset="0"/>
              </a:rPr>
              <a:t> structure of network?</a:t>
            </a:r>
          </a:p>
          <a:p>
            <a:pPr algn="ctr">
              <a:buFont typeface="Wingdings" pitchFamily="2" charset="2"/>
              <a:buNone/>
            </a:pPr>
            <a:endParaRPr lang="en-US" sz="2400" dirty="0">
              <a:latin typeface="Gill Sans MT" panose="020B0502020104020203" pitchFamily="34" charset="0"/>
            </a:endParaRPr>
          </a:p>
          <a:p>
            <a:pPr algn="ctr">
              <a:buFont typeface="Wingdings" pitchFamily="2" charset="2"/>
              <a:buNone/>
            </a:pPr>
            <a:r>
              <a:rPr lang="en-US" sz="2400" dirty="0">
                <a:latin typeface="Gill Sans MT" panose="020B0502020104020203" pitchFamily="34" charset="0"/>
              </a:rPr>
              <a:t>Or at least our discussion of networks?</a:t>
            </a:r>
          </a:p>
        </p:txBody>
      </p:sp>
      <p:pic>
        <p:nvPicPr>
          <p:cNvPr id="7" name="Picture 121" descr="underline_base">
            <a:extLst>
              <a:ext uri="{FF2B5EF4-FFF2-40B4-BE49-F238E27FC236}">
                <a16:creationId xmlns:a16="http://schemas.microsoft.com/office/drawing/2014/main" id="{ED91F1F7-1079-4BEA-A553-3C972B4467A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1082676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330B32E1-D665-4533-ADFB-7FDE72384BFE}" type="slidenum">
              <a:rPr lang="en-US"/>
              <a:pPr/>
              <a:t>51</a:t>
            </a:fld>
            <a:endParaRPr lang="en-US"/>
          </a:p>
        </p:txBody>
      </p:sp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Why layering?</a:t>
            </a:r>
          </a:p>
        </p:txBody>
      </p:sp>
      <p:sp>
        <p:nvSpPr>
          <p:cNvPr id="324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46100" y="1346200"/>
            <a:ext cx="8283575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Gill Sans MT" panose="020B0502020104020203" pitchFamily="34" charset="0"/>
              </a:rPr>
              <a:t>Dealing with complex systems: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explicit structure allows identification, relationship of complex system’s pieces</a:t>
            </a:r>
            <a:endParaRPr lang="en-US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layered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reference model</a:t>
            </a:r>
            <a:r>
              <a:rPr lang="en-US" dirty="0">
                <a:latin typeface="Gill Sans MT" panose="020B0502020104020203" pitchFamily="34" charset="0"/>
              </a:rPr>
              <a:t> for discussion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modularization eases maintenance, updating of system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change of implementation of layer’s service transparent to rest of system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change in one layer doesn’t affect rest of system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latin typeface="Gill Sans MT" panose="020B0502020104020203" pitchFamily="34" charset="0"/>
              </a:rPr>
              <a:t>	(is this true?!)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Can layering be considered harmful?</a:t>
            </a:r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6" name="Picture 121" descr="underline_base">
            <a:extLst>
              <a:ext uri="{FF2B5EF4-FFF2-40B4-BE49-F238E27FC236}">
                <a16:creationId xmlns:a16="http://schemas.microsoft.com/office/drawing/2014/main" id="{E264487C-E3BC-4BC2-AC82-C23A1E944011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1056481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8D319847-FDE4-4122-941F-3E98ED4246FD}" type="slidenum">
              <a:rPr lang="en-US">
                <a:latin typeface="Gill Sans MT" panose="020B0502020104020203" pitchFamily="34" charset="0"/>
              </a:rPr>
              <a:pPr/>
              <a:t>52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26658" name="Rectangle 2"/>
          <p:cNvSpPr>
            <a:spLocks noChangeArrowheads="1"/>
          </p:cNvSpPr>
          <p:nvPr/>
        </p:nvSpPr>
        <p:spPr bwMode="auto">
          <a:xfrm>
            <a:off x="6578600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Internet protocol stack</a:t>
            </a:r>
          </a:p>
        </p:txBody>
      </p:sp>
      <p:sp>
        <p:nvSpPr>
          <p:cNvPr id="326660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application:</a:t>
            </a:r>
            <a:r>
              <a:rPr lang="en-US" sz="2400" dirty="0">
                <a:latin typeface="Gill Sans MT" panose="020B0502020104020203" pitchFamily="34" charset="0"/>
              </a:rPr>
              <a:t> supporting network applications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FTP, SMTP, HTTP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transport:</a:t>
            </a:r>
            <a:r>
              <a:rPr lang="en-US" sz="2400" dirty="0">
                <a:latin typeface="Gill Sans MT" panose="020B0502020104020203" pitchFamily="34" charset="0"/>
              </a:rPr>
              <a:t> process-process data transfer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TCP, UDP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network:</a:t>
            </a:r>
            <a:r>
              <a:rPr lang="en-US" sz="2400" dirty="0">
                <a:latin typeface="Gill Sans MT" panose="020B0502020104020203" pitchFamily="34" charset="0"/>
              </a:rPr>
              <a:t> routing of datagrams from source to destination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IP, routing protocols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link:</a:t>
            </a:r>
            <a:r>
              <a:rPr lang="en-US" sz="2400" dirty="0">
                <a:latin typeface="Gill Sans MT" panose="020B0502020104020203" pitchFamily="34" charset="0"/>
              </a:rPr>
              <a:t> data transfer between neighboring  network elements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892.11 (</a:t>
            </a:r>
            <a:r>
              <a:rPr lang="en-US" sz="2000" dirty="0" err="1">
                <a:latin typeface="Gill Sans MT" panose="020B0502020104020203" pitchFamily="34" charset="0"/>
              </a:rPr>
              <a:t>WiFi</a:t>
            </a:r>
            <a:r>
              <a:rPr lang="en-US" sz="2000" dirty="0">
                <a:latin typeface="Gill Sans MT" panose="020B0502020104020203" pitchFamily="34" charset="0"/>
              </a:rPr>
              <a:t>), Ethernet, PPP</a:t>
            </a:r>
          </a:p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physical:</a:t>
            </a:r>
            <a:r>
              <a:rPr lang="en-US" sz="2400" dirty="0">
                <a:latin typeface="Gill Sans MT" panose="020B0502020104020203" pitchFamily="34" charset="0"/>
              </a:rPr>
              <a:t> bits “on the wire”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grpSp>
        <p:nvGrpSpPr>
          <p:cNvPr id="326661" name="Group 5"/>
          <p:cNvGrpSpPr>
            <a:grpSpLocks/>
          </p:cNvGrpSpPr>
          <p:nvPr/>
        </p:nvGrpSpPr>
        <p:grpSpPr bwMode="auto">
          <a:xfrm>
            <a:off x="6508750" y="1828800"/>
            <a:ext cx="1898650" cy="3530600"/>
            <a:chOff x="3076" y="888"/>
            <a:chExt cx="1196" cy="2224"/>
          </a:xfrm>
        </p:grpSpPr>
        <p:sp>
          <p:nvSpPr>
            <p:cNvPr id="326662" name="Rectangle 6"/>
            <p:cNvSpPr>
              <a:spLocks noChangeArrowheads="1"/>
            </p:cNvSpPr>
            <p:nvPr/>
          </p:nvSpPr>
          <p:spPr bwMode="auto">
            <a:xfrm>
              <a:off x="3080" y="888"/>
              <a:ext cx="1192" cy="2224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6663" name="Text Box 7"/>
            <p:cNvSpPr txBox="1">
              <a:spLocks noChangeArrowheads="1"/>
            </p:cNvSpPr>
            <p:nvPr/>
          </p:nvSpPr>
          <p:spPr bwMode="auto">
            <a:xfrm>
              <a:off x="3208" y="949"/>
              <a:ext cx="955" cy="21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Gill Sans MT" panose="020B0502020104020203" pitchFamily="34" charset="0"/>
                </a:rPr>
                <a:t>application</a:t>
              </a:r>
            </a:p>
            <a:p>
              <a:pPr algn="ctr"/>
              <a:endParaRPr lang="en-US" dirty="0">
                <a:latin typeface="Gill Sans MT" panose="020B0502020104020203" pitchFamily="34" charset="0"/>
              </a:endParaRPr>
            </a:p>
            <a:p>
              <a:pPr algn="ctr"/>
              <a:r>
                <a:rPr lang="en-US" dirty="0">
                  <a:latin typeface="Gill Sans MT" panose="020B0502020104020203" pitchFamily="34" charset="0"/>
                </a:rPr>
                <a:t>transport</a:t>
              </a:r>
            </a:p>
            <a:p>
              <a:pPr algn="ctr"/>
              <a:endParaRPr lang="en-US" dirty="0">
                <a:latin typeface="Gill Sans MT" panose="020B0502020104020203" pitchFamily="34" charset="0"/>
              </a:endParaRPr>
            </a:p>
            <a:p>
              <a:pPr algn="ctr"/>
              <a:r>
                <a:rPr lang="en-US" dirty="0">
                  <a:latin typeface="Gill Sans MT" panose="020B0502020104020203" pitchFamily="34" charset="0"/>
                </a:rPr>
                <a:t>network</a:t>
              </a:r>
            </a:p>
            <a:p>
              <a:pPr algn="ctr"/>
              <a:endParaRPr lang="en-US" dirty="0">
                <a:latin typeface="Gill Sans MT" panose="020B0502020104020203" pitchFamily="34" charset="0"/>
              </a:endParaRPr>
            </a:p>
            <a:p>
              <a:pPr algn="ctr"/>
              <a:r>
                <a:rPr lang="en-US" dirty="0">
                  <a:latin typeface="Gill Sans MT" panose="020B0502020104020203" pitchFamily="34" charset="0"/>
                </a:rPr>
                <a:t>link</a:t>
              </a:r>
            </a:p>
            <a:p>
              <a:pPr algn="ctr"/>
              <a:endParaRPr lang="en-US" dirty="0">
                <a:latin typeface="Gill Sans MT" panose="020B0502020104020203" pitchFamily="34" charset="0"/>
              </a:endParaRPr>
            </a:p>
            <a:p>
              <a:pPr algn="ctr"/>
              <a:r>
                <a:rPr lang="en-US" dirty="0">
                  <a:latin typeface="Gill Sans MT" panose="020B0502020104020203" pitchFamily="34" charset="0"/>
                </a:rPr>
                <a:t>physical</a:t>
              </a:r>
            </a:p>
          </p:txBody>
        </p:sp>
        <p:sp>
          <p:nvSpPr>
            <p:cNvPr id="326664" name="Line 8"/>
            <p:cNvSpPr>
              <a:spLocks noChangeShapeType="1"/>
            </p:cNvSpPr>
            <p:nvPr/>
          </p:nvSpPr>
          <p:spPr bwMode="auto">
            <a:xfrm>
              <a:off x="3076" y="132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6665" name="Line 9"/>
            <p:cNvSpPr>
              <a:spLocks noChangeShapeType="1"/>
            </p:cNvSpPr>
            <p:nvPr/>
          </p:nvSpPr>
          <p:spPr bwMode="auto">
            <a:xfrm>
              <a:off x="3076" y="176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6666" name="Line 10"/>
            <p:cNvSpPr>
              <a:spLocks noChangeShapeType="1"/>
            </p:cNvSpPr>
            <p:nvPr/>
          </p:nvSpPr>
          <p:spPr bwMode="auto">
            <a:xfrm>
              <a:off x="3076" y="2216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6667" name="Line 11"/>
            <p:cNvSpPr>
              <a:spLocks noChangeShapeType="1"/>
            </p:cNvSpPr>
            <p:nvPr/>
          </p:nvSpPr>
          <p:spPr bwMode="auto">
            <a:xfrm>
              <a:off x="3076" y="2664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pic>
        <p:nvPicPr>
          <p:cNvPr id="14" name="Picture 121" descr="underline_base">
            <a:extLst>
              <a:ext uri="{FF2B5EF4-FFF2-40B4-BE49-F238E27FC236}">
                <a16:creationId xmlns:a16="http://schemas.microsoft.com/office/drawing/2014/main" id="{061D1FC6-1443-49D4-BFDE-B0F07D41540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88" y="1056481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1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363713B6-4457-456F-A2C8-B182029A755A}" type="slidenum">
              <a:rPr lang="en-US">
                <a:latin typeface="Gill Sans MT" panose="020B0502020104020203" pitchFamily="34" charset="0"/>
              </a:rPr>
              <a:pPr/>
              <a:t>53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28706" name="Rectangle 2"/>
          <p:cNvSpPr>
            <a:spLocks noChangeArrowheads="1"/>
          </p:cNvSpPr>
          <p:nvPr/>
        </p:nvSpPr>
        <p:spPr bwMode="auto">
          <a:xfrm>
            <a:off x="7077075" y="1714500"/>
            <a:ext cx="1892300" cy="3530600"/>
          </a:xfrm>
          <a:prstGeom prst="rect">
            <a:avLst/>
          </a:prstGeom>
          <a:solidFill>
            <a:schemeClr val="accent2"/>
          </a:solidFill>
          <a:ln w="38100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2870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ISO/OSI reference model</a:t>
            </a:r>
          </a:p>
        </p:txBody>
      </p:sp>
      <p:sp>
        <p:nvSpPr>
          <p:cNvPr id="328708" name="Rectangle 4"/>
          <p:cNvSpPr>
            <a:spLocks noGrp="1" noChangeArrowheads="1"/>
          </p:cNvSpPr>
          <p:nvPr>
            <p:ph type="body" sz="half" idx="1"/>
          </p:nvPr>
        </p:nvSpPr>
        <p:spPr>
          <a:xfrm>
            <a:off x="571500" y="1422400"/>
            <a:ext cx="5715000" cy="4648200"/>
          </a:xfrm>
        </p:spPr>
        <p:txBody>
          <a:bodyPr/>
          <a:lstStyle/>
          <a:p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presentation:</a:t>
            </a:r>
            <a:r>
              <a:rPr lang="en-US" sz="2400" dirty="0">
                <a:latin typeface="Gill Sans MT" panose="020B0502020104020203" pitchFamily="34" charset="0"/>
              </a:rPr>
              <a:t> allow applications to interpret meaning of data, e.g., encryption, compression, machine-specific conventions</a:t>
            </a:r>
          </a:p>
          <a:p>
            <a:r>
              <a:rPr lang="en-US" sz="2400" i="1" dirty="0">
                <a:solidFill>
                  <a:srgbClr val="FF3300"/>
                </a:solidFill>
                <a:latin typeface="Gill Sans MT" panose="020B0502020104020203" pitchFamily="34" charset="0"/>
              </a:rPr>
              <a:t>session:</a:t>
            </a:r>
            <a:r>
              <a:rPr lang="en-US" sz="2400" dirty="0">
                <a:latin typeface="Gill Sans MT" panose="020B0502020104020203" pitchFamily="34" charset="0"/>
              </a:rPr>
              <a:t> synchronization, checkpointing, recovery of data exchange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Internet stack “missing” these layers!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these services, </a:t>
            </a:r>
            <a:r>
              <a:rPr lang="en-US" i="1" dirty="0">
                <a:latin typeface="Gill Sans MT" panose="020B0502020104020203" pitchFamily="34" charset="0"/>
              </a:rPr>
              <a:t>if needed,</a:t>
            </a:r>
            <a:r>
              <a:rPr lang="en-US" dirty="0">
                <a:latin typeface="Gill Sans MT" panose="020B0502020104020203" pitchFamily="34" charset="0"/>
              </a:rPr>
              <a:t> must be implemented in application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are they needed?</a:t>
            </a:r>
          </a:p>
          <a:p>
            <a:r>
              <a:rPr lang="en-US" sz="2400" dirty="0">
                <a:latin typeface="Gill Sans MT" panose="020B0502020104020203" pitchFamily="34" charset="0"/>
              </a:rPr>
              <a:t>Other protocol stacks? ATM, … </a:t>
            </a:r>
            <a:endParaRPr lang="en-US" dirty="0">
              <a:latin typeface="Gill Sans MT" panose="020B0502020104020203" pitchFamily="34" charset="0"/>
            </a:endParaRPr>
          </a:p>
        </p:txBody>
      </p:sp>
      <p:grpSp>
        <p:nvGrpSpPr>
          <p:cNvPr id="328709" name="Group 5"/>
          <p:cNvGrpSpPr>
            <a:grpSpLocks/>
          </p:cNvGrpSpPr>
          <p:nvPr/>
        </p:nvGrpSpPr>
        <p:grpSpPr bwMode="auto">
          <a:xfrm>
            <a:off x="6902450" y="1762125"/>
            <a:ext cx="1982788" cy="3635375"/>
            <a:chOff x="3265" y="1545"/>
            <a:chExt cx="1249" cy="2290"/>
          </a:xfrm>
        </p:grpSpPr>
        <p:sp>
          <p:nvSpPr>
            <p:cNvPr id="328710" name="Rectangle 6"/>
            <p:cNvSpPr>
              <a:spLocks noChangeArrowheads="1"/>
            </p:cNvSpPr>
            <p:nvPr/>
          </p:nvSpPr>
          <p:spPr bwMode="auto">
            <a:xfrm>
              <a:off x="3310" y="1545"/>
              <a:ext cx="1192" cy="225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accent2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8711" name="Text Box 7"/>
            <p:cNvSpPr txBox="1">
              <a:spLocks noChangeArrowheads="1"/>
            </p:cNvSpPr>
            <p:nvPr/>
          </p:nvSpPr>
          <p:spPr bwMode="auto">
            <a:xfrm>
              <a:off x="3265" y="1654"/>
              <a:ext cx="1249" cy="21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application</a:t>
              </a:r>
            </a:p>
            <a:p>
              <a:pPr algn="ctr">
                <a:lnSpc>
                  <a:spcPct val="70000"/>
                </a:lnSpc>
              </a:pPr>
              <a:endParaRPr lang="en-US">
                <a:latin typeface="Gill Sans MT" panose="020B0502020104020203" pitchFamily="34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presentation</a:t>
              </a:r>
            </a:p>
            <a:p>
              <a:pPr algn="ctr">
                <a:lnSpc>
                  <a:spcPct val="70000"/>
                </a:lnSpc>
              </a:pPr>
              <a:endParaRPr lang="en-US">
                <a:latin typeface="Gill Sans MT" panose="020B0502020104020203" pitchFamily="34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session</a:t>
              </a:r>
            </a:p>
            <a:p>
              <a:pPr algn="ctr">
                <a:lnSpc>
                  <a:spcPct val="70000"/>
                </a:lnSpc>
              </a:pPr>
              <a:endParaRPr lang="en-US">
                <a:latin typeface="Gill Sans MT" panose="020B0502020104020203" pitchFamily="34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transport</a:t>
              </a:r>
            </a:p>
            <a:p>
              <a:pPr algn="ctr">
                <a:lnSpc>
                  <a:spcPct val="70000"/>
                </a:lnSpc>
              </a:pPr>
              <a:endParaRPr lang="en-US">
                <a:latin typeface="Gill Sans MT" panose="020B0502020104020203" pitchFamily="34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network</a:t>
              </a:r>
            </a:p>
            <a:p>
              <a:pPr algn="ctr">
                <a:lnSpc>
                  <a:spcPct val="70000"/>
                </a:lnSpc>
              </a:pPr>
              <a:endParaRPr lang="en-US">
                <a:latin typeface="Gill Sans MT" panose="020B0502020104020203" pitchFamily="34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link</a:t>
              </a:r>
            </a:p>
            <a:p>
              <a:pPr algn="ctr">
                <a:lnSpc>
                  <a:spcPct val="70000"/>
                </a:lnSpc>
              </a:pPr>
              <a:endParaRPr lang="en-US">
                <a:latin typeface="Gill Sans MT" panose="020B0502020104020203" pitchFamily="34" charset="0"/>
              </a:endParaRPr>
            </a:p>
            <a:p>
              <a:pPr algn="ctr">
                <a:lnSpc>
                  <a:spcPct val="70000"/>
                </a:lnSpc>
              </a:pPr>
              <a:r>
                <a:rPr lang="en-US">
                  <a:latin typeface="Gill Sans MT" panose="020B0502020104020203" pitchFamily="34" charset="0"/>
                </a:rPr>
                <a:t>physical</a:t>
              </a:r>
            </a:p>
          </p:txBody>
        </p:sp>
        <p:sp>
          <p:nvSpPr>
            <p:cNvPr id="328712" name="Line 8"/>
            <p:cNvSpPr>
              <a:spLocks noChangeShapeType="1"/>
            </p:cNvSpPr>
            <p:nvPr/>
          </p:nvSpPr>
          <p:spPr bwMode="auto">
            <a:xfrm>
              <a:off x="3297" y="1918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8713" name="Line 9"/>
            <p:cNvSpPr>
              <a:spLocks noChangeShapeType="1"/>
            </p:cNvSpPr>
            <p:nvPr/>
          </p:nvSpPr>
          <p:spPr bwMode="auto">
            <a:xfrm>
              <a:off x="3306" y="253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8714" name="Line 10"/>
            <p:cNvSpPr>
              <a:spLocks noChangeShapeType="1"/>
            </p:cNvSpPr>
            <p:nvPr/>
          </p:nvSpPr>
          <p:spPr bwMode="auto">
            <a:xfrm>
              <a:off x="3306" y="287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8715" name="Line 11"/>
            <p:cNvSpPr>
              <a:spLocks noChangeShapeType="1"/>
            </p:cNvSpPr>
            <p:nvPr/>
          </p:nvSpPr>
          <p:spPr bwMode="auto">
            <a:xfrm>
              <a:off x="3307" y="3513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8716" name="Line 12"/>
            <p:cNvSpPr>
              <a:spLocks noChangeShapeType="1"/>
            </p:cNvSpPr>
            <p:nvPr/>
          </p:nvSpPr>
          <p:spPr bwMode="auto">
            <a:xfrm>
              <a:off x="3297" y="3209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28717" name="Line 13"/>
            <p:cNvSpPr>
              <a:spLocks noChangeShapeType="1"/>
            </p:cNvSpPr>
            <p:nvPr/>
          </p:nvSpPr>
          <p:spPr bwMode="auto">
            <a:xfrm>
              <a:off x="3296" y="2245"/>
              <a:ext cx="1188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pic>
        <p:nvPicPr>
          <p:cNvPr id="16" name="Picture 121" descr="underline_base">
            <a:extLst>
              <a:ext uri="{FF2B5EF4-FFF2-40B4-BE49-F238E27FC236}">
                <a16:creationId xmlns:a16="http://schemas.microsoft.com/office/drawing/2014/main" id="{D9CAEF9A-39A6-4BB1-894E-E420DD34BCE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377" y="1005681"/>
            <a:ext cx="50276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Freeform 99">
            <a:extLst>
              <a:ext uri="{FF2B5EF4-FFF2-40B4-BE49-F238E27FC236}">
                <a16:creationId xmlns:a16="http://schemas.microsoft.com/office/drawing/2014/main" id="{72C05B4D-218A-4464-90A1-292C9A7903AD}"/>
              </a:ext>
            </a:extLst>
          </p:cNvPr>
          <p:cNvSpPr>
            <a:spLocks/>
          </p:cNvSpPr>
          <p:nvPr/>
        </p:nvSpPr>
        <p:spPr bwMode="auto">
          <a:xfrm>
            <a:off x="6978650" y="4156075"/>
            <a:ext cx="655638" cy="1135063"/>
          </a:xfrm>
          <a:custGeom>
            <a:avLst/>
            <a:gdLst>
              <a:gd name="T0" fmla="*/ 2147483647 w 413"/>
              <a:gd name="T1" fmla="*/ 2147483647 h 715"/>
              <a:gd name="T2" fmla="*/ 2147483647 w 413"/>
              <a:gd name="T3" fmla="*/ 0 h 715"/>
              <a:gd name="T4" fmla="*/ 0 w 413"/>
              <a:gd name="T5" fmla="*/ 2147483647 h 715"/>
              <a:gd name="T6" fmla="*/ 2147483647 w 413"/>
              <a:gd name="T7" fmla="*/ 2147483647 h 715"/>
              <a:gd name="T8" fmla="*/ 2147483647 w 413"/>
              <a:gd name="T9" fmla="*/ 2147483647 h 71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13"/>
              <a:gd name="T16" fmla="*/ 0 h 715"/>
              <a:gd name="T17" fmla="*/ 413 w 413"/>
              <a:gd name="T18" fmla="*/ 715 h 71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13" h="715">
                <a:moveTo>
                  <a:pt x="413" y="570"/>
                </a:moveTo>
                <a:lnTo>
                  <a:pt x="9" y="0"/>
                </a:lnTo>
                <a:lnTo>
                  <a:pt x="0" y="604"/>
                </a:lnTo>
                <a:lnTo>
                  <a:pt x="397" y="715"/>
                </a:lnTo>
                <a:lnTo>
                  <a:pt x="413" y="570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074" name="Group 347">
            <a:extLst>
              <a:ext uri="{FF2B5EF4-FFF2-40B4-BE49-F238E27FC236}">
                <a16:creationId xmlns:a16="http://schemas.microsoft.com/office/drawing/2014/main" id="{3A2F9F7F-A5C3-42E8-A5C3-FAD044C0A023}"/>
              </a:ext>
            </a:extLst>
          </p:cNvPr>
          <p:cNvGrpSpPr>
            <a:grpSpLocks/>
          </p:cNvGrpSpPr>
          <p:nvPr/>
        </p:nvGrpSpPr>
        <p:grpSpPr bwMode="auto">
          <a:xfrm>
            <a:off x="7580313" y="4918075"/>
            <a:ext cx="984250" cy="600075"/>
            <a:chOff x="1871277" y="1576300"/>
            <a:chExt cx="1128371" cy="437861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C6A6E5F-889D-438F-B616-97F83A272E1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5AE51E0-A5F3-4D35-B95E-9307BAC45F0C}"/>
                </a:ext>
              </a:extLst>
            </p:cNvPr>
            <p:cNvSpPr/>
            <p:nvPr/>
          </p:nvSpPr>
          <p:spPr bwMode="auto">
            <a:xfrm>
              <a:off x="1871277" y="1739629"/>
              <a:ext cx="1128371" cy="11583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77C003ED-D266-42FE-827C-4BF04C4B5FF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49" name="Freeform 148">
              <a:extLst>
                <a:ext uri="{FF2B5EF4-FFF2-40B4-BE49-F238E27FC236}">
                  <a16:creationId xmlns:a16="http://schemas.microsoft.com/office/drawing/2014/main" id="{A9FC350A-4648-4C9D-887E-88AE90798D45}"/>
                </a:ext>
              </a:extLst>
            </p:cNvPr>
            <p:cNvSpPr/>
            <p:nvPr/>
          </p:nvSpPr>
          <p:spPr bwMode="auto">
            <a:xfrm>
              <a:off x="2158830" y="1673602"/>
              <a:ext cx="549626" cy="16101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50" name="Freeform 149">
              <a:extLst>
                <a:ext uri="{FF2B5EF4-FFF2-40B4-BE49-F238E27FC236}">
                  <a16:creationId xmlns:a16="http://schemas.microsoft.com/office/drawing/2014/main" id="{C33D4592-FDFB-486B-9EB3-0C7C488DC3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6ECA809A-72A9-4BD8-B163-FE2ECF1A7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5AA4B398-D349-416B-9469-D8C8855EEC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E038E848-B725-4392-9C33-4C10C5378BA4}"/>
                </a:ext>
              </a:extLst>
            </p:cNvPr>
            <p:cNvCxnSpPr>
              <a:cxnSpLocks noChangeShapeType="1"/>
              <a:endCxn id="14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EC780548-C1AA-4E17-BB71-5FCC231E9DA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1075" name="Footer Placeholder 2">
            <a:extLst>
              <a:ext uri="{FF2B5EF4-FFF2-40B4-BE49-F238E27FC236}">
                <a16:creationId xmlns:a16="http://schemas.microsoft.com/office/drawing/2014/main" id="{0C0A06E9-C855-4195-817D-1864502A8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pic>
        <p:nvPicPr>
          <p:cNvPr id="131076" name="Picture 193" descr="underline_base">
            <a:extLst>
              <a:ext uri="{FF2B5EF4-FFF2-40B4-BE49-F238E27FC236}">
                <a16:creationId xmlns:a16="http://schemas.microsoft.com/office/drawing/2014/main" id="{F8EBBF12-01E3-455E-A4CE-895BE06E5EE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175" y="795338"/>
            <a:ext cx="33702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1077" name="Freeform 3">
            <a:extLst>
              <a:ext uri="{FF2B5EF4-FFF2-40B4-BE49-F238E27FC236}">
                <a16:creationId xmlns:a16="http://schemas.microsoft.com/office/drawing/2014/main" id="{6E7897F8-9A82-400B-994E-95EFD3DAC6E9}"/>
              </a:ext>
            </a:extLst>
          </p:cNvPr>
          <p:cNvSpPr>
            <a:spLocks/>
          </p:cNvSpPr>
          <p:nvPr/>
        </p:nvSpPr>
        <p:spPr bwMode="auto">
          <a:xfrm>
            <a:off x="7129463" y="2246313"/>
            <a:ext cx="638175" cy="852487"/>
          </a:xfrm>
          <a:custGeom>
            <a:avLst/>
            <a:gdLst>
              <a:gd name="T0" fmla="*/ 2147483647 w 402"/>
              <a:gd name="T1" fmla="*/ 2147483647 h 537"/>
              <a:gd name="T2" fmla="*/ 2147483647 w 402"/>
              <a:gd name="T3" fmla="*/ 0 h 537"/>
              <a:gd name="T4" fmla="*/ 0 w 402"/>
              <a:gd name="T5" fmla="*/ 2147483647 h 537"/>
              <a:gd name="T6" fmla="*/ 2147483647 w 402"/>
              <a:gd name="T7" fmla="*/ 2147483647 h 537"/>
              <a:gd name="T8" fmla="*/ 2147483647 w 402"/>
              <a:gd name="T9" fmla="*/ 2147483647 h 53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2"/>
              <a:gd name="T16" fmla="*/ 0 h 537"/>
              <a:gd name="T17" fmla="*/ 402 w 402"/>
              <a:gd name="T18" fmla="*/ 537 h 53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2" h="537">
                <a:moveTo>
                  <a:pt x="402" y="363"/>
                </a:moveTo>
                <a:lnTo>
                  <a:pt x="28" y="0"/>
                </a:lnTo>
                <a:lnTo>
                  <a:pt x="0" y="470"/>
                </a:lnTo>
                <a:lnTo>
                  <a:pt x="242" y="537"/>
                </a:lnTo>
                <a:lnTo>
                  <a:pt x="402" y="363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131078" name="Group 180">
            <a:extLst>
              <a:ext uri="{FF2B5EF4-FFF2-40B4-BE49-F238E27FC236}">
                <a16:creationId xmlns:a16="http://schemas.microsoft.com/office/drawing/2014/main" id="{5C8BDE65-0100-4284-B350-AB66D011227A}"/>
              </a:ext>
            </a:extLst>
          </p:cNvPr>
          <p:cNvGrpSpPr>
            <a:grpSpLocks/>
          </p:cNvGrpSpPr>
          <p:nvPr/>
        </p:nvGrpSpPr>
        <p:grpSpPr bwMode="auto">
          <a:xfrm>
            <a:off x="7329488" y="2754313"/>
            <a:ext cx="1052512" cy="355600"/>
            <a:chOff x="4410" y="1365"/>
            <a:chExt cx="663" cy="224"/>
          </a:xfrm>
        </p:grpSpPr>
        <p:sp>
          <p:nvSpPr>
            <p:cNvPr id="131205" name="Rectangle 181">
              <a:extLst>
                <a:ext uri="{FF2B5EF4-FFF2-40B4-BE49-F238E27FC236}">
                  <a16:creationId xmlns:a16="http://schemas.microsoft.com/office/drawing/2014/main" id="{C0931BBB-7F03-4A8B-B3F8-97ACFF16AA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500"/>
              <a:ext cx="495" cy="87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6" name="AutoShape 182">
              <a:extLst>
                <a:ext uri="{FF2B5EF4-FFF2-40B4-BE49-F238E27FC236}">
                  <a16:creationId xmlns:a16="http://schemas.microsoft.com/office/drawing/2014/main" id="{F94B6030-34C6-4DCF-8DE6-1B95CECA3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" y="1368"/>
              <a:ext cx="663" cy="135"/>
            </a:xfrm>
            <a:prstGeom prst="parallelogram">
              <a:avLst>
                <a:gd name="adj" fmla="val 122778"/>
              </a:avLst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7" name="Freeform 183">
              <a:extLst>
                <a:ext uri="{FF2B5EF4-FFF2-40B4-BE49-F238E27FC236}">
                  <a16:creationId xmlns:a16="http://schemas.microsoft.com/office/drawing/2014/main" id="{DB61D895-CA64-405F-B085-CE7619FE0D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4" y="1365"/>
              <a:ext cx="169" cy="224"/>
            </a:xfrm>
            <a:custGeom>
              <a:avLst/>
              <a:gdLst>
                <a:gd name="T0" fmla="*/ 0 w 169"/>
                <a:gd name="T1" fmla="*/ 138 h 224"/>
                <a:gd name="T2" fmla="*/ 0 w 169"/>
                <a:gd name="T3" fmla="*/ 224 h 224"/>
                <a:gd name="T4" fmla="*/ 169 w 169"/>
                <a:gd name="T5" fmla="*/ 77 h 224"/>
                <a:gd name="T6" fmla="*/ 169 w 169"/>
                <a:gd name="T7" fmla="*/ 0 h 224"/>
                <a:gd name="T8" fmla="*/ 0 w 169"/>
                <a:gd name="T9" fmla="*/ 138 h 2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69"/>
                <a:gd name="T16" fmla="*/ 0 h 224"/>
                <a:gd name="T17" fmla="*/ 169 w 169"/>
                <a:gd name="T18" fmla="*/ 224 h 22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69" h="224">
                  <a:moveTo>
                    <a:pt x="0" y="138"/>
                  </a:moveTo>
                  <a:lnTo>
                    <a:pt x="0" y="224"/>
                  </a:lnTo>
                  <a:lnTo>
                    <a:pt x="169" y="77"/>
                  </a:lnTo>
                  <a:lnTo>
                    <a:pt x="169" y="0"/>
                  </a:lnTo>
                  <a:lnTo>
                    <a:pt x="0" y="138"/>
                  </a:lnTo>
                  <a:close/>
                </a:path>
              </a:pathLst>
            </a:custGeom>
            <a:solidFill>
              <a:srgbClr val="BBE0E3"/>
            </a:solidFill>
            <a:ln w="6350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208" name="Freeform 184">
              <a:extLst>
                <a:ext uri="{FF2B5EF4-FFF2-40B4-BE49-F238E27FC236}">
                  <a16:creationId xmlns:a16="http://schemas.microsoft.com/office/drawing/2014/main" id="{F08C9FCE-F5B8-43D8-AFC2-A4F635693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5" y="1395"/>
              <a:ext cx="506" cy="80"/>
            </a:xfrm>
            <a:custGeom>
              <a:avLst/>
              <a:gdLst>
                <a:gd name="T0" fmla="*/ 0 w 280"/>
                <a:gd name="T1" fmla="*/ 1801 h 63"/>
                <a:gd name="T2" fmla="*/ 147159 w 280"/>
                <a:gd name="T3" fmla="*/ 1752 h 63"/>
                <a:gd name="T4" fmla="*/ 868488 w 280"/>
                <a:gd name="T5" fmla="*/ 0 h 63"/>
                <a:gd name="T6" fmla="*/ 1108812 w 280"/>
                <a:gd name="T7" fmla="*/ 0 h 6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0"/>
                <a:gd name="T13" fmla="*/ 0 h 63"/>
                <a:gd name="T14" fmla="*/ 280 w 280"/>
                <a:gd name="T15" fmla="*/ 63 h 6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0" h="63">
                  <a:moveTo>
                    <a:pt x="0" y="63"/>
                  </a:moveTo>
                  <a:lnTo>
                    <a:pt x="37" y="62"/>
                  </a:lnTo>
                  <a:lnTo>
                    <a:pt x="219" y="0"/>
                  </a:lnTo>
                  <a:lnTo>
                    <a:pt x="280" y="0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131209" name="Freeform 185">
              <a:extLst>
                <a:ext uri="{FF2B5EF4-FFF2-40B4-BE49-F238E27FC236}">
                  <a16:creationId xmlns:a16="http://schemas.microsoft.com/office/drawing/2014/main" id="{955C5610-F1B1-42F7-B6D8-2F7B6419D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3" y="1391"/>
              <a:ext cx="293" cy="93"/>
            </a:xfrm>
            <a:custGeom>
              <a:avLst/>
              <a:gdLst>
                <a:gd name="T0" fmla="*/ 0 w 293"/>
                <a:gd name="T1" fmla="*/ 0 h 93"/>
                <a:gd name="T2" fmla="*/ 67 w 293"/>
                <a:gd name="T3" fmla="*/ 1 h 93"/>
                <a:gd name="T4" fmla="*/ 195 w 293"/>
                <a:gd name="T5" fmla="*/ 93 h 93"/>
                <a:gd name="T6" fmla="*/ 293 w 293"/>
                <a:gd name="T7" fmla="*/ 93 h 9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3"/>
                <a:gd name="T13" fmla="*/ 0 h 93"/>
                <a:gd name="T14" fmla="*/ 293 w 293"/>
                <a:gd name="T15" fmla="*/ 93 h 9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3" h="93">
                  <a:moveTo>
                    <a:pt x="0" y="0"/>
                  </a:moveTo>
                  <a:lnTo>
                    <a:pt x="67" y="1"/>
                  </a:lnTo>
                  <a:lnTo>
                    <a:pt x="195" y="93"/>
                  </a:lnTo>
                  <a:lnTo>
                    <a:pt x="293" y="93"/>
                  </a:lnTo>
                </a:path>
              </a:pathLst>
            </a:custGeom>
            <a:noFill/>
            <a:ln w="19050" cap="flat" cmpd="sng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079" name="Freeform 2">
            <a:extLst>
              <a:ext uri="{FF2B5EF4-FFF2-40B4-BE49-F238E27FC236}">
                <a16:creationId xmlns:a16="http://schemas.microsoft.com/office/drawing/2014/main" id="{44463FE4-1085-457E-B35D-81CED4AE9048}"/>
              </a:ext>
            </a:extLst>
          </p:cNvPr>
          <p:cNvSpPr>
            <a:spLocks/>
          </p:cNvSpPr>
          <p:nvPr/>
        </p:nvSpPr>
        <p:spPr bwMode="auto">
          <a:xfrm>
            <a:off x="3817938" y="1447800"/>
            <a:ext cx="4048125" cy="3833813"/>
          </a:xfrm>
          <a:custGeom>
            <a:avLst/>
            <a:gdLst>
              <a:gd name="T0" fmla="*/ 2147483647 w 2550"/>
              <a:gd name="T1" fmla="*/ 0 h 2415"/>
              <a:gd name="T2" fmla="*/ 2147483647 w 2550"/>
              <a:gd name="T3" fmla="*/ 0 h 2415"/>
              <a:gd name="T4" fmla="*/ 2147483647 w 2550"/>
              <a:gd name="T5" fmla="*/ 2147483647 h 2415"/>
              <a:gd name="T6" fmla="*/ 0 w 2550"/>
              <a:gd name="T7" fmla="*/ 2147483647 h 2415"/>
              <a:gd name="T8" fmla="*/ 0 60000 65536"/>
              <a:gd name="T9" fmla="*/ 0 60000 65536"/>
              <a:gd name="T10" fmla="*/ 0 60000 65536"/>
              <a:gd name="T11" fmla="*/ 0 60000 65536"/>
              <a:gd name="T12" fmla="*/ 0 w 2550"/>
              <a:gd name="T13" fmla="*/ 0 h 2415"/>
              <a:gd name="T14" fmla="*/ 2550 w 2550"/>
              <a:gd name="T15" fmla="*/ 2415 h 24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50" h="2415">
                <a:moveTo>
                  <a:pt x="592" y="0"/>
                </a:moveTo>
                <a:lnTo>
                  <a:pt x="2544" y="0"/>
                </a:lnTo>
                <a:lnTo>
                  <a:pt x="2550" y="2415"/>
                </a:lnTo>
                <a:lnTo>
                  <a:pt x="0" y="2415"/>
                </a:lnTo>
              </a:path>
            </a:pathLst>
          </a:custGeom>
          <a:noFill/>
          <a:ln w="952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0" name="Text Box 8">
            <a:extLst>
              <a:ext uri="{FF2B5EF4-FFF2-40B4-BE49-F238E27FC236}">
                <a16:creationId xmlns:a16="http://schemas.microsoft.com/office/drawing/2014/main" id="{B9786E2E-43E8-4739-B458-1B1BC6B148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213" y="223838"/>
            <a:ext cx="11001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i="1">
                <a:solidFill>
                  <a:srgbClr val="000099"/>
                </a:solidFill>
              </a:rPr>
              <a:t>source</a:t>
            </a:r>
          </a:p>
        </p:txBody>
      </p:sp>
      <p:sp>
        <p:nvSpPr>
          <p:cNvPr id="131081" name="Freeform 10">
            <a:extLst>
              <a:ext uri="{FF2B5EF4-FFF2-40B4-BE49-F238E27FC236}">
                <a16:creationId xmlns:a16="http://schemas.microsoft.com/office/drawing/2014/main" id="{520EC5E4-1D53-4D40-955A-9AEDB79E962E}"/>
              </a:ext>
            </a:extLst>
          </p:cNvPr>
          <p:cNvSpPr>
            <a:spLocks/>
          </p:cNvSpPr>
          <p:nvPr/>
        </p:nvSpPr>
        <p:spPr bwMode="auto">
          <a:xfrm>
            <a:off x="3868738" y="650875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82" name="Rectangle 23">
            <a:extLst>
              <a:ext uri="{FF2B5EF4-FFF2-40B4-BE49-F238E27FC236}">
                <a16:creationId xmlns:a16="http://schemas.microsoft.com/office/drawing/2014/main" id="{F2EB4DDA-0777-42DE-A715-2CBBF3183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4775" y="6604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3" name="Rectangle 24">
            <a:extLst>
              <a:ext uri="{FF2B5EF4-FFF2-40B4-BE49-F238E27FC236}">
                <a16:creationId xmlns:a16="http://schemas.microsoft.com/office/drawing/2014/main" id="{7445B60A-8896-472E-B275-2F554E34C9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7150" y="7318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84" name="Line 25">
            <a:extLst>
              <a:ext uri="{FF2B5EF4-FFF2-40B4-BE49-F238E27FC236}">
                <a16:creationId xmlns:a16="http://schemas.microsoft.com/office/drawing/2014/main" id="{44AE38BE-D465-4F77-A9CA-58BE1F29CB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7150" y="10493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5" name="Text Box 26">
            <a:extLst>
              <a:ext uri="{FF2B5EF4-FFF2-40B4-BE49-F238E27FC236}">
                <a16:creationId xmlns:a16="http://schemas.microsoft.com/office/drawing/2014/main" id="{5070ED8B-4997-4288-8056-F0A27E8BC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4288" y="6985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31086" name="Line 27">
            <a:extLst>
              <a:ext uri="{FF2B5EF4-FFF2-40B4-BE49-F238E27FC236}">
                <a16:creationId xmlns:a16="http://schemas.microsoft.com/office/drawing/2014/main" id="{CC553F11-FAE3-4437-8FB4-5D35B97AB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5088" y="13700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7" name="Line 28">
            <a:extLst>
              <a:ext uri="{FF2B5EF4-FFF2-40B4-BE49-F238E27FC236}">
                <a16:creationId xmlns:a16="http://schemas.microsoft.com/office/drawing/2014/main" id="{3FCFFCC9-61FA-48CB-A224-3B1B6A3708C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16510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88" name="Line 29">
            <a:extLst>
              <a:ext uri="{FF2B5EF4-FFF2-40B4-BE49-F238E27FC236}">
                <a16:creationId xmlns:a16="http://schemas.microsoft.com/office/drawing/2014/main" id="{9FC0A20C-A3C6-4ED0-9C38-6D974E3434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9850" y="19272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5" name="Group 39">
            <a:extLst>
              <a:ext uri="{FF2B5EF4-FFF2-40B4-BE49-F238E27FC236}">
                <a16:creationId xmlns:a16="http://schemas.microsoft.com/office/drawing/2014/main" id="{A52C6890-1C8A-4BC5-A8FA-5210BCCE347F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1368425"/>
            <a:ext cx="1208088" cy="303213"/>
            <a:chOff x="501" y="1990"/>
            <a:chExt cx="761" cy="191"/>
          </a:xfrm>
        </p:grpSpPr>
        <p:sp>
          <p:nvSpPr>
            <p:cNvPr id="131199" name="Rectangle 40">
              <a:extLst>
                <a:ext uri="{FF2B5EF4-FFF2-40B4-BE49-F238E27FC236}">
                  <a16:creationId xmlns:a16="http://schemas.microsoft.com/office/drawing/2014/main" id="{4C823A1E-1055-44FC-A259-B3B2C691D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200" name="Rectangle 41">
              <a:extLst>
                <a:ext uri="{FF2B5EF4-FFF2-40B4-BE49-F238E27FC236}">
                  <a16:creationId xmlns:a16="http://schemas.microsoft.com/office/drawing/2014/main" id="{341AEA22-41A6-4AA9-8E28-7D021A4894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201" name="Rectangle 42">
              <a:extLst>
                <a:ext uri="{FF2B5EF4-FFF2-40B4-BE49-F238E27FC236}">
                  <a16:creationId xmlns:a16="http://schemas.microsoft.com/office/drawing/2014/main" id="{5745727D-3AFB-4CBC-BF10-DB300DEF6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202" name="Rectangle 43">
              <a:extLst>
                <a:ext uri="{FF2B5EF4-FFF2-40B4-BE49-F238E27FC236}">
                  <a16:creationId xmlns:a16="http://schemas.microsoft.com/office/drawing/2014/main" id="{AB737F09-477E-4DF3-A427-7DB25EB8D6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203" name="Line 44">
              <a:extLst>
                <a:ext uri="{FF2B5EF4-FFF2-40B4-BE49-F238E27FC236}">
                  <a16:creationId xmlns:a16="http://schemas.microsoft.com/office/drawing/2014/main" id="{60B15AEA-32B3-4E1E-BDC1-A1A6629D6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204" name="Line 45">
              <a:extLst>
                <a:ext uri="{FF2B5EF4-FFF2-40B4-BE49-F238E27FC236}">
                  <a16:creationId xmlns:a16="http://schemas.microsoft.com/office/drawing/2014/main" id="{6A907D79-8D92-48CE-A0BC-CFDE30843F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645" name="Text Box 5">
            <a:extLst>
              <a:ext uri="{FF2B5EF4-FFF2-40B4-BE49-F238E27FC236}">
                <a16:creationId xmlns:a16="http://schemas.microsoft.com/office/drawing/2014/main" id="{00E063CE-AA86-45C9-A0B4-82C53FD57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996950"/>
            <a:ext cx="9636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segment</a:t>
            </a:r>
          </a:p>
        </p:txBody>
      </p:sp>
      <p:grpSp>
        <p:nvGrpSpPr>
          <p:cNvPr id="6" name="Group 178">
            <a:extLst>
              <a:ext uri="{FF2B5EF4-FFF2-40B4-BE49-F238E27FC236}">
                <a16:creationId xmlns:a16="http://schemas.microsoft.com/office/drawing/2014/main" id="{7F3583E8-5A44-4E4C-A4A5-68D6F70FCB08}"/>
              </a:ext>
            </a:extLst>
          </p:cNvPr>
          <p:cNvGrpSpPr>
            <a:grpSpLocks/>
          </p:cNvGrpSpPr>
          <p:nvPr/>
        </p:nvGrpSpPr>
        <p:grpSpPr bwMode="auto">
          <a:xfrm>
            <a:off x="1533525" y="1033463"/>
            <a:ext cx="301625" cy="292100"/>
            <a:chOff x="1962" y="2058"/>
            <a:chExt cx="190" cy="184"/>
          </a:xfrm>
        </p:grpSpPr>
        <p:sp>
          <p:nvSpPr>
            <p:cNvPr id="131197" name="Rectangle 47">
              <a:extLst>
                <a:ext uri="{FF2B5EF4-FFF2-40B4-BE49-F238E27FC236}">
                  <a16:creationId xmlns:a16="http://schemas.microsoft.com/office/drawing/2014/main" id="{DB4243B7-5631-4ABA-B01E-6A58D6FF58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98" name="Rectangle 48">
              <a:extLst>
                <a:ext uri="{FF2B5EF4-FFF2-40B4-BE49-F238E27FC236}">
                  <a16:creationId xmlns:a16="http://schemas.microsoft.com/office/drawing/2014/main" id="{53703D81-A5D6-43AB-9920-DF94C6055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</p:grpSp>
      <p:sp>
        <p:nvSpPr>
          <p:cNvPr id="112644" name="Text Box 4">
            <a:extLst>
              <a:ext uri="{FF2B5EF4-FFF2-40B4-BE49-F238E27FC236}">
                <a16:creationId xmlns:a16="http://schemas.microsoft.com/office/drawing/2014/main" id="{E76BF779-16CC-4863-8917-03586CFE45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5263" y="1336675"/>
            <a:ext cx="1042987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datagram</a:t>
            </a:r>
          </a:p>
        </p:txBody>
      </p:sp>
      <p:sp>
        <p:nvSpPr>
          <p:cNvPr id="131093" name="Text Box 54">
            <a:extLst>
              <a:ext uri="{FF2B5EF4-FFF2-40B4-BE49-F238E27FC236}">
                <a16:creationId xmlns:a16="http://schemas.microsoft.com/office/drawing/2014/main" id="{8BB3B00D-0293-421C-81BF-1936D21F84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4157663"/>
            <a:ext cx="1412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>
                <a:solidFill>
                  <a:srgbClr val="000099"/>
                </a:solidFill>
              </a:rPr>
              <a:t>destination</a:t>
            </a:r>
          </a:p>
        </p:txBody>
      </p:sp>
      <p:sp>
        <p:nvSpPr>
          <p:cNvPr id="131094" name="Freeform 56">
            <a:extLst>
              <a:ext uri="{FF2B5EF4-FFF2-40B4-BE49-F238E27FC236}">
                <a16:creationId xmlns:a16="http://schemas.microsoft.com/office/drawing/2014/main" id="{A41EECF9-FB68-427E-B2CF-A0562BC37FB7}"/>
              </a:ext>
            </a:extLst>
          </p:cNvPr>
          <p:cNvSpPr>
            <a:spLocks/>
          </p:cNvSpPr>
          <p:nvPr/>
        </p:nvSpPr>
        <p:spPr bwMode="auto">
          <a:xfrm>
            <a:off x="2979738" y="4540250"/>
            <a:ext cx="360362" cy="1577975"/>
          </a:xfrm>
          <a:custGeom>
            <a:avLst/>
            <a:gdLst>
              <a:gd name="T0" fmla="*/ 2147483647 w 267"/>
              <a:gd name="T1" fmla="*/ 2147483647 h 1186"/>
              <a:gd name="T2" fmla="*/ 0 w 267"/>
              <a:gd name="T3" fmla="*/ 0 h 1186"/>
              <a:gd name="T4" fmla="*/ 0 w 267"/>
              <a:gd name="T5" fmla="*/ 2147483647 h 1186"/>
              <a:gd name="T6" fmla="*/ 2147483647 w 267"/>
              <a:gd name="T7" fmla="*/ 2147483647 h 1186"/>
              <a:gd name="T8" fmla="*/ 2147483647 w 267"/>
              <a:gd name="T9" fmla="*/ 2147483647 h 118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7"/>
              <a:gd name="T16" fmla="*/ 0 h 1186"/>
              <a:gd name="T17" fmla="*/ 267 w 267"/>
              <a:gd name="T18" fmla="*/ 1186 h 118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7" h="1186">
                <a:moveTo>
                  <a:pt x="254" y="466"/>
                </a:moveTo>
                <a:lnTo>
                  <a:pt x="0" y="0"/>
                </a:lnTo>
                <a:lnTo>
                  <a:pt x="0" y="1186"/>
                </a:lnTo>
                <a:lnTo>
                  <a:pt x="267" y="652"/>
                </a:lnTo>
                <a:lnTo>
                  <a:pt x="254" y="466"/>
                </a:ln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1095" name="Rectangle 57">
            <a:extLst>
              <a:ext uri="{FF2B5EF4-FFF2-40B4-BE49-F238E27FC236}">
                <a16:creationId xmlns:a16="http://schemas.microsoft.com/office/drawing/2014/main" id="{6B62C427-6394-4F63-ABB3-2CD214A5B2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5775" y="4546600"/>
            <a:ext cx="1296988" cy="1546225"/>
          </a:xfrm>
          <a:prstGeom prst="rect">
            <a:avLst/>
          </a:prstGeom>
          <a:solidFill>
            <a:srgbClr val="0000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6" name="Rectangle 58">
            <a:extLst>
              <a:ext uri="{FF2B5EF4-FFF2-40B4-BE49-F238E27FC236}">
                <a16:creationId xmlns:a16="http://schemas.microsoft.com/office/drawing/2014/main" id="{E207C10C-5669-42E1-8F7E-D42ED5AC4F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4618038"/>
            <a:ext cx="1273175" cy="15367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131097" name="Line 59">
            <a:extLst>
              <a:ext uri="{FF2B5EF4-FFF2-40B4-BE49-F238E27FC236}">
                <a16:creationId xmlns:a16="http://schemas.microsoft.com/office/drawing/2014/main" id="{EB83E01D-B569-443C-8384-C19791C60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8150" y="4935538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098" name="Text Box 60">
            <a:extLst>
              <a:ext uri="{FF2B5EF4-FFF2-40B4-BE49-F238E27FC236}">
                <a16:creationId xmlns:a16="http://schemas.microsoft.com/office/drawing/2014/main" id="{F7523BF4-5AB8-4A5C-8E56-EA751C9B9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65288" y="4584700"/>
            <a:ext cx="13176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altLang="en-US" sz="1800"/>
              <a:t>application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transport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network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link</a:t>
            </a:r>
          </a:p>
          <a:p>
            <a:pPr algn="ctr">
              <a:lnSpc>
                <a:spcPct val="110000"/>
              </a:lnSpc>
            </a:pPr>
            <a:r>
              <a:rPr lang="en-US" altLang="en-US" sz="1800"/>
              <a:t>physical</a:t>
            </a:r>
          </a:p>
        </p:txBody>
      </p:sp>
      <p:sp>
        <p:nvSpPr>
          <p:cNvPr id="131099" name="Line 61">
            <a:extLst>
              <a:ext uri="{FF2B5EF4-FFF2-40B4-BE49-F238E27FC236}">
                <a16:creationId xmlns:a16="http://schemas.microsoft.com/office/drawing/2014/main" id="{7CDD2B8A-ED3A-4960-A3E1-D9D7CABE3D85}"/>
              </a:ext>
            </a:extLst>
          </p:cNvPr>
          <p:cNvSpPr>
            <a:spLocks noChangeShapeType="1"/>
          </p:cNvSpPr>
          <p:nvPr/>
        </p:nvSpPr>
        <p:spPr bwMode="auto">
          <a:xfrm>
            <a:off x="1716088" y="5256213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0" name="Line 62">
            <a:extLst>
              <a:ext uri="{FF2B5EF4-FFF2-40B4-BE49-F238E27FC236}">
                <a16:creationId xmlns:a16="http://schemas.microsoft.com/office/drawing/2014/main" id="{F867EAA6-6F4C-4F42-9278-7FCA551DFD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537200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31101" name="Line 63">
            <a:extLst>
              <a:ext uri="{FF2B5EF4-FFF2-40B4-BE49-F238E27FC236}">
                <a16:creationId xmlns:a16="http://schemas.microsoft.com/office/drawing/2014/main" id="{4B6AECD5-20AD-4B11-A106-91AD0EC40B97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0850" y="5813425"/>
            <a:ext cx="1263650" cy="31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D548F9-06B4-4C83-B099-A9319CDAA0D3}"/>
              </a:ext>
            </a:extLst>
          </p:cNvPr>
          <p:cNvGrpSpPr>
            <a:grpSpLocks/>
          </p:cNvGrpSpPr>
          <p:nvPr/>
        </p:nvGrpSpPr>
        <p:grpSpPr bwMode="auto">
          <a:xfrm>
            <a:off x="152400" y="4610100"/>
            <a:ext cx="1479550" cy="1220788"/>
            <a:chOff x="152400" y="4610100"/>
            <a:chExt cx="1479550" cy="1220788"/>
          </a:xfrm>
        </p:grpSpPr>
        <p:grpSp>
          <p:nvGrpSpPr>
            <p:cNvPr id="131173" name="Group 64">
              <a:extLst>
                <a:ext uri="{FF2B5EF4-FFF2-40B4-BE49-F238E27FC236}">
                  <a16:creationId xmlns:a16="http://schemas.microsoft.com/office/drawing/2014/main" id="{C0EACEDA-3040-4EDC-BA39-39194A4FE6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400" y="5527675"/>
              <a:ext cx="1479550" cy="303213"/>
              <a:chOff x="332" y="2224"/>
              <a:chExt cx="932" cy="191"/>
            </a:xfrm>
          </p:grpSpPr>
          <p:sp>
            <p:nvSpPr>
              <p:cNvPr id="131189" name="Rectangle 65">
                <a:extLst>
                  <a:ext uri="{FF2B5EF4-FFF2-40B4-BE49-F238E27FC236}">
                    <a16:creationId xmlns:a16="http://schemas.microsoft.com/office/drawing/2014/main" id="{79A7DD7F-95B1-4B4E-B613-FD4DF60B55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90" name="Rectangle 66">
                <a:extLst>
                  <a:ext uri="{FF2B5EF4-FFF2-40B4-BE49-F238E27FC236}">
                    <a16:creationId xmlns:a16="http://schemas.microsoft.com/office/drawing/2014/main" id="{5395838E-1B25-4561-AF19-E0EA09A6E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91" name="Rectangle 67">
                <a:extLst>
                  <a:ext uri="{FF2B5EF4-FFF2-40B4-BE49-F238E27FC236}">
                    <a16:creationId xmlns:a16="http://schemas.microsoft.com/office/drawing/2014/main" id="{E1D97C4D-AAA4-449F-B2E5-189DE8E4E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92" name="Rectangle 68">
                <a:extLst>
                  <a:ext uri="{FF2B5EF4-FFF2-40B4-BE49-F238E27FC236}">
                    <a16:creationId xmlns:a16="http://schemas.microsoft.com/office/drawing/2014/main" id="{A9F5726A-7A29-42CA-806C-40C1F5ADAA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31193" name="Rectangle 69">
                <a:extLst>
                  <a:ext uri="{FF2B5EF4-FFF2-40B4-BE49-F238E27FC236}">
                    <a16:creationId xmlns:a16="http://schemas.microsoft.com/office/drawing/2014/main" id="{C88F2900-D35C-47D5-8F56-33E695B529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94" name="Line 70">
                <a:extLst>
                  <a:ext uri="{FF2B5EF4-FFF2-40B4-BE49-F238E27FC236}">
                    <a16:creationId xmlns:a16="http://schemas.microsoft.com/office/drawing/2014/main" id="{50B0898C-E361-49AF-A61B-9EE3CE15C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95" name="Line 71">
                <a:extLst>
                  <a:ext uri="{FF2B5EF4-FFF2-40B4-BE49-F238E27FC236}">
                    <a16:creationId xmlns:a16="http://schemas.microsoft.com/office/drawing/2014/main" id="{8EB70805-5CF7-4349-AA99-4ED5D970CD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96" name="Line 72">
                <a:extLst>
                  <a:ext uri="{FF2B5EF4-FFF2-40B4-BE49-F238E27FC236}">
                    <a16:creationId xmlns:a16="http://schemas.microsoft.com/office/drawing/2014/main" id="{EF1CF248-D28B-4547-96E7-442441DA1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4" name="Group 73">
              <a:extLst>
                <a:ext uri="{FF2B5EF4-FFF2-40B4-BE49-F238E27FC236}">
                  <a16:creationId xmlns:a16="http://schemas.microsoft.com/office/drawing/2014/main" id="{346383F6-2BBC-4939-8062-A71DB0D9DE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688" y="5229225"/>
              <a:ext cx="1208087" cy="303213"/>
              <a:chOff x="501" y="1990"/>
              <a:chExt cx="761" cy="191"/>
            </a:xfrm>
          </p:grpSpPr>
          <p:sp>
            <p:nvSpPr>
              <p:cNvPr id="131183" name="Rectangle 74">
                <a:extLst>
                  <a:ext uri="{FF2B5EF4-FFF2-40B4-BE49-F238E27FC236}">
                    <a16:creationId xmlns:a16="http://schemas.microsoft.com/office/drawing/2014/main" id="{33171112-0826-42FB-88D0-DE161E7A6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84" name="Rectangle 75">
                <a:extLst>
                  <a:ext uri="{FF2B5EF4-FFF2-40B4-BE49-F238E27FC236}">
                    <a16:creationId xmlns:a16="http://schemas.microsoft.com/office/drawing/2014/main" id="{A31398F3-81F5-4570-A081-1D916CF017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85" name="Rectangle 76">
                <a:extLst>
                  <a:ext uri="{FF2B5EF4-FFF2-40B4-BE49-F238E27FC236}">
                    <a16:creationId xmlns:a16="http://schemas.microsoft.com/office/drawing/2014/main" id="{7B43CAEC-346B-46EE-B54E-00C506AD1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86" name="Rectangle 77">
                <a:extLst>
                  <a:ext uri="{FF2B5EF4-FFF2-40B4-BE49-F238E27FC236}">
                    <a16:creationId xmlns:a16="http://schemas.microsoft.com/office/drawing/2014/main" id="{0D70D5C6-E593-497C-A6B3-D9FCD6903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87" name="Line 78">
                <a:extLst>
                  <a:ext uri="{FF2B5EF4-FFF2-40B4-BE49-F238E27FC236}">
                    <a16:creationId xmlns:a16="http://schemas.microsoft.com/office/drawing/2014/main" id="{D14BA3B1-014B-412D-853F-C0CC80327D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88" name="Line 79">
                <a:extLst>
                  <a:ext uri="{FF2B5EF4-FFF2-40B4-BE49-F238E27FC236}">
                    <a16:creationId xmlns:a16="http://schemas.microsoft.com/office/drawing/2014/main" id="{19088FC7-36A0-423E-BFD0-A121EBE806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5" name="Group 80">
              <a:extLst>
                <a:ext uri="{FF2B5EF4-FFF2-40B4-BE49-F238E27FC236}">
                  <a16:creationId xmlns:a16="http://schemas.microsoft.com/office/drawing/2014/main" id="{C195F8F1-3A04-48E4-A7B2-1BF9826B7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3900" y="4921250"/>
              <a:ext cx="890588" cy="303213"/>
              <a:chOff x="645" y="1734"/>
              <a:chExt cx="561" cy="191"/>
            </a:xfrm>
          </p:grpSpPr>
          <p:sp>
            <p:nvSpPr>
              <p:cNvPr id="131179" name="Rectangle 81">
                <a:extLst>
                  <a:ext uri="{FF2B5EF4-FFF2-40B4-BE49-F238E27FC236}">
                    <a16:creationId xmlns:a16="http://schemas.microsoft.com/office/drawing/2014/main" id="{EA05DF07-D208-4C9E-834D-6543C7121A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5" y="1751"/>
                <a:ext cx="4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80" name="Rectangle 82">
                <a:extLst>
                  <a:ext uri="{FF2B5EF4-FFF2-40B4-BE49-F238E27FC236}">
                    <a16:creationId xmlns:a16="http://schemas.microsoft.com/office/drawing/2014/main" id="{F60945FF-3118-4BC3-828C-3F6AFF97E2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8" y="173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81" name="Rectangle 83">
                <a:extLst>
                  <a:ext uri="{FF2B5EF4-FFF2-40B4-BE49-F238E27FC236}">
                    <a16:creationId xmlns:a16="http://schemas.microsoft.com/office/drawing/2014/main" id="{CE3CAD6A-399C-42C2-BE6C-48455F223D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8" y="173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82" name="Line 84">
                <a:extLst>
                  <a:ext uri="{FF2B5EF4-FFF2-40B4-BE49-F238E27FC236}">
                    <a16:creationId xmlns:a16="http://schemas.microsoft.com/office/drawing/2014/main" id="{A27E1648-D021-4D37-BCB1-C164CF4C71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24" y="175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76" name="Group 85">
              <a:extLst>
                <a:ext uri="{FF2B5EF4-FFF2-40B4-BE49-F238E27FC236}">
                  <a16:creationId xmlns:a16="http://schemas.microsoft.com/office/drawing/2014/main" id="{BF6EB9D7-A492-43F8-9AAD-60EDCDE473E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0275" y="4610100"/>
              <a:ext cx="679450" cy="301625"/>
              <a:chOff x="780" y="1553"/>
              <a:chExt cx="428" cy="190"/>
            </a:xfrm>
          </p:grpSpPr>
          <p:sp>
            <p:nvSpPr>
              <p:cNvPr id="131177" name="Rectangle 86">
                <a:extLst>
                  <a:ext uri="{FF2B5EF4-FFF2-40B4-BE49-F238E27FC236}">
                    <a16:creationId xmlns:a16="http://schemas.microsoft.com/office/drawing/2014/main" id="{2B573779-B5E0-4474-96E6-813012E1C8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78" name="Rectangle 87">
                <a:extLst>
                  <a:ext uri="{FF2B5EF4-FFF2-40B4-BE49-F238E27FC236}">
                    <a16:creationId xmlns:a16="http://schemas.microsoft.com/office/drawing/2014/main" id="{2C975B50-06ED-457B-8F84-AD54973C3B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131103" name="Group 88">
            <a:extLst>
              <a:ext uri="{FF2B5EF4-FFF2-40B4-BE49-F238E27FC236}">
                <a16:creationId xmlns:a16="http://schemas.microsoft.com/office/drawing/2014/main" id="{8897F810-9C52-40C4-8020-2117A3695D49}"/>
              </a:ext>
            </a:extLst>
          </p:cNvPr>
          <p:cNvGrpSpPr>
            <a:grpSpLocks/>
          </p:cNvGrpSpPr>
          <p:nvPr/>
        </p:nvGrpSpPr>
        <p:grpSpPr bwMode="auto">
          <a:xfrm>
            <a:off x="5654675" y="4164013"/>
            <a:ext cx="1387475" cy="1035050"/>
            <a:chOff x="3601" y="168"/>
            <a:chExt cx="874" cy="652"/>
          </a:xfrm>
        </p:grpSpPr>
        <p:sp>
          <p:nvSpPr>
            <p:cNvPr id="131168" name="Rectangle 89">
              <a:extLst>
                <a:ext uri="{FF2B5EF4-FFF2-40B4-BE49-F238E27FC236}">
                  <a16:creationId xmlns:a16="http://schemas.microsoft.com/office/drawing/2014/main" id="{F6B80084-47E2-48BD-BE14-BF9D42CB79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8" y="168"/>
              <a:ext cx="817" cy="59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9" name="Rectangle 90">
              <a:extLst>
                <a:ext uri="{FF2B5EF4-FFF2-40B4-BE49-F238E27FC236}">
                  <a16:creationId xmlns:a16="http://schemas.microsoft.com/office/drawing/2014/main" id="{E274DC6F-1CFF-4055-87BE-E0E410ECE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8" y="213"/>
              <a:ext cx="802" cy="59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70" name="Line 91">
              <a:extLst>
                <a:ext uri="{FF2B5EF4-FFF2-40B4-BE49-F238E27FC236}">
                  <a16:creationId xmlns:a16="http://schemas.microsoft.com/office/drawing/2014/main" id="{DDD38792-895A-4840-8170-DCA0D6C9E0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8" y="413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71" name="Text Box 92">
              <a:extLst>
                <a:ext uri="{FF2B5EF4-FFF2-40B4-BE49-F238E27FC236}">
                  <a16:creationId xmlns:a16="http://schemas.microsoft.com/office/drawing/2014/main" id="{CB7A2EA0-F6DE-4EA9-8418-9F10B08FE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1" y="192"/>
              <a:ext cx="830" cy="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network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  <p:sp>
          <p:nvSpPr>
            <p:cNvPr id="131172" name="Line 93">
              <a:extLst>
                <a:ext uri="{FF2B5EF4-FFF2-40B4-BE49-F238E27FC236}">
                  <a16:creationId xmlns:a16="http://schemas.microsoft.com/office/drawing/2014/main" id="{3049EE8B-768D-4606-ACFD-137E0B6F98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33" y="615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1104" name="Group 94">
            <a:extLst>
              <a:ext uri="{FF2B5EF4-FFF2-40B4-BE49-F238E27FC236}">
                <a16:creationId xmlns:a16="http://schemas.microsoft.com/office/drawing/2014/main" id="{1EB1E50C-C682-47BD-BEEB-F9858B7AB717}"/>
              </a:ext>
            </a:extLst>
          </p:cNvPr>
          <p:cNvGrpSpPr>
            <a:grpSpLocks/>
          </p:cNvGrpSpPr>
          <p:nvPr/>
        </p:nvGrpSpPr>
        <p:grpSpPr bwMode="auto">
          <a:xfrm>
            <a:off x="5821363" y="2271713"/>
            <a:ext cx="1387475" cy="733425"/>
            <a:chOff x="4696" y="597"/>
            <a:chExt cx="874" cy="462"/>
          </a:xfrm>
        </p:grpSpPr>
        <p:sp>
          <p:nvSpPr>
            <p:cNvPr id="131164" name="Rectangle 95">
              <a:extLst>
                <a:ext uri="{FF2B5EF4-FFF2-40B4-BE49-F238E27FC236}">
                  <a16:creationId xmlns:a16="http://schemas.microsoft.com/office/drawing/2014/main" id="{16D2E305-10E5-40A2-A90C-CB3F4CC469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3" y="597"/>
              <a:ext cx="817" cy="416"/>
            </a:xfrm>
            <a:prstGeom prst="rect">
              <a:avLst/>
            </a:pr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5" name="Rectangle 96">
              <a:extLst>
                <a:ext uri="{FF2B5EF4-FFF2-40B4-BE49-F238E27FC236}">
                  <a16:creationId xmlns:a16="http://schemas.microsoft.com/office/drawing/2014/main" id="{A7580795-87B4-4F55-97E2-90FD6B1FE9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" y="642"/>
              <a:ext cx="802" cy="41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66" name="Line 97">
              <a:extLst>
                <a:ext uri="{FF2B5EF4-FFF2-40B4-BE49-F238E27FC236}">
                  <a16:creationId xmlns:a16="http://schemas.microsoft.com/office/drawing/2014/main" id="{7DF2029A-6937-4374-8471-831EA63D1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3" y="842"/>
              <a:ext cx="796" cy="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1167" name="Text Box 98">
              <a:extLst>
                <a:ext uri="{FF2B5EF4-FFF2-40B4-BE49-F238E27FC236}">
                  <a16:creationId xmlns:a16="http://schemas.microsoft.com/office/drawing/2014/main" id="{C6B8704B-B4C5-4B9D-9560-193124D9C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6" y="621"/>
              <a:ext cx="830" cy="4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110000"/>
                </a:lnSpc>
              </a:pPr>
              <a:r>
                <a:rPr lang="en-US" altLang="en-US" sz="1800"/>
                <a:t>link</a:t>
              </a:r>
            </a:p>
            <a:p>
              <a:pPr algn="ctr">
                <a:lnSpc>
                  <a:spcPct val="110000"/>
                </a:lnSpc>
              </a:pPr>
              <a:r>
                <a:rPr lang="en-US" altLang="en-US" sz="1800"/>
                <a:t>physical</a:t>
              </a:r>
            </a:p>
          </p:txBody>
        </p:sp>
      </p:grpSp>
      <p:sp>
        <p:nvSpPr>
          <p:cNvPr id="131105" name="Freeform 114">
            <a:extLst>
              <a:ext uri="{FF2B5EF4-FFF2-40B4-BE49-F238E27FC236}">
                <a16:creationId xmlns:a16="http://schemas.microsoft.com/office/drawing/2014/main" id="{40DCA112-EE08-4743-854A-E64481D6E9FF}"/>
              </a:ext>
            </a:extLst>
          </p:cNvPr>
          <p:cNvSpPr>
            <a:spLocks/>
          </p:cNvSpPr>
          <p:nvPr/>
        </p:nvSpPr>
        <p:spPr bwMode="auto">
          <a:xfrm>
            <a:off x="1828800" y="533400"/>
            <a:ext cx="5264150" cy="5494338"/>
          </a:xfrm>
          <a:custGeom>
            <a:avLst/>
            <a:gdLst>
              <a:gd name="T0" fmla="*/ 2147483647 w 3316"/>
              <a:gd name="T1" fmla="*/ 0 h 3461"/>
              <a:gd name="T2" fmla="*/ 2147483647 w 3316"/>
              <a:gd name="T3" fmla="*/ 2147483647 h 3461"/>
              <a:gd name="T4" fmla="*/ 2147483647 w 3316"/>
              <a:gd name="T5" fmla="*/ 2147483647 h 3461"/>
              <a:gd name="T6" fmla="*/ 2147483647 w 3316"/>
              <a:gd name="T7" fmla="*/ 2147483647 h 3461"/>
              <a:gd name="T8" fmla="*/ 2147483647 w 3316"/>
              <a:gd name="T9" fmla="*/ 2147483647 h 3461"/>
              <a:gd name="T10" fmla="*/ 2147483647 w 3316"/>
              <a:gd name="T11" fmla="*/ 2147483647 h 3461"/>
              <a:gd name="T12" fmla="*/ 2147483647 w 3316"/>
              <a:gd name="T13" fmla="*/ 2147483647 h 3461"/>
              <a:gd name="T14" fmla="*/ 2147483647 w 3316"/>
              <a:gd name="T15" fmla="*/ 2147483647 h 3461"/>
              <a:gd name="T16" fmla="*/ 2147483647 w 3316"/>
              <a:gd name="T17" fmla="*/ 2147483647 h 3461"/>
              <a:gd name="T18" fmla="*/ 2147483647 w 3316"/>
              <a:gd name="T19" fmla="*/ 2147483647 h 3461"/>
              <a:gd name="T20" fmla="*/ 2147483647 w 3316"/>
              <a:gd name="T21" fmla="*/ 2147483647 h 3461"/>
              <a:gd name="T22" fmla="*/ 0 w 3316"/>
              <a:gd name="T23" fmla="*/ 2147483647 h 3461"/>
              <a:gd name="T24" fmla="*/ 0 w 3316"/>
              <a:gd name="T25" fmla="*/ 2147483647 h 3461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3316"/>
              <a:gd name="T40" fmla="*/ 0 h 3461"/>
              <a:gd name="T41" fmla="*/ 3316 w 3316"/>
              <a:gd name="T42" fmla="*/ 3461 h 3461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3316" h="3461">
                <a:moveTo>
                  <a:pt x="872" y="0"/>
                </a:moveTo>
                <a:lnTo>
                  <a:pt x="878" y="1481"/>
                </a:lnTo>
                <a:lnTo>
                  <a:pt x="2612" y="1481"/>
                </a:lnTo>
                <a:lnTo>
                  <a:pt x="2612" y="1179"/>
                </a:lnTo>
                <a:lnTo>
                  <a:pt x="3294" y="1179"/>
                </a:lnTo>
                <a:lnTo>
                  <a:pt x="3316" y="3131"/>
                </a:lnTo>
                <a:lnTo>
                  <a:pt x="3148" y="2986"/>
                </a:lnTo>
                <a:lnTo>
                  <a:pt x="3143" y="2387"/>
                </a:lnTo>
                <a:lnTo>
                  <a:pt x="2505" y="2387"/>
                </a:lnTo>
                <a:lnTo>
                  <a:pt x="2505" y="3070"/>
                </a:lnTo>
                <a:lnTo>
                  <a:pt x="1057" y="3461"/>
                </a:lnTo>
                <a:lnTo>
                  <a:pt x="0" y="3461"/>
                </a:lnTo>
                <a:lnTo>
                  <a:pt x="0" y="2505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464CD08-69D6-4636-A215-0393C7F9B688}"/>
              </a:ext>
            </a:extLst>
          </p:cNvPr>
          <p:cNvGrpSpPr>
            <a:grpSpLocks/>
          </p:cNvGrpSpPr>
          <p:nvPr/>
        </p:nvGrpSpPr>
        <p:grpSpPr bwMode="auto">
          <a:xfrm>
            <a:off x="4238625" y="4240213"/>
            <a:ext cx="1479550" cy="609600"/>
            <a:chOff x="4238625" y="4240213"/>
            <a:chExt cx="1479550" cy="609600"/>
          </a:xfrm>
        </p:grpSpPr>
        <p:grpSp>
          <p:nvGrpSpPr>
            <p:cNvPr id="131148" name="Group 115">
              <a:extLst>
                <a:ext uri="{FF2B5EF4-FFF2-40B4-BE49-F238E27FC236}">
                  <a16:creationId xmlns:a16="http://schemas.microsoft.com/office/drawing/2014/main" id="{1F804F05-14B3-4DEB-B482-1E0E6C0968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38625" y="4546600"/>
              <a:ext cx="1479550" cy="303213"/>
              <a:chOff x="332" y="2224"/>
              <a:chExt cx="932" cy="191"/>
            </a:xfrm>
          </p:grpSpPr>
          <p:sp>
            <p:nvSpPr>
              <p:cNvPr id="131156" name="Rectangle 116">
                <a:extLst>
                  <a:ext uri="{FF2B5EF4-FFF2-40B4-BE49-F238E27FC236}">
                    <a16:creationId xmlns:a16="http://schemas.microsoft.com/office/drawing/2014/main" id="{33F4CDF3-6400-4C41-B1D6-BC09842342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2241"/>
                <a:ext cx="840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57" name="Rectangle 117">
                <a:extLst>
                  <a:ext uri="{FF2B5EF4-FFF2-40B4-BE49-F238E27FC236}">
                    <a16:creationId xmlns:a16="http://schemas.microsoft.com/office/drawing/2014/main" id="{BFE27379-E463-4A4C-88C3-6CC55BD84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6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58" name="Rectangle 118">
                <a:extLst>
                  <a:ext uri="{FF2B5EF4-FFF2-40B4-BE49-F238E27FC236}">
                    <a16:creationId xmlns:a16="http://schemas.microsoft.com/office/drawing/2014/main" id="{7C5C1F18-8C59-43E0-8FB8-DE80C1854D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59" name="Rectangle 119">
                <a:extLst>
                  <a:ext uri="{FF2B5EF4-FFF2-40B4-BE49-F238E27FC236}">
                    <a16:creationId xmlns:a16="http://schemas.microsoft.com/office/drawing/2014/main" id="{8A94D7C5-4FBB-4653-A528-E0A3DF282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2" y="2224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l</a:t>
                </a:r>
              </a:p>
            </p:txBody>
          </p:sp>
          <p:sp>
            <p:nvSpPr>
              <p:cNvPr id="131160" name="Rectangle 120">
                <a:extLst>
                  <a:ext uri="{FF2B5EF4-FFF2-40B4-BE49-F238E27FC236}">
                    <a16:creationId xmlns:a16="http://schemas.microsoft.com/office/drawing/2014/main" id="{91ED2809-4FDC-408C-ADFC-17DA4D5492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6" y="2225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61" name="Line 121">
                <a:extLst>
                  <a:ext uri="{FF2B5EF4-FFF2-40B4-BE49-F238E27FC236}">
                    <a16:creationId xmlns:a16="http://schemas.microsoft.com/office/drawing/2014/main" id="{EDD05DF3-7323-4B36-88DD-006ECE4140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0" y="2241"/>
                <a:ext cx="0" cy="1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62" name="Line 122">
                <a:extLst>
                  <a:ext uri="{FF2B5EF4-FFF2-40B4-BE49-F238E27FC236}">
                    <a16:creationId xmlns:a16="http://schemas.microsoft.com/office/drawing/2014/main" id="{8E405EE9-B186-4ACB-A7AF-31FB8FF22B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90" y="2247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63" name="Line 123">
                <a:extLst>
                  <a:ext uri="{FF2B5EF4-FFF2-40B4-BE49-F238E27FC236}">
                    <a16:creationId xmlns:a16="http://schemas.microsoft.com/office/drawing/2014/main" id="{3C59AC87-49D3-429C-BE39-629D47F331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2" y="2244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31149" name="Group 124">
              <a:extLst>
                <a:ext uri="{FF2B5EF4-FFF2-40B4-BE49-F238E27FC236}">
                  <a16:creationId xmlns:a16="http://schemas.microsoft.com/office/drawing/2014/main" id="{13186092-E7D2-4CD2-AAF8-1499F7B5E1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97388" y="4240213"/>
              <a:ext cx="1208087" cy="303212"/>
              <a:chOff x="501" y="1990"/>
              <a:chExt cx="761" cy="191"/>
            </a:xfrm>
          </p:grpSpPr>
          <p:sp>
            <p:nvSpPr>
              <p:cNvPr id="131150" name="Rectangle 125">
                <a:extLst>
                  <a:ext uri="{FF2B5EF4-FFF2-40B4-BE49-F238E27FC236}">
                    <a16:creationId xmlns:a16="http://schemas.microsoft.com/office/drawing/2014/main" id="{0DD9D4BA-B3E3-46B5-959F-85DC5B67D1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" y="2007"/>
                <a:ext cx="68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51" name="Rectangle 126">
                <a:extLst>
                  <a:ext uri="{FF2B5EF4-FFF2-40B4-BE49-F238E27FC236}">
                    <a16:creationId xmlns:a16="http://schemas.microsoft.com/office/drawing/2014/main" id="{1CB56EA7-1280-4F33-84C5-C2274805BD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04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  <p:sp>
            <p:nvSpPr>
              <p:cNvPr id="131152" name="Rectangle 127">
                <a:extLst>
                  <a:ext uri="{FF2B5EF4-FFF2-40B4-BE49-F238E27FC236}">
                    <a16:creationId xmlns:a16="http://schemas.microsoft.com/office/drawing/2014/main" id="{96770BC4-9906-4FA5-BC55-F46342114F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" y="1990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n</a:t>
                </a:r>
              </a:p>
            </p:txBody>
          </p:sp>
          <p:sp>
            <p:nvSpPr>
              <p:cNvPr id="131153" name="Rectangle 128">
                <a:extLst>
                  <a:ext uri="{FF2B5EF4-FFF2-40B4-BE49-F238E27FC236}">
                    <a16:creationId xmlns:a16="http://schemas.microsoft.com/office/drawing/2014/main" id="{27ADBAAA-95CB-4481-9A91-76F1559705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4" y="1991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  <p:sp>
            <p:nvSpPr>
              <p:cNvPr id="131154" name="Line 129">
                <a:extLst>
                  <a:ext uri="{FF2B5EF4-FFF2-40B4-BE49-F238E27FC236}">
                    <a16:creationId xmlns:a16="http://schemas.microsoft.com/office/drawing/2014/main" id="{C619F9AF-DCAF-4CBE-9A95-963C931AED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8" y="2013"/>
                <a:ext cx="0" cy="15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1155" name="Line 130">
                <a:extLst>
                  <a:ext uri="{FF2B5EF4-FFF2-40B4-BE49-F238E27FC236}">
                    <a16:creationId xmlns:a16="http://schemas.microsoft.com/office/drawing/2014/main" id="{FE9B59A6-9A0C-4B24-AA4E-D17184D267E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80" y="2010"/>
                <a:ext cx="0" cy="15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15" name="Group 140">
            <a:extLst>
              <a:ext uri="{FF2B5EF4-FFF2-40B4-BE49-F238E27FC236}">
                <a16:creationId xmlns:a16="http://schemas.microsoft.com/office/drawing/2014/main" id="{F906E4D5-0569-4D26-B3F2-A02836A295BE}"/>
              </a:ext>
            </a:extLst>
          </p:cNvPr>
          <p:cNvGrpSpPr>
            <a:grpSpLocks/>
          </p:cNvGrpSpPr>
          <p:nvPr/>
        </p:nvGrpSpPr>
        <p:grpSpPr bwMode="auto">
          <a:xfrm>
            <a:off x="7269163" y="4606925"/>
            <a:ext cx="1208087" cy="303213"/>
            <a:chOff x="501" y="1990"/>
            <a:chExt cx="761" cy="191"/>
          </a:xfrm>
        </p:grpSpPr>
        <p:sp>
          <p:nvSpPr>
            <p:cNvPr id="131142" name="Rectangle 141">
              <a:extLst>
                <a:ext uri="{FF2B5EF4-FFF2-40B4-BE49-F238E27FC236}">
                  <a16:creationId xmlns:a16="http://schemas.microsoft.com/office/drawing/2014/main" id="{F99AC689-382C-43D8-A59E-6FE7D3E876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" y="2007"/>
              <a:ext cx="68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43" name="Rectangle 142">
              <a:extLst>
                <a:ext uri="{FF2B5EF4-FFF2-40B4-BE49-F238E27FC236}">
                  <a16:creationId xmlns:a16="http://schemas.microsoft.com/office/drawing/2014/main" id="{58A06036-00F9-4979-8068-55563BD7B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4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144" name="Rectangle 143">
              <a:extLst>
                <a:ext uri="{FF2B5EF4-FFF2-40B4-BE49-F238E27FC236}">
                  <a16:creationId xmlns:a16="http://schemas.microsoft.com/office/drawing/2014/main" id="{27947B3E-5E24-447D-9B42-29A361C8CA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" y="1990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145" name="Rectangle 144">
              <a:extLst>
                <a:ext uri="{FF2B5EF4-FFF2-40B4-BE49-F238E27FC236}">
                  <a16:creationId xmlns:a16="http://schemas.microsoft.com/office/drawing/2014/main" id="{8127E8B1-C702-4EE5-8E8C-F7A6956F04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" y="1991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146" name="Line 145">
              <a:extLst>
                <a:ext uri="{FF2B5EF4-FFF2-40B4-BE49-F238E27FC236}">
                  <a16:creationId xmlns:a16="http://schemas.microsoft.com/office/drawing/2014/main" id="{3EF91A1B-4C81-4483-BDB5-D59F26475B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8" y="2013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7" name="Line 146">
              <a:extLst>
                <a:ext uri="{FF2B5EF4-FFF2-40B4-BE49-F238E27FC236}">
                  <a16:creationId xmlns:a16="http://schemas.microsoft.com/office/drawing/2014/main" id="{6199111B-17AB-4FCA-94D2-28A4E7293F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0" y="2010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56">
            <a:extLst>
              <a:ext uri="{FF2B5EF4-FFF2-40B4-BE49-F238E27FC236}">
                <a16:creationId xmlns:a16="http://schemas.microsoft.com/office/drawing/2014/main" id="{98A28105-B764-4B77-834F-10B1A832FCBB}"/>
              </a:ext>
            </a:extLst>
          </p:cNvPr>
          <p:cNvGrpSpPr>
            <a:grpSpLocks/>
          </p:cNvGrpSpPr>
          <p:nvPr/>
        </p:nvGrpSpPr>
        <p:grpSpPr bwMode="auto">
          <a:xfrm>
            <a:off x="938213" y="1665288"/>
            <a:ext cx="1479550" cy="303212"/>
            <a:chOff x="332" y="2224"/>
            <a:chExt cx="932" cy="191"/>
          </a:xfrm>
        </p:grpSpPr>
        <p:sp>
          <p:nvSpPr>
            <p:cNvPr id="131134" name="Rectangle 157">
              <a:extLst>
                <a:ext uri="{FF2B5EF4-FFF2-40B4-BE49-F238E27FC236}">
                  <a16:creationId xmlns:a16="http://schemas.microsoft.com/office/drawing/2014/main" id="{B23C6D9B-184D-4772-BBE6-9D603DBF9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" y="2241"/>
              <a:ext cx="840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35" name="Rectangle 158">
              <a:extLst>
                <a:ext uri="{FF2B5EF4-FFF2-40B4-BE49-F238E27FC236}">
                  <a16:creationId xmlns:a16="http://schemas.microsoft.com/office/drawing/2014/main" id="{C2FEA498-088D-405C-9B46-26DE9DFC1A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t</a:t>
              </a:r>
            </a:p>
          </p:txBody>
        </p:sp>
        <p:sp>
          <p:nvSpPr>
            <p:cNvPr id="131136" name="Rectangle 159">
              <a:extLst>
                <a:ext uri="{FF2B5EF4-FFF2-40B4-BE49-F238E27FC236}">
                  <a16:creationId xmlns:a16="http://schemas.microsoft.com/office/drawing/2014/main" id="{D2578FCD-CC8D-4C46-AB37-9E9921AD7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  <p:sp>
          <p:nvSpPr>
            <p:cNvPr id="131137" name="Rectangle 160">
              <a:extLst>
                <a:ext uri="{FF2B5EF4-FFF2-40B4-BE49-F238E27FC236}">
                  <a16:creationId xmlns:a16="http://schemas.microsoft.com/office/drawing/2014/main" id="{9467E27D-09E8-47BA-BA13-ABFF4CFDD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" y="2224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l</a:t>
              </a:r>
            </a:p>
          </p:txBody>
        </p:sp>
        <p:sp>
          <p:nvSpPr>
            <p:cNvPr id="131138" name="Rectangle 161">
              <a:extLst>
                <a:ext uri="{FF2B5EF4-FFF2-40B4-BE49-F238E27FC236}">
                  <a16:creationId xmlns:a16="http://schemas.microsoft.com/office/drawing/2014/main" id="{CDE552E6-55AC-4BA5-A042-A621382B6E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2225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  <p:sp>
          <p:nvSpPr>
            <p:cNvPr id="131139" name="Line 162">
              <a:extLst>
                <a:ext uri="{FF2B5EF4-FFF2-40B4-BE49-F238E27FC236}">
                  <a16:creationId xmlns:a16="http://schemas.microsoft.com/office/drawing/2014/main" id="{528013CF-6C26-45C9-9819-C42297A2D0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" y="2241"/>
              <a:ext cx="0" cy="1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0" name="Line 163">
              <a:extLst>
                <a:ext uri="{FF2B5EF4-FFF2-40B4-BE49-F238E27FC236}">
                  <a16:creationId xmlns:a16="http://schemas.microsoft.com/office/drawing/2014/main" id="{A64B9518-C4E0-4D1C-BEB9-E06FB0E960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0" y="2247"/>
              <a:ext cx="0" cy="1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1141" name="Line 164">
              <a:extLst>
                <a:ext uri="{FF2B5EF4-FFF2-40B4-BE49-F238E27FC236}">
                  <a16:creationId xmlns:a16="http://schemas.microsoft.com/office/drawing/2014/main" id="{AF89CD71-D278-4BEE-9DFE-76E222FB11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82" y="2244"/>
              <a:ext cx="0" cy="1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1109" name="Text Box 166">
            <a:extLst>
              <a:ext uri="{FF2B5EF4-FFF2-40B4-BE49-F238E27FC236}">
                <a16:creationId xmlns:a16="http://schemas.microsoft.com/office/drawing/2014/main" id="{A51E6E9D-B2A6-43D7-9466-74F1AFC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21625" y="5411788"/>
            <a:ext cx="844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router</a:t>
            </a:r>
          </a:p>
        </p:txBody>
      </p:sp>
      <p:sp>
        <p:nvSpPr>
          <p:cNvPr id="131110" name="Text Box 167">
            <a:extLst>
              <a:ext uri="{FF2B5EF4-FFF2-40B4-BE49-F238E27FC236}">
                <a16:creationId xmlns:a16="http://schemas.microsoft.com/office/drawing/2014/main" id="{5B81FBEA-C215-4A65-B6BE-44F6DA0F8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35913" y="3098800"/>
            <a:ext cx="895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800" b="1"/>
              <a:t>switch</a:t>
            </a:r>
          </a:p>
        </p:txBody>
      </p:sp>
      <p:sp>
        <p:nvSpPr>
          <p:cNvPr id="131111" name="Rectangle 168">
            <a:extLst>
              <a:ext uri="{FF2B5EF4-FFF2-40B4-BE49-F238E27FC236}">
                <a16:creationId xmlns:a16="http://schemas.microsoft.com/office/drawing/2014/main" id="{3AE4DCBD-798D-4285-A5D2-EE21B0E8BF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995863" y="0"/>
            <a:ext cx="3805237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Encapsulation</a:t>
            </a:r>
          </a:p>
        </p:txBody>
      </p:sp>
      <p:sp>
        <p:nvSpPr>
          <p:cNvPr id="112814" name="Text Box 174">
            <a:extLst>
              <a:ext uri="{FF2B5EF4-FFF2-40B4-BE49-F238E27FC236}">
                <a16:creationId xmlns:a16="http://schemas.microsoft.com/office/drawing/2014/main" id="{00C6BFCC-DCB4-4791-AD69-B03A5B5153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3" y="692150"/>
            <a:ext cx="10080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message</a:t>
            </a:r>
          </a:p>
        </p:txBody>
      </p:sp>
      <p:grpSp>
        <p:nvGrpSpPr>
          <p:cNvPr id="17" name="Group 175">
            <a:extLst>
              <a:ext uri="{FF2B5EF4-FFF2-40B4-BE49-F238E27FC236}">
                <a16:creationId xmlns:a16="http://schemas.microsoft.com/office/drawing/2014/main" id="{EAD359EC-F64A-4865-9DB8-78D7C66A7C0D}"/>
              </a:ext>
            </a:extLst>
          </p:cNvPr>
          <p:cNvGrpSpPr>
            <a:grpSpLocks/>
          </p:cNvGrpSpPr>
          <p:nvPr/>
        </p:nvGrpSpPr>
        <p:grpSpPr bwMode="auto">
          <a:xfrm>
            <a:off x="1763713" y="719138"/>
            <a:ext cx="679450" cy="301625"/>
            <a:chOff x="780" y="1553"/>
            <a:chExt cx="428" cy="190"/>
          </a:xfrm>
        </p:grpSpPr>
        <p:sp>
          <p:nvSpPr>
            <p:cNvPr id="131132" name="Rectangle 176">
              <a:extLst>
                <a:ext uri="{FF2B5EF4-FFF2-40B4-BE49-F238E27FC236}">
                  <a16:creationId xmlns:a16="http://schemas.microsoft.com/office/drawing/2014/main" id="{CC78F791-9323-4CDE-804E-B5BEA5360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1569"/>
              <a:ext cx="312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33" name="Rectangle 177">
              <a:extLst>
                <a:ext uri="{FF2B5EF4-FFF2-40B4-BE49-F238E27FC236}">
                  <a16:creationId xmlns:a16="http://schemas.microsoft.com/office/drawing/2014/main" id="{40F9FE75-3D87-40A1-9903-48D3E26950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0" y="1553"/>
              <a:ext cx="428" cy="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M</a:t>
              </a:r>
            </a:p>
          </p:txBody>
        </p:sp>
      </p:grpSp>
      <p:grpSp>
        <p:nvGrpSpPr>
          <p:cNvPr id="18" name="Group 185">
            <a:extLst>
              <a:ext uri="{FF2B5EF4-FFF2-40B4-BE49-F238E27FC236}">
                <a16:creationId xmlns:a16="http://schemas.microsoft.com/office/drawing/2014/main" id="{CD2D83B1-7CF2-4409-B57E-614AD2666730}"/>
              </a:ext>
            </a:extLst>
          </p:cNvPr>
          <p:cNvGrpSpPr>
            <a:grpSpLocks/>
          </p:cNvGrpSpPr>
          <p:nvPr/>
        </p:nvGrpSpPr>
        <p:grpSpPr bwMode="auto">
          <a:xfrm>
            <a:off x="1528763" y="1039813"/>
            <a:ext cx="903287" cy="301625"/>
            <a:chOff x="1851" y="2046"/>
            <a:chExt cx="569" cy="190"/>
          </a:xfrm>
        </p:grpSpPr>
        <p:grpSp>
          <p:nvGrpSpPr>
            <p:cNvPr id="131126" name="Group 179">
              <a:extLst>
                <a:ext uri="{FF2B5EF4-FFF2-40B4-BE49-F238E27FC236}">
                  <a16:creationId xmlns:a16="http://schemas.microsoft.com/office/drawing/2014/main" id="{5C979148-4CE3-43CD-9D96-A3F0276DB4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51" y="2047"/>
              <a:ext cx="190" cy="184"/>
              <a:chOff x="1962" y="2058"/>
              <a:chExt cx="190" cy="184"/>
            </a:xfrm>
          </p:grpSpPr>
          <p:sp>
            <p:nvSpPr>
              <p:cNvPr id="131130" name="Rectangle 180">
                <a:extLst>
                  <a:ext uri="{FF2B5EF4-FFF2-40B4-BE49-F238E27FC236}">
                    <a16:creationId xmlns:a16="http://schemas.microsoft.com/office/drawing/2014/main" id="{48F8DA35-8D51-4314-824D-EF8EC8DD45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2" y="2075"/>
                <a:ext cx="177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31" name="Rectangle 181">
                <a:extLst>
                  <a:ext uri="{FF2B5EF4-FFF2-40B4-BE49-F238E27FC236}">
                    <a16:creationId xmlns:a16="http://schemas.microsoft.com/office/drawing/2014/main" id="{68457565-353B-4414-A924-484837BAF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65" y="2058"/>
                <a:ext cx="187" cy="1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H</a:t>
                </a:r>
                <a:r>
                  <a:rPr lang="en-US" altLang="en-US" sz="1800" baseline="-25000"/>
                  <a:t>t</a:t>
                </a:r>
              </a:p>
            </p:txBody>
          </p:sp>
        </p:grpSp>
        <p:grpSp>
          <p:nvGrpSpPr>
            <p:cNvPr id="131127" name="Group 182">
              <a:extLst>
                <a:ext uri="{FF2B5EF4-FFF2-40B4-BE49-F238E27FC236}">
                  <a16:creationId xmlns:a16="http://schemas.microsoft.com/office/drawing/2014/main" id="{827171BD-0467-4CA3-9097-7E070572E6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92" y="2046"/>
              <a:ext cx="428" cy="190"/>
              <a:chOff x="780" y="1553"/>
              <a:chExt cx="428" cy="190"/>
            </a:xfrm>
          </p:grpSpPr>
          <p:sp>
            <p:nvSpPr>
              <p:cNvPr id="131128" name="Rectangle 183">
                <a:extLst>
                  <a:ext uri="{FF2B5EF4-FFF2-40B4-BE49-F238E27FC236}">
                    <a16:creationId xmlns:a16="http://schemas.microsoft.com/office/drawing/2014/main" id="{C19FD569-250F-4CD3-BF23-3A0E0340CC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7" y="1569"/>
                <a:ext cx="312" cy="16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31129" name="Rectangle 184">
                <a:extLst>
                  <a:ext uri="{FF2B5EF4-FFF2-40B4-BE49-F238E27FC236}">
                    <a16:creationId xmlns:a16="http://schemas.microsoft.com/office/drawing/2014/main" id="{04D045DA-89B8-4526-9E03-E528D26D0D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0" y="1553"/>
                <a:ext cx="428" cy="1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400"/>
                  <a:t>M</a:t>
                </a:r>
              </a:p>
            </p:txBody>
          </p:sp>
        </p:grpSp>
      </p:grpSp>
      <p:grpSp>
        <p:nvGrpSpPr>
          <p:cNvPr id="21" name="Group 187">
            <a:extLst>
              <a:ext uri="{FF2B5EF4-FFF2-40B4-BE49-F238E27FC236}">
                <a16:creationId xmlns:a16="http://schemas.microsoft.com/office/drawing/2014/main" id="{75203762-3D14-4736-AE3C-D1F1D98D872C}"/>
              </a:ext>
            </a:extLst>
          </p:cNvPr>
          <p:cNvGrpSpPr>
            <a:grpSpLocks/>
          </p:cNvGrpSpPr>
          <p:nvPr/>
        </p:nvGrpSpPr>
        <p:grpSpPr bwMode="auto">
          <a:xfrm>
            <a:off x="1235075" y="1363663"/>
            <a:ext cx="301625" cy="292100"/>
            <a:chOff x="1962" y="2058"/>
            <a:chExt cx="190" cy="184"/>
          </a:xfrm>
        </p:grpSpPr>
        <p:sp>
          <p:nvSpPr>
            <p:cNvPr id="131124" name="Rectangle 188">
              <a:extLst>
                <a:ext uri="{FF2B5EF4-FFF2-40B4-BE49-F238E27FC236}">
                  <a16:creationId xmlns:a16="http://schemas.microsoft.com/office/drawing/2014/main" id="{F1D2BC01-34AC-44DB-8A5F-15BB9DD13F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2" y="2075"/>
              <a:ext cx="177" cy="16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131125" name="Rectangle 189">
              <a:extLst>
                <a:ext uri="{FF2B5EF4-FFF2-40B4-BE49-F238E27FC236}">
                  <a16:creationId xmlns:a16="http://schemas.microsoft.com/office/drawing/2014/main" id="{F43E5DFB-15C5-4CFC-AB92-7BFA65DA7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5" y="2058"/>
              <a:ext cx="187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H</a:t>
              </a:r>
              <a:r>
                <a:rPr lang="en-US" altLang="en-US" sz="1800" baseline="-25000"/>
                <a:t>n</a:t>
              </a:r>
            </a:p>
          </p:txBody>
        </p:sp>
      </p:grpSp>
      <p:sp>
        <p:nvSpPr>
          <p:cNvPr id="112647" name="Text Box 7">
            <a:extLst>
              <a:ext uri="{FF2B5EF4-FFF2-40B4-BE49-F238E27FC236}">
                <a16:creationId xmlns:a16="http://schemas.microsoft.com/office/drawing/2014/main" id="{9C494577-F4A1-4E99-B72E-DA14BA4713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163" y="1643063"/>
            <a:ext cx="7048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600">
                <a:solidFill>
                  <a:srgbClr val="CC0000"/>
                </a:solidFill>
              </a:rPr>
              <a:t>frame</a:t>
            </a:r>
          </a:p>
        </p:txBody>
      </p:sp>
      <p:grpSp>
        <p:nvGrpSpPr>
          <p:cNvPr id="131117" name="Group 187">
            <a:extLst>
              <a:ext uri="{FF2B5EF4-FFF2-40B4-BE49-F238E27FC236}">
                <a16:creationId xmlns:a16="http://schemas.microsoft.com/office/drawing/2014/main" id="{BB69F5C9-BA9F-4AE6-9A27-6611BE68313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78175" y="4970463"/>
            <a:ext cx="803275" cy="771525"/>
            <a:chOff x="-44" y="1473"/>
            <a:chExt cx="981" cy="1105"/>
          </a:xfrm>
        </p:grpSpPr>
        <p:pic>
          <p:nvPicPr>
            <p:cNvPr id="131122" name="Picture 188" descr="desktop_computer_stylized_medium">
              <a:extLst>
                <a:ext uri="{FF2B5EF4-FFF2-40B4-BE49-F238E27FC236}">
                  <a16:creationId xmlns:a16="http://schemas.microsoft.com/office/drawing/2014/main" id="{944B3DA3-F460-4E75-A481-3D7A009A80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3" name="Freeform 189">
              <a:extLst>
                <a:ext uri="{FF2B5EF4-FFF2-40B4-BE49-F238E27FC236}">
                  <a16:creationId xmlns:a16="http://schemas.microsoft.com/office/drawing/2014/main" id="{45D0E661-CB67-4F35-BF9D-5B2D5F0043B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31118" name="Group 190">
            <a:extLst>
              <a:ext uri="{FF2B5EF4-FFF2-40B4-BE49-F238E27FC236}">
                <a16:creationId xmlns:a16="http://schemas.microsoft.com/office/drawing/2014/main" id="{4E5EDD59-7CDA-493F-B3E8-CD676346930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140200" y="1087438"/>
            <a:ext cx="803275" cy="771525"/>
            <a:chOff x="-44" y="1473"/>
            <a:chExt cx="981" cy="1105"/>
          </a:xfrm>
        </p:grpSpPr>
        <p:pic>
          <p:nvPicPr>
            <p:cNvPr id="131120" name="Picture 191" descr="desktop_computer_stylized_medium">
              <a:extLst>
                <a:ext uri="{FF2B5EF4-FFF2-40B4-BE49-F238E27FC236}">
                  <a16:creationId xmlns:a16="http://schemas.microsoft.com/office/drawing/2014/main" id="{E5AC05D6-19D2-48BB-A0C4-F0198A1E1D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1121" name="Freeform 192">
              <a:extLst>
                <a:ext uri="{FF2B5EF4-FFF2-40B4-BE49-F238E27FC236}">
                  <a16:creationId xmlns:a16="http://schemas.microsoft.com/office/drawing/2014/main" id="{10626854-1F60-4E9B-A515-DE3E03C153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31119" name="Slide Number Placeholder 3">
            <a:extLst>
              <a:ext uri="{FF2B5EF4-FFF2-40B4-BE49-F238E27FC236}">
                <a16:creationId xmlns:a16="http://schemas.microsoft.com/office/drawing/2014/main" id="{578AD8A8-91A8-49C3-BA29-43C0B3636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F2389F7A-B9D3-4663-8946-B7B67A26DA18}" type="slidenum">
              <a:rPr lang="en-US" altLang="en-US" sz="1200">
                <a:latin typeface="Tahoma" panose="020B0604030504040204" pitchFamily="34" charset="0"/>
              </a:rPr>
              <a:pPr/>
              <a:t>54</a:t>
            </a:fld>
            <a:endParaRPr lang="en-US" altLang="en-US" sz="1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0.0037 L -4.72222E-6 0.0458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7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000"/>
                                        <p:tgtEl>
                                          <p:spTgt spid="1128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2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926 L -3.05556E-6 0.04792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2.22222E-6 L -3.05556E-6 0.0421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4.81481E-6 L 3.05556E-6 0.13889 L 0.40295 0.13889 L 0.40295 0.09885 L 0.57152 0.10093 L 0.57152 0.57709 L 0.66371 0.50857 L 0.66371 0.42848 " pathEditMode="relative" rAng="0" ptsTypes="AAAAAAAA">
                                      <p:cBhvr>
                                        <p:cTn id="61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177" y="2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56 -0.00046 L 0.00156 -0.04815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 nodeType="clickPar">
                      <p:stCondLst>
                        <p:cond delay="indefinite"/>
                      </p:stCondLst>
                      <p:childTnLst>
                        <p:par>
                          <p:cTn id="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5" grpId="0"/>
      <p:bldP spid="112645" grpId="1"/>
      <p:bldP spid="112644" grpId="0"/>
      <p:bldP spid="112644" grpId="1"/>
      <p:bldP spid="112814" grpId="0"/>
      <p:bldP spid="112647" grpId="0"/>
      <p:bldP spid="112647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A0019840-CAED-4C7C-81D4-5E83CB9701CF}" type="slidenum">
              <a:rPr lang="en-US"/>
              <a:pPr/>
              <a:t>55</a:t>
            </a:fld>
            <a:endParaRPr lang="en-US"/>
          </a:p>
        </p:txBody>
      </p:sp>
      <p:sp>
        <p:nvSpPr>
          <p:cNvPr id="372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2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2740" name="Picture 4" descr="fig02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5813" y="304800"/>
            <a:ext cx="5878512" cy="62944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1F56C5B5-5B58-48B6-A79E-F21C22FA8D77}" type="slidenum">
              <a:rPr lang="en-US"/>
              <a:pPr/>
              <a:t>56</a:t>
            </a:fld>
            <a:endParaRPr lang="en-US"/>
          </a:p>
        </p:txBody>
      </p:sp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37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3764" name="Picture 4" descr="fig03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3438" y="690563"/>
            <a:ext cx="6115050" cy="61674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68EBD058-3FFF-488E-A4DF-DDB2B7DB0BD7}" type="slidenum">
              <a:rPr lang="en-US"/>
              <a:pPr/>
              <a:t>57</a:t>
            </a:fld>
            <a:endParaRPr lang="en-US"/>
          </a:p>
        </p:txBody>
      </p:sp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47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4788" name="Picture 4" descr="fig04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35113" y="552450"/>
            <a:ext cx="6356350" cy="6305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72089E56-81A4-4688-ABC3-BCCF35FB480C}" type="slidenum">
              <a:rPr lang="en-US"/>
              <a:pPr/>
              <a:t>58</a:t>
            </a:fld>
            <a:endParaRPr lang="en-US"/>
          </a:p>
        </p:txBody>
      </p:sp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5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5812" name="Picture 4" descr="fig05_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5100" y="323850"/>
            <a:ext cx="7118350" cy="65341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ABDB8221-7FD7-4A6C-ADEC-A489A99BE0A7}" type="slidenum">
              <a:rPr lang="en-US"/>
              <a:pPr/>
              <a:t>59</a:t>
            </a:fld>
            <a:endParaRPr lang="en-US"/>
          </a:p>
        </p:txBody>
      </p:sp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876300"/>
            <a:ext cx="7772400" cy="1143000"/>
          </a:xfrm>
        </p:spPr>
        <p:txBody>
          <a:bodyPr/>
          <a:lstStyle/>
          <a:p>
            <a:r>
              <a:rPr lang="en-US" sz="3600" u="none" dirty="0">
                <a:latin typeface="Gill Sans MT" panose="020B0502020104020203" pitchFamily="34" charset="0"/>
              </a:rPr>
              <a:t>Layering &amp; protocol stacks: </a:t>
            </a:r>
            <a:br>
              <a:rPr lang="en-US" sz="3600" u="none" dirty="0">
                <a:latin typeface="Gill Sans MT" panose="020B0502020104020203" pitchFamily="34" charset="0"/>
              </a:rPr>
            </a:br>
            <a:r>
              <a:rPr lang="en-US" sz="3600" u="none" dirty="0">
                <a:latin typeface="Gill Sans MT" panose="020B0502020104020203" pitchFamily="34" charset="0"/>
              </a:rPr>
              <a:t>(the protocol hour-glass – thin waist)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pPr>
              <a:buFontTx/>
              <a:buChar char="-"/>
            </a:pPr>
            <a:endParaRPr lang="en-US"/>
          </a:p>
          <a:p>
            <a:endParaRPr lang="en-US"/>
          </a:p>
        </p:txBody>
      </p:sp>
      <p:graphicFrame>
        <p:nvGraphicFramePr>
          <p:cNvPr id="36454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4150302"/>
              </p:ext>
            </p:extLst>
          </p:nvPr>
        </p:nvGraphicFramePr>
        <p:xfrm>
          <a:off x="838200" y="2654300"/>
          <a:ext cx="42672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8" name="Picture" r:id="rId4" imgW="3219480" imgH="1676520" progId="Word.Picture.8">
                  <p:embed/>
                </p:oleObj>
              </mc:Choice>
              <mc:Fallback>
                <p:oleObj name="Picture" r:id="rId4" imgW="3219480" imgH="1676520" progId="Word.Picture.8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654300"/>
                        <a:ext cx="4267200" cy="22225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45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3546861"/>
              </p:ext>
            </p:extLst>
          </p:nvPr>
        </p:nvGraphicFramePr>
        <p:xfrm>
          <a:off x="5638800" y="2349500"/>
          <a:ext cx="2346325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79" name="Picture" r:id="rId6" imgW="2114640" imgH="2610000" progId="Word.Picture.8">
                  <p:embed/>
                </p:oleObj>
              </mc:Choice>
              <mc:Fallback>
                <p:oleObj name="Picture" r:id="rId6" imgW="2114640" imgH="2610000" progId="Word.Picture.8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2349500"/>
                        <a:ext cx="2346325" cy="2895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2" descr="underline_base">
            <a:extLst>
              <a:ext uri="{FF2B5EF4-FFF2-40B4-BE49-F238E27FC236}">
                <a16:creationId xmlns:a16="http://schemas.microsoft.com/office/drawing/2014/main" id="{5F6AFD8C-A5A8-4D41-9120-94728BDED0A8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7162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13830A78-04C5-4D02-B04D-CBE8EEF97A3B}" type="slidenum">
              <a:rPr lang="en-US"/>
              <a:pPr/>
              <a:t>6</a:t>
            </a:fld>
            <a:endParaRPr lang="en-US"/>
          </a:p>
        </p:txBody>
      </p:sp>
      <p:sp>
        <p:nvSpPr>
          <p:cNvPr id="138242" name="Rectangle 2"/>
          <p:cNvSpPr>
            <a:spLocks noChangeArrowheads="1"/>
          </p:cNvSpPr>
          <p:nvPr/>
        </p:nvSpPr>
        <p:spPr bwMode="auto">
          <a:xfrm>
            <a:off x="382588" y="493713"/>
            <a:ext cx="5764212" cy="1724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0"/>
              </a:rPr>
              <a:t>Chapter 1</a:t>
            </a:r>
            <a:br>
              <a:rPr lang="en-US" sz="4000" dirty="0">
                <a:solidFill>
                  <a:schemeClr val="accent2"/>
                </a:solidFill>
                <a:latin typeface="Gill Sans MT" panose="020B0502020104020203" pitchFamily="34" charset="0"/>
              </a:rPr>
            </a:br>
            <a:r>
              <a:rPr lang="en-US" sz="4000" dirty="0">
                <a:solidFill>
                  <a:schemeClr val="accent2"/>
                </a:solidFill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38249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50" y="561975"/>
            <a:ext cx="2597150" cy="32146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043370" y="3579140"/>
            <a:ext cx="2730500" cy="286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sz="1800" i="1" dirty="0">
                <a:solidFill>
                  <a:schemeClr val="accent2"/>
                </a:solidFill>
                <a:latin typeface="Gill Sans MT" panose="020B0502020104020203" pitchFamily="34" charset="0"/>
              </a:rPr>
              <a:t>Computer Networking: A Top Down Approach ,</a:t>
            </a:r>
            <a:b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</a:br>
            <a: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  <a:t>7</a:t>
            </a:r>
            <a:r>
              <a:rPr lang="en-US" sz="1800" baseline="30000" dirty="0">
                <a:solidFill>
                  <a:schemeClr val="accent2"/>
                </a:solidFill>
                <a:latin typeface="Gill Sans MT" panose="020B0502020104020203" pitchFamily="34" charset="0"/>
              </a:rPr>
              <a:t>th</a:t>
            </a:r>
            <a: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  <a:t> edition. </a:t>
            </a:r>
            <a:b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</a:br>
            <a: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  <a:t>Jim Kurose, Keith Ross</a:t>
            </a:r>
            <a:b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</a:br>
            <a:r>
              <a:rPr lang="en-US" sz="1800" dirty="0">
                <a:solidFill>
                  <a:schemeClr val="accent2"/>
                </a:solidFill>
                <a:latin typeface="Gill Sans MT" panose="020B0502020104020203" pitchFamily="34" charset="0"/>
              </a:rPr>
              <a:t>Addison-Wesley, Apr 2016. </a:t>
            </a:r>
          </a:p>
        </p:txBody>
      </p:sp>
      <p:pic>
        <p:nvPicPr>
          <p:cNvPr id="8" name="Picture 10" descr="0136079679_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85124" y="440872"/>
            <a:ext cx="2689180" cy="3319236"/>
          </a:xfrm>
          <a:prstGeom prst="rect">
            <a:avLst/>
          </a:prstGeom>
          <a:noFill/>
        </p:spPr>
      </p:pic>
      <p:pic>
        <p:nvPicPr>
          <p:cNvPr id="9" name="Picture 8" descr="kurose-6th-edition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91752" y="2309248"/>
            <a:ext cx="2883206" cy="3466266"/>
          </a:xfrm>
          <a:prstGeom prst="rect">
            <a:avLst/>
          </a:prstGeom>
        </p:spPr>
      </p:pic>
      <p:pic>
        <p:nvPicPr>
          <p:cNvPr id="10" name="Picture 1">
            <a:extLst>
              <a:ext uri="{FF2B5EF4-FFF2-40B4-BE49-F238E27FC236}">
                <a16:creationId xmlns:a16="http://schemas.microsoft.com/office/drawing/2014/main" id="{BC13341C-517E-492C-B93E-ABF149ACB0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67" y="2394870"/>
            <a:ext cx="3087687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E85E8240-57FD-4045-8E20-0B2B63DDB0F8}" type="slidenum">
              <a:rPr lang="en-US"/>
              <a:pPr/>
              <a:t>60</a:t>
            </a:fld>
            <a:endParaRPr lang="en-US"/>
          </a:p>
        </p:txBody>
      </p:sp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1.1 </a:t>
            </a:r>
            <a:r>
              <a:rPr lang="en-US">
                <a:latin typeface="Gill Sans MT" panose="020B0502020104020203" pitchFamily="34" charset="0"/>
              </a:rPr>
              <a:t>What </a:t>
            </a:r>
            <a:r>
              <a:rPr lang="en-US" i="1">
                <a:latin typeface="Gill Sans MT" panose="020B0502020104020203" pitchFamily="34" charset="0"/>
              </a:rPr>
              <a:t>is</a:t>
            </a:r>
            <a:r>
              <a:rPr lang="en-US"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1.2</a:t>
            </a:r>
            <a:r>
              <a:rPr lang="en-US">
                <a:latin typeface="Gill Sans MT" panose="020B0502020104020203" pitchFamily="34" charset="0"/>
              </a:rPr>
              <a:t> Network edge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rgbClr val="FF3300"/>
                </a:solidFill>
                <a:latin typeface="Gill Sans MT" panose="020B0502020104020203" pitchFamily="34" charset="0"/>
              </a:rPr>
              <a:t>1.3 Network core</a:t>
            </a:r>
          </a:p>
          <a:p>
            <a:pPr lvl="2">
              <a:buClr>
                <a:srgbClr val="FF3300"/>
              </a:buClr>
              <a:buSzPct val="90000"/>
              <a:buFont typeface="Wingdings" pitchFamily="2" charset="2"/>
              <a:buChar char="q"/>
            </a:pPr>
            <a:r>
              <a:rPr lang="en-US">
                <a:solidFill>
                  <a:srgbClr val="FF3300"/>
                </a:solidFill>
                <a:latin typeface="Gill Sans MT" panose="020B0502020104020203" pitchFamily="34" charset="0"/>
              </a:rPr>
              <a:t> circuit switching, packet switching, </a:t>
            </a:r>
            <a:r>
              <a:rPr lang="en-US">
                <a:latin typeface="Gill Sans MT" panose="020B0502020104020203" pitchFamily="34" charset="0"/>
              </a:rPr>
              <a:t>network structure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1.4</a:t>
            </a:r>
            <a:r>
              <a:rPr lang="en-US">
                <a:latin typeface="Gill Sans MT" panose="020B0502020104020203" pitchFamily="34" charset="0"/>
              </a:rPr>
              <a:t> 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1.5</a:t>
            </a:r>
            <a:r>
              <a:rPr lang="en-US">
                <a:latin typeface="Gill Sans MT" panose="020B0502020104020203" pitchFamily="34" charset="0"/>
              </a:rPr>
              <a:t>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1.6</a:t>
            </a:r>
            <a:r>
              <a:rPr lang="en-US">
                <a:latin typeface="Gill Sans MT" panose="020B0502020104020203" pitchFamily="34" charset="0"/>
              </a:rPr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>
                <a:latin typeface="Gill Sans MT" panose="020B0502020104020203" pitchFamily="34" charset="0"/>
              </a:rPr>
              <a:t> History</a:t>
            </a:r>
          </a:p>
          <a:p>
            <a:endParaRPr lang="en-US" sz="2400">
              <a:latin typeface="Gill Sans MT" panose="020B0502020104020203" pitchFamily="34" charset="0"/>
            </a:endParaRPr>
          </a:p>
        </p:txBody>
      </p:sp>
      <p:pic>
        <p:nvPicPr>
          <p:cNvPr id="6" name="Picture 2" descr="underline_base">
            <a:extLst>
              <a:ext uri="{FF2B5EF4-FFF2-40B4-BE49-F238E27FC236}">
                <a16:creationId xmlns:a16="http://schemas.microsoft.com/office/drawing/2014/main" id="{9F6663CF-6587-4BD9-8E31-3FE8A7C4418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102309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63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49D77922-2437-4CEC-ABF4-888A16B5ABE9}" type="slidenum">
              <a:rPr lang="en-US">
                <a:latin typeface="Gill Sans MT" panose="020B0502020104020203" pitchFamily="34" charset="0"/>
              </a:rPr>
              <a:pPr/>
              <a:t>61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The Network Core</a:t>
            </a: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399" y="1600200"/>
            <a:ext cx="446289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mesh of interconnected routers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u="sng" dirty="0">
                <a:solidFill>
                  <a:srgbClr val="FF0000"/>
                </a:solidFill>
                <a:latin typeface="Gill Sans MT" panose="020B0502020104020203" pitchFamily="34" charset="0"/>
              </a:rPr>
              <a:t>the</a:t>
            </a: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 fundamental question:</a:t>
            </a:r>
            <a:r>
              <a:rPr lang="en-US" sz="2400" dirty="0">
                <a:latin typeface="Gill Sans MT" panose="020B0502020104020203" pitchFamily="34" charset="0"/>
              </a:rPr>
              <a:t> how is data transferred through net?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circuit switching:</a:t>
            </a:r>
            <a:r>
              <a:rPr lang="en-US" dirty="0">
                <a:latin typeface="Gill Sans MT" panose="020B0502020104020203" pitchFamily="34" charset="0"/>
              </a:rPr>
              <a:t> dedicated circuit per call: telephone net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packet-switching:</a:t>
            </a:r>
            <a:r>
              <a:rPr lang="en-US" dirty="0">
                <a:latin typeface="Gill Sans MT" panose="020B0502020104020203" pitchFamily="34" charset="0"/>
              </a:rPr>
              <a:t> message broken into packets, then sent thru net in discrete “chunks” at full link capacity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pic>
        <p:nvPicPr>
          <p:cNvPr id="634" name="Picture 2" descr="underline_base">
            <a:extLst>
              <a:ext uri="{FF2B5EF4-FFF2-40B4-BE49-F238E27FC236}">
                <a16:creationId xmlns:a16="http://schemas.microsoft.com/office/drawing/2014/main" id="{4A95DB15-964E-499D-ABCD-D058D404B10D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6646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35" name="Group 634">
            <a:extLst>
              <a:ext uri="{FF2B5EF4-FFF2-40B4-BE49-F238E27FC236}">
                <a16:creationId xmlns:a16="http://schemas.microsoft.com/office/drawing/2014/main" id="{35971377-3CD2-4B02-80B5-3B8888069BCC}"/>
              </a:ext>
            </a:extLst>
          </p:cNvPr>
          <p:cNvGrpSpPr/>
          <p:nvPr/>
        </p:nvGrpSpPr>
        <p:grpSpPr>
          <a:xfrm>
            <a:off x="5202238" y="1590675"/>
            <a:ext cx="3411537" cy="4500563"/>
            <a:chOff x="5202238" y="1590675"/>
            <a:chExt cx="3411537" cy="4500563"/>
          </a:xfrm>
        </p:grpSpPr>
        <p:sp>
          <p:nvSpPr>
            <p:cNvPr id="636" name="Freeform 637">
              <a:extLst>
                <a:ext uri="{FF2B5EF4-FFF2-40B4-BE49-F238E27FC236}">
                  <a16:creationId xmlns:a16="http://schemas.microsoft.com/office/drawing/2014/main" id="{457F8A14-27B1-491D-A1A9-EAD1073F3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grpSp>
          <p:nvGrpSpPr>
            <p:cNvPr id="637" name="Group 638">
              <a:extLst>
                <a:ext uri="{FF2B5EF4-FFF2-40B4-BE49-F238E27FC236}">
                  <a16:creationId xmlns:a16="http://schemas.microsoft.com/office/drawing/2014/main" id="{CC6609AF-4FE0-4245-A936-81C15C98F7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70513" y="3048000"/>
              <a:ext cx="1458912" cy="933450"/>
              <a:chOff x="2889" y="1631"/>
              <a:chExt cx="980" cy="743"/>
            </a:xfrm>
          </p:grpSpPr>
          <p:sp>
            <p:nvSpPr>
              <p:cNvPr id="1183" name="Rectangle 639">
                <a:extLst>
                  <a:ext uri="{FF2B5EF4-FFF2-40B4-BE49-F238E27FC236}">
                    <a16:creationId xmlns:a16="http://schemas.microsoft.com/office/drawing/2014/main" id="{096923C9-0031-4696-8F4F-C3E6E5B3B7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1184" name="AutoShape 640">
                <a:extLst>
                  <a:ext uri="{FF2B5EF4-FFF2-40B4-BE49-F238E27FC236}">
                    <a16:creationId xmlns:a16="http://schemas.microsoft.com/office/drawing/2014/main" id="{5DC9783C-3D95-41E6-BCD4-EDD4D3F8E4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638" name="Freeform 641">
              <a:extLst>
                <a:ext uri="{FF2B5EF4-FFF2-40B4-BE49-F238E27FC236}">
                  <a16:creationId xmlns:a16="http://schemas.microsoft.com/office/drawing/2014/main" id="{B00CE5F5-8DA2-429A-A6DF-76129DB3B6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42595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9" name="Line 642">
              <a:extLst>
                <a:ext uri="{FF2B5EF4-FFF2-40B4-BE49-F238E27FC236}">
                  <a16:creationId xmlns:a16="http://schemas.microsoft.com/office/drawing/2014/main" id="{24A13E63-5CA7-4E06-A8F2-ADB29C3C76E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0" name="Line 643">
              <a:extLst>
                <a:ext uri="{FF2B5EF4-FFF2-40B4-BE49-F238E27FC236}">
                  <a16:creationId xmlns:a16="http://schemas.microsoft.com/office/drawing/2014/main" id="{9DC995B0-C9FE-45EF-8378-549D1362D58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1" name="Line 644">
              <a:extLst>
                <a:ext uri="{FF2B5EF4-FFF2-40B4-BE49-F238E27FC236}">
                  <a16:creationId xmlns:a16="http://schemas.microsoft.com/office/drawing/2014/main" id="{3B9A03B0-52AA-4D4C-86D0-33DCA87316E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6200000">
              <a:off x="8177213" y="5119688"/>
              <a:ext cx="0" cy="114300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2" name="Line 646">
              <a:extLst>
                <a:ext uri="{FF2B5EF4-FFF2-40B4-BE49-F238E27FC236}">
                  <a16:creationId xmlns:a16="http://schemas.microsoft.com/office/drawing/2014/main" id="{A309D7F8-B547-47DF-8E6F-C3225CCA2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2725" cy="984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3" name="Line 647">
              <a:extLst>
                <a:ext uri="{FF2B5EF4-FFF2-40B4-BE49-F238E27FC236}">
                  <a16:creationId xmlns:a16="http://schemas.microsoft.com/office/drawing/2014/main" id="{50D53C10-582F-48CC-836B-4E428AE40A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40313"/>
              <a:ext cx="390525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4" name="Line 650">
              <a:extLst>
                <a:ext uri="{FF2B5EF4-FFF2-40B4-BE49-F238E27FC236}">
                  <a16:creationId xmlns:a16="http://schemas.microsoft.com/office/drawing/2014/main" id="{CFFB7199-AC3C-4437-B1BD-D8A9336384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087938"/>
              <a:ext cx="103188" cy="1841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5" name="Line 651">
              <a:extLst>
                <a:ext uri="{FF2B5EF4-FFF2-40B4-BE49-F238E27FC236}">
                  <a16:creationId xmlns:a16="http://schemas.microsoft.com/office/drawing/2014/main" id="{6F8B5BA7-0397-4034-B657-53BE5C70E9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48438" y="5100638"/>
              <a:ext cx="114300" cy="17303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6" name="Line 652">
              <a:extLst>
                <a:ext uri="{FF2B5EF4-FFF2-40B4-BE49-F238E27FC236}">
                  <a16:creationId xmlns:a16="http://schemas.microsoft.com/office/drawing/2014/main" id="{0B93A782-B1EB-4BA6-8FC1-3BE68AB233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7" name="Line 654">
              <a:extLst>
                <a:ext uri="{FF2B5EF4-FFF2-40B4-BE49-F238E27FC236}">
                  <a16:creationId xmlns:a16="http://schemas.microsoft.com/office/drawing/2014/main" id="{0CD28152-7DB0-4ADB-8818-C7265AF792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46788" y="3582988"/>
              <a:ext cx="234950" cy="7461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48" name="Line 655">
              <a:extLst>
                <a:ext uri="{FF2B5EF4-FFF2-40B4-BE49-F238E27FC236}">
                  <a16:creationId xmlns:a16="http://schemas.microsoft.com/office/drawing/2014/main" id="{36A3FC46-6B76-4DF1-A5BB-46C72A681D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49" name="Group 656">
              <a:extLst>
                <a:ext uri="{FF2B5EF4-FFF2-40B4-BE49-F238E27FC236}">
                  <a16:creationId xmlns:a16="http://schemas.microsoft.com/office/drawing/2014/main" id="{F98C8F8E-9746-4C6C-8AF5-73BE80EA0C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11813" y="3503613"/>
              <a:ext cx="506412" cy="352425"/>
              <a:chOff x="2967" y="478"/>
              <a:chExt cx="788" cy="625"/>
            </a:xfrm>
          </p:grpSpPr>
          <p:pic>
            <p:nvPicPr>
              <p:cNvPr id="1181" name="Picture 657" descr="access_point_stylized_small">
                <a:extLst>
                  <a:ext uri="{FF2B5EF4-FFF2-40B4-BE49-F238E27FC236}">
                    <a16:creationId xmlns:a16="http://schemas.microsoft.com/office/drawing/2014/main" id="{A0DBA333-5BC2-472B-A519-BDD97147FBF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82" name="Picture 658" descr="antenna_radiation_stylized">
                <a:extLst>
                  <a:ext uri="{FF2B5EF4-FFF2-40B4-BE49-F238E27FC236}">
                    <a16:creationId xmlns:a16="http://schemas.microsoft.com/office/drawing/2014/main" id="{A7109BD1-580E-48E0-9603-317BB78829E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50" name="Freeform 659">
              <a:extLst>
                <a:ext uri="{FF2B5EF4-FFF2-40B4-BE49-F238E27FC236}">
                  <a16:creationId xmlns:a16="http://schemas.microsoft.com/office/drawing/2014/main" id="{E7CF4AD2-0466-4604-9FBF-76395F3FB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19913" y="3476625"/>
              <a:ext cx="1470025" cy="765175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1" name="Freeform 660">
              <a:extLst>
                <a:ext uri="{FF2B5EF4-FFF2-40B4-BE49-F238E27FC236}">
                  <a16:creationId xmlns:a16="http://schemas.microsoft.com/office/drawing/2014/main" id="{A21D5E4A-CAEC-4AA2-A776-2D48565C054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2128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2" name="Line 661">
              <a:extLst>
                <a:ext uri="{FF2B5EF4-FFF2-40B4-BE49-F238E27FC236}">
                  <a16:creationId xmlns:a16="http://schemas.microsoft.com/office/drawing/2014/main" id="{13153651-3C81-4D5D-B664-8687C377D7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3" name="Line 662">
              <a:extLst>
                <a:ext uri="{FF2B5EF4-FFF2-40B4-BE49-F238E27FC236}">
                  <a16:creationId xmlns:a16="http://schemas.microsoft.com/office/drawing/2014/main" id="{80BA336B-2F03-4182-9182-8077AADB1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4" name="Line 663">
              <a:extLst>
                <a:ext uri="{FF2B5EF4-FFF2-40B4-BE49-F238E27FC236}">
                  <a16:creationId xmlns:a16="http://schemas.microsoft.com/office/drawing/2014/main" id="{5C21B0D8-CD8B-4E6D-B659-628E6F2DDD8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5" name="Line 664">
              <a:extLst>
                <a:ext uri="{FF2B5EF4-FFF2-40B4-BE49-F238E27FC236}">
                  <a16:creationId xmlns:a16="http://schemas.microsoft.com/office/drawing/2014/main" id="{CCDC5B2E-ACBA-478C-B643-749AFD6F3E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6" name="Line 665">
              <a:extLst>
                <a:ext uri="{FF2B5EF4-FFF2-40B4-BE49-F238E27FC236}">
                  <a16:creationId xmlns:a16="http://schemas.microsoft.com/office/drawing/2014/main" id="{6E2EE0BB-6758-420C-A769-A4864E7AF3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7" name="Line 666">
              <a:extLst>
                <a:ext uri="{FF2B5EF4-FFF2-40B4-BE49-F238E27FC236}">
                  <a16:creationId xmlns:a16="http://schemas.microsoft.com/office/drawing/2014/main" id="{CE70E4AF-D50F-425C-85DB-8948434359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Line 667">
              <a:extLst>
                <a:ext uri="{FF2B5EF4-FFF2-40B4-BE49-F238E27FC236}">
                  <a16:creationId xmlns:a16="http://schemas.microsoft.com/office/drawing/2014/main" id="{2C23099A-FA93-478B-B447-3DA1C9DB2F2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9" name="Line 668">
              <a:extLst>
                <a:ext uri="{FF2B5EF4-FFF2-40B4-BE49-F238E27FC236}">
                  <a16:creationId xmlns:a16="http://schemas.microsoft.com/office/drawing/2014/main" id="{82B66C22-A25B-4C92-9565-E0AFDE14C61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0" name="Line 669">
              <a:extLst>
                <a:ext uri="{FF2B5EF4-FFF2-40B4-BE49-F238E27FC236}">
                  <a16:creationId xmlns:a16="http://schemas.microsoft.com/office/drawing/2014/main" id="{13CE3EC9-BAA6-4EC5-9BB2-2E1F581216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1" name="Line 670">
              <a:extLst>
                <a:ext uri="{FF2B5EF4-FFF2-40B4-BE49-F238E27FC236}">
                  <a16:creationId xmlns:a16="http://schemas.microsoft.com/office/drawing/2014/main" id="{3176C4E2-812E-4FAC-8724-F44B50C6A5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80313" y="2562225"/>
              <a:ext cx="263525" cy="28892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2" name="Line 671">
              <a:extLst>
                <a:ext uri="{FF2B5EF4-FFF2-40B4-BE49-F238E27FC236}">
                  <a16:creationId xmlns:a16="http://schemas.microsoft.com/office/drawing/2014/main" id="{0CF26A70-1A8E-4BEF-AA06-C706C4CA1E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3" name="Line 672">
              <a:extLst>
                <a:ext uri="{FF2B5EF4-FFF2-40B4-BE49-F238E27FC236}">
                  <a16:creationId xmlns:a16="http://schemas.microsoft.com/office/drawing/2014/main" id="{3A987895-6B56-40DF-8FDA-E56DFEE7D2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4" name="Line 673">
              <a:extLst>
                <a:ext uri="{FF2B5EF4-FFF2-40B4-BE49-F238E27FC236}">
                  <a16:creationId xmlns:a16="http://schemas.microsoft.com/office/drawing/2014/main" id="{3589E8B1-0D14-4B8A-B3AE-2C567F87D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5" name="Line 674">
              <a:extLst>
                <a:ext uri="{FF2B5EF4-FFF2-40B4-BE49-F238E27FC236}">
                  <a16:creationId xmlns:a16="http://schemas.microsoft.com/office/drawing/2014/main" id="{CC20B7F8-E591-4F48-9BA9-8CB890BEA7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9325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6" name="Line 675">
              <a:extLst>
                <a:ext uri="{FF2B5EF4-FFF2-40B4-BE49-F238E27FC236}">
                  <a16:creationId xmlns:a16="http://schemas.microsoft.com/office/drawing/2014/main" id="{24DE560E-4C10-4053-B68B-47ECDD7F0E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7" name="Line 676">
              <a:extLst>
                <a:ext uri="{FF2B5EF4-FFF2-40B4-BE49-F238E27FC236}">
                  <a16:creationId xmlns:a16="http://schemas.microsoft.com/office/drawing/2014/main" id="{21DFBF7B-213B-460D-80AB-90E10E490EF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8" name="Line 677">
              <a:extLst>
                <a:ext uri="{FF2B5EF4-FFF2-40B4-BE49-F238E27FC236}">
                  <a16:creationId xmlns:a16="http://schemas.microsoft.com/office/drawing/2014/main" id="{02FB508A-D36E-4F6E-88A6-824A548A5D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69" name="Group 678">
              <a:extLst>
                <a:ext uri="{FF2B5EF4-FFF2-40B4-BE49-F238E27FC236}">
                  <a16:creationId xmlns:a16="http://schemas.microsoft.com/office/drawing/2014/main" id="{32FA1155-6456-472B-869C-518A829DA5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3138" y="1846263"/>
              <a:ext cx="468312" cy="620712"/>
              <a:chOff x="1653" y="3023"/>
              <a:chExt cx="622" cy="911"/>
            </a:xfrm>
          </p:grpSpPr>
          <p:sp>
            <p:nvSpPr>
              <p:cNvPr id="1164" name="Line 270">
                <a:extLst>
                  <a:ext uri="{FF2B5EF4-FFF2-40B4-BE49-F238E27FC236}">
                    <a16:creationId xmlns:a16="http://schemas.microsoft.com/office/drawing/2014/main" id="{D6400C17-CFC5-4E49-B4D3-303A5F019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766" y="3287"/>
                <a:ext cx="188" cy="586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5" name="Line 271">
                <a:extLst>
                  <a:ext uri="{FF2B5EF4-FFF2-40B4-BE49-F238E27FC236}">
                    <a16:creationId xmlns:a16="http://schemas.microsoft.com/office/drawing/2014/main" id="{2E73E9CB-CFAB-4FAA-82F0-824C5BB7BC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4" y="3287"/>
                <a:ext cx="188" cy="58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6" name="Line 272">
                <a:extLst>
                  <a:ext uri="{FF2B5EF4-FFF2-40B4-BE49-F238E27FC236}">
                    <a16:creationId xmlns:a16="http://schemas.microsoft.com/office/drawing/2014/main" id="{BF0ECF1F-FA46-4F69-AD2A-728852984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66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7" name="Line 273">
                <a:extLst>
                  <a:ext uri="{FF2B5EF4-FFF2-40B4-BE49-F238E27FC236}">
                    <a16:creationId xmlns:a16="http://schemas.microsoft.com/office/drawing/2014/main" id="{911D54FA-12D3-41B7-94F1-621A66968D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54" y="3870"/>
                <a:ext cx="188" cy="6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8" name="Line 274">
                <a:extLst>
                  <a:ext uri="{FF2B5EF4-FFF2-40B4-BE49-F238E27FC236}">
                    <a16:creationId xmlns:a16="http://schemas.microsoft.com/office/drawing/2014/main" id="{25D4E352-13F2-4962-84F0-66EDF3FED5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54" y="3300"/>
                <a:ext cx="0" cy="63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69" name="Line 275">
                <a:extLst>
                  <a:ext uri="{FF2B5EF4-FFF2-40B4-BE49-F238E27FC236}">
                    <a16:creationId xmlns:a16="http://schemas.microsoft.com/office/drawing/2014/main" id="{A3B5B1BD-D4C7-439C-9463-5864F5B25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766" y="3810"/>
                <a:ext cx="188" cy="63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0" name="Line 276">
                <a:extLst>
                  <a:ext uri="{FF2B5EF4-FFF2-40B4-BE49-F238E27FC236}">
                    <a16:creationId xmlns:a16="http://schemas.microsoft.com/office/drawing/2014/main" id="{27DE1DB8-6264-4FB8-A297-63C09B0D28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1954" y="3810"/>
                <a:ext cx="188" cy="60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1" name="Line 277">
                <a:extLst>
                  <a:ext uri="{FF2B5EF4-FFF2-40B4-BE49-F238E27FC236}">
                    <a16:creationId xmlns:a16="http://schemas.microsoft.com/office/drawing/2014/main" id="{88BA1776-438E-4634-875F-FE631DD11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46" y="3618"/>
                <a:ext cx="108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2" name="Line 278">
                <a:extLst>
                  <a:ext uri="{FF2B5EF4-FFF2-40B4-BE49-F238E27FC236}">
                    <a16:creationId xmlns:a16="http://schemas.microsoft.com/office/drawing/2014/main" id="{59788D84-3DD4-4824-8E1F-715A7B7B7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4" y="3618"/>
                <a:ext cx="114" cy="4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3" name="Line 279">
                <a:extLst>
                  <a:ext uri="{FF2B5EF4-FFF2-40B4-BE49-F238E27FC236}">
                    <a16:creationId xmlns:a16="http://schemas.microsoft.com/office/drawing/2014/main" id="{47E8442A-019E-4417-9370-D0B3D848E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10" y="3704"/>
                <a:ext cx="139" cy="65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4" name="Line 280">
                <a:extLst>
                  <a:ext uri="{FF2B5EF4-FFF2-40B4-BE49-F238E27FC236}">
                    <a16:creationId xmlns:a16="http://schemas.microsoft.com/office/drawing/2014/main" id="{FA384D9D-C66E-400C-A98B-49DE166CF2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4" y="3717"/>
                <a:ext cx="140" cy="57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5" name="Line 281">
                <a:extLst>
                  <a:ext uri="{FF2B5EF4-FFF2-40B4-BE49-F238E27FC236}">
                    <a16:creationId xmlns:a16="http://schemas.microsoft.com/office/drawing/2014/main" id="{66CC5266-2D84-4767-8CE0-D1E46CFA7C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4" y="3530"/>
                <a:ext cx="72" cy="24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6" name="Line 282">
                <a:extLst>
                  <a:ext uri="{FF2B5EF4-FFF2-40B4-BE49-F238E27FC236}">
                    <a16:creationId xmlns:a16="http://schemas.microsoft.com/office/drawing/2014/main" id="{95BD1F33-D0E8-4054-88A9-97ED39C6EA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54" y="3409"/>
                <a:ext cx="45" cy="18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7" name="Line 283">
                <a:extLst>
                  <a:ext uri="{FF2B5EF4-FFF2-40B4-BE49-F238E27FC236}">
                    <a16:creationId xmlns:a16="http://schemas.microsoft.com/office/drawing/2014/main" id="{78C9626F-3373-4E13-8D59-FEEE7274F1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3" y="3522"/>
                <a:ext cx="87" cy="32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8" name="Line 284">
                <a:extLst>
                  <a:ext uri="{FF2B5EF4-FFF2-40B4-BE49-F238E27FC236}">
                    <a16:creationId xmlns:a16="http://schemas.microsoft.com/office/drawing/2014/main" id="{AC5623F3-F6BB-4A9C-BC45-B1FB8CA51E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12" y="3404"/>
                <a:ext cx="50" cy="31"/>
              </a:xfrm>
              <a:prstGeom prst="line">
                <a:avLst/>
              </a:prstGeom>
              <a:noFill/>
              <a:ln w="19050">
                <a:solidFill>
                  <a:srgbClr val="808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1179" name="Oval 694">
                <a:extLst>
                  <a:ext uri="{FF2B5EF4-FFF2-40B4-BE49-F238E27FC236}">
                    <a16:creationId xmlns:a16="http://schemas.microsoft.com/office/drawing/2014/main" id="{F5CB3EF5-B602-4B75-B6A8-B345C42146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1" y="3233"/>
                <a:ext cx="63" cy="68"/>
              </a:xfrm>
              <a:prstGeom prst="ellipse">
                <a:avLst/>
              </a:prstGeom>
              <a:solidFill>
                <a:srgbClr val="808080"/>
              </a:solidFill>
              <a:ln w="9525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180" name="Picture 695" descr="cell_tower_radiation_gray">
                <a:extLst>
                  <a:ext uri="{FF2B5EF4-FFF2-40B4-BE49-F238E27FC236}">
                    <a16:creationId xmlns:a16="http://schemas.microsoft.com/office/drawing/2014/main" id="{A775B741-9F38-4971-AF1F-FF39BE06A6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53" y="3023"/>
                <a:ext cx="622" cy="5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70" name="Group 696">
              <a:extLst>
                <a:ext uri="{FF2B5EF4-FFF2-40B4-BE49-F238E27FC236}">
                  <a16:creationId xmlns:a16="http://schemas.microsoft.com/office/drawing/2014/main" id="{27138417-D21B-4E20-B2D8-EDD460F5F8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89675" y="2406650"/>
              <a:ext cx="454025" cy="254000"/>
              <a:chOff x="3843" y="1516"/>
              <a:chExt cx="286" cy="160"/>
            </a:xfrm>
          </p:grpSpPr>
          <p:sp>
            <p:nvSpPr>
              <p:cNvPr id="1155" name="Line 697">
                <a:extLst>
                  <a:ext uri="{FF2B5EF4-FFF2-40B4-BE49-F238E27FC236}">
                    <a16:creationId xmlns:a16="http://schemas.microsoft.com/office/drawing/2014/main" id="{B3FD19AF-5C5E-49A3-A2A3-031841E8A4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43" y="1516"/>
                <a:ext cx="96" cy="60"/>
              </a:xfrm>
              <a:prstGeom prst="line">
                <a:avLst/>
              </a:prstGeom>
              <a:noFill/>
              <a:ln w="9525">
                <a:solidFill>
                  <a:srgbClr val="969696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6" name="Oval 407">
                <a:extLst>
                  <a:ext uri="{FF2B5EF4-FFF2-40B4-BE49-F238E27FC236}">
                    <a16:creationId xmlns:a16="http://schemas.microsoft.com/office/drawing/2014/main" id="{5956297D-3C62-45E0-B5A5-EB642F35F5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" y="1616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57" name="Rectangle 410">
                <a:extLst>
                  <a:ext uri="{FF2B5EF4-FFF2-40B4-BE49-F238E27FC236}">
                    <a16:creationId xmlns:a16="http://schemas.microsoft.com/office/drawing/2014/main" id="{C57BEC99-A1F6-4792-8AC9-604EBBB22D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4" y="1610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58" name="Oval 411">
                <a:extLst>
                  <a:ext uri="{FF2B5EF4-FFF2-40B4-BE49-F238E27FC236}">
                    <a16:creationId xmlns:a16="http://schemas.microsoft.com/office/drawing/2014/main" id="{DC66571F-9A65-40F4-A00A-242A0C2307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83" y="1569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59" name="Group 701">
                <a:extLst>
                  <a:ext uri="{FF2B5EF4-FFF2-40B4-BE49-F238E27FC236}">
                    <a16:creationId xmlns:a16="http://schemas.microsoft.com/office/drawing/2014/main" id="{2D0D7545-8B78-4D72-8EAD-A07C018383F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32" y="1587"/>
                <a:ext cx="138" cy="33"/>
                <a:chOff x="2468" y="1332"/>
                <a:chExt cx="310" cy="60"/>
              </a:xfrm>
            </p:grpSpPr>
            <p:sp>
              <p:nvSpPr>
                <p:cNvPr id="1162" name="Freeform 702">
                  <a:extLst>
                    <a:ext uri="{FF2B5EF4-FFF2-40B4-BE49-F238E27FC236}">
                      <a16:creationId xmlns:a16="http://schemas.microsoft.com/office/drawing/2014/main" id="{7386E2FA-9375-4B2F-81DE-9706A9FF8B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63" name="Freeform 703">
                  <a:extLst>
                    <a:ext uri="{FF2B5EF4-FFF2-40B4-BE49-F238E27FC236}">
                      <a16:creationId xmlns:a16="http://schemas.microsoft.com/office/drawing/2014/main" id="{A0B60A82-601D-4D38-8A17-D41B62B51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60" name="Line 704">
                <a:extLst>
                  <a:ext uri="{FF2B5EF4-FFF2-40B4-BE49-F238E27FC236}">
                    <a16:creationId xmlns:a16="http://schemas.microsoft.com/office/drawing/2014/main" id="{1826DF4C-6CD5-4EAC-9716-F4C1C91B20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84" y="1602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61" name="Line 705">
                <a:extLst>
                  <a:ext uri="{FF2B5EF4-FFF2-40B4-BE49-F238E27FC236}">
                    <a16:creationId xmlns:a16="http://schemas.microsoft.com/office/drawing/2014/main" id="{99D58632-04F1-488F-9EA6-90497278ED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" y="1604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1" name="Group 706">
              <a:extLst>
                <a:ext uri="{FF2B5EF4-FFF2-40B4-BE49-F238E27FC236}">
                  <a16:creationId xmlns:a16="http://schemas.microsoft.com/office/drawing/2014/main" id="{B99B2E01-D08B-4C4D-AD91-A59DA9CDDD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1147" name="Oval 407">
                <a:extLst>
                  <a:ext uri="{FF2B5EF4-FFF2-40B4-BE49-F238E27FC236}">
                    <a16:creationId xmlns:a16="http://schemas.microsoft.com/office/drawing/2014/main" id="{03DA3119-91D3-4C28-8242-8AFB4CE03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8" name="Rectangle 410">
                <a:extLst>
                  <a:ext uri="{FF2B5EF4-FFF2-40B4-BE49-F238E27FC236}">
                    <a16:creationId xmlns:a16="http://schemas.microsoft.com/office/drawing/2014/main" id="{9E7188E9-2993-49CD-AADC-5656D217F2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9" name="Oval 411">
                <a:extLst>
                  <a:ext uri="{FF2B5EF4-FFF2-40B4-BE49-F238E27FC236}">
                    <a16:creationId xmlns:a16="http://schemas.microsoft.com/office/drawing/2014/main" id="{D86AA2AC-61A9-436A-B23A-24558E7BA7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50" name="Group 710">
                <a:extLst>
                  <a:ext uri="{FF2B5EF4-FFF2-40B4-BE49-F238E27FC236}">
                    <a16:creationId xmlns:a16="http://schemas.microsoft.com/office/drawing/2014/main" id="{E4DF23C5-E494-48FA-8DF6-2B20A1AB6E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53" name="Freeform 711">
                  <a:extLst>
                    <a:ext uri="{FF2B5EF4-FFF2-40B4-BE49-F238E27FC236}">
                      <a16:creationId xmlns:a16="http://schemas.microsoft.com/office/drawing/2014/main" id="{74E6F420-EB34-4BDD-944A-5D26E8710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54" name="Freeform 712">
                  <a:extLst>
                    <a:ext uri="{FF2B5EF4-FFF2-40B4-BE49-F238E27FC236}">
                      <a16:creationId xmlns:a16="http://schemas.microsoft.com/office/drawing/2014/main" id="{C9610188-B0FE-40F6-B58A-B1F042310E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51" name="Line 713">
                <a:extLst>
                  <a:ext uri="{FF2B5EF4-FFF2-40B4-BE49-F238E27FC236}">
                    <a16:creationId xmlns:a16="http://schemas.microsoft.com/office/drawing/2014/main" id="{A3AC1417-B725-4E87-85E4-A354DE38A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52" name="Line 714">
                <a:extLst>
                  <a:ext uri="{FF2B5EF4-FFF2-40B4-BE49-F238E27FC236}">
                    <a16:creationId xmlns:a16="http://schemas.microsoft.com/office/drawing/2014/main" id="{74D95258-293A-452E-B0B3-329A47643D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2" name="Group 715">
              <a:extLst>
                <a:ext uri="{FF2B5EF4-FFF2-40B4-BE49-F238E27FC236}">
                  <a16:creationId xmlns:a16="http://schemas.microsoft.com/office/drawing/2014/main" id="{43C8A18B-4568-45A5-9F51-C17B6DC421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1139" name="Oval 407">
                <a:extLst>
                  <a:ext uri="{FF2B5EF4-FFF2-40B4-BE49-F238E27FC236}">
                    <a16:creationId xmlns:a16="http://schemas.microsoft.com/office/drawing/2014/main" id="{55EE294C-7D42-4F24-8B5D-E49D61F35B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0" name="Rectangle 410">
                <a:extLst>
                  <a:ext uri="{FF2B5EF4-FFF2-40B4-BE49-F238E27FC236}">
                    <a16:creationId xmlns:a16="http://schemas.microsoft.com/office/drawing/2014/main" id="{6318E9BD-5A0A-4DB7-A4D7-4F7C4D6B8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41" name="Oval 411">
                <a:extLst>
                  <a:ext uri="{FF2B5EF4-FFF2-40B4-BE49-F238E27FC236}">
                    <a16:creationId xmlns:a16="http://schemas.microsoft.com/office/drawing/2014/main" id="{3F9FD3DB-FF3D-40EC-8278-CFBD1B3655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42" name="Group 719">
                <a:extLst>
                  <a:ext uri="{FF2B5EF4-FFF2-40B4-BE49-F238E27FC236}">
                    <a16:creationId xmlns:a16="http://schemas.microsoft.com/office/drawing/2014/main" id="{998C2976-2BD9-46ED-B84A-C98E9DED2C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45" name="Freeform 720">
                  <a:extLst>
                    <a:ext uri="{FF2B5EF4-FFF2-40B4-BE49-F238E27FC236}">
                      <a16:creationId xmlns:a16="http://schemas.microsoft.com/office/drawing/2014/main" id="{F1C469D9-1768-47E2-8598-FF9B2D330F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46" name="Freeform 721">
                  <a:extLst>
                    <a:ext uri="{FF2B5EF4-FFF2-40B4-BE49-F238E27FC236}">
                      <a16:creationId xmlns:a16="http://schemas.microsoft.com/office/drawing/2014/main" id="{A4CCA8C3-F5A3-4A15-BC95-7B11D4425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43" name="Line 722">
                <a:extLst>
                  <a:ext uri="{FF2B5EF4-FFF2-40B4-BE49-F238E27FC236}">
                    <a16:creationId xmlns:a16="http://schemas.microsoft.com/office/drawing/2014/main" id="{901A36C5-C2B2-45B4-9038-BBCF0FAB9D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4" name="Line 723">
                <a:extLst>
                  <a:ext uri="{FF2B5EF4-FFF2-40B4-BE49-F238E27FC236}">
                    <a16:creationId xmlns:a16="http://schemas.microsoft.com/office/drawing/2014/main" id="{74CC55A9-883A-4AB5-B7C1-4CBA7678EC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3" name="Group 724">
              <a:extLst>
                <a:ext uri="{FF2B5EF4-FFF2-40B4-BE49-F238E27FC236}">
                  <a16:creationId xmlns:a16="http://schemas.microsoft.com/office/drawing/2014/main" id="{B9045C88-4674-468F-BDDB-0D59EF6DD2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2875" y="2759075"/>
              <a:ext cx="390525" cy="174625"/>
              <a:chOff x="4334" y="1470"/>
              <a:chExt cx="246" cy="107"/>
            </a:xfrm>
          </p:grpSpPr>
          <p:sp>
            <p:nvSpPr>
              <p:cNvPr id="1131" name="Oval 407">
                <a:extLst>
                  <a:ext uri="{FF2B5EF4-FFF2-40B4-BE49-F238E27FC236}">
                    <a16:creationId xmlns:a16="http://schemas.microsoft.com/office/drawing/2014/main" id="{468D031E-F4D2-4F90-95D9-5BEA6297AA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2" name="Rectangle 410">
                <a:extLst>
                  <a:ext uri="{FF2B5EF4-FFF2-40B4-BE49-F238E27FC236}">
                    <a16:creationId xmlns:a16="http://schemas.microsoft.com/office/drawing/2014/main" id="{E22DCCA2-20F9-4A94-8917-C870384E0B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33" name="Oval 411">
                <a:extLst>
                  <a:ext uri="{FF2B5EF4-FFF2-40B4-BE49-F238E27FC236}">
                    <a16:creationId xmlns:a16="http://schemas.microsoft.com/office/drawing/2014/main" id="{33AE38A0-A0FA-4F07-AE3E-DFBC32E493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34" name="Group 728">
                <a:extLst>
                  <a:ext uri="{FF2B5EF4-FFF2-40B4-BE49-F238E27FC236}">
                    <a16:creationId xmlns:a16="http://schemas.microsoft.com/office/drawing/2014/main" id="{0FA09C2F-48B6-4000-8C1E-3EBB316847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37" name="Freeform 729">
                  <a:extLst>
                    <a:ext uri="{FF2B5EF4-FFF2-40B4-BE49-F238E27FC236}">
                      <a16:creationId xmlns:a16="http://schemas.microsoft.com/office/drawing/2014/main" id="{FA42E1F6-3D05-48FC-868B-F49BD4EEB2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8" name="Freeform 730">
                  <a:extLst>
                    <a:ext uri="{FF2B5EF4-FFF2-40B4-BE49-F238E27FC236}">
                      <a16:creationId xmlns:a16="http://schemas.microsoft.com/office/drawing/2014/main" id="{0345D86C-A3DF-4A2B-B3F9-2A60D5A4C0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35" name="Line 731">
                <a:extLst>
                  <a:ext uri="{FF2B5EF4-FFF2-40B4-BE49-F238E27FC236}">
                    <a16:creationId xmlns:a16="http://schemas.microsoft.com/office/drawing/2014/main" id="{BC7589FB-3BC4-4442-8DFA-D1CBFCF626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36" name="Line 732">
                <a:extLst>
                  <a:ext uri="{FF2B5EF4-FFF2-40B4-BE49-F238E27FC236}">
                    <a16:creationId xmlns:a16="http://schemas.microsoft.com/office/drawing/2014/main" id="{6B4298AA-F8B0-4B98-9221-A3871FE206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4" name="Group 733">
              <a:extLst>
                <a:ext uri="{FF2B5EF4-FFF2-40B4-BE49-F238E27FC236}">
                  <a16:creationId xmlns:a16="http://schemas.microsoft.com/office/drawing/2014/main" id="{E8B928BF-6157-47D6-A786-FD47A832CD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1123" name="Oval 407">
                <a:extLst>
                  <a:ext uri="{FF2B5EF4-FFF2-40B4-BE49-F238E27FC236}">
                    <a16:creationId xmlns:a16="http://schemas.microsoft.com/office/drawing/2014/main" id="{FD21D0D5-7A2B-4F73-A11E-E83A1C022F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4" name="Rectangle 410">
                <a:extLst>
                  <a:ext uri="{FF2B5EF4-FFF2-40B4-BE49-F238E27FC236}">
                    <a16:creationId xmlns:a16="http://schemas.microsoft.com/office/drawing/2014/main" id="{B541CF01-E43D-4CBA-8852-E65C0B597F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25" name="Oval 411">
                <a:extLst>
                  <a:ext uri="{FF2B5EF4-FFF2-40B4-BE49-F238E27FC236}">
                    <a16:creationId xmlns:a16="http://schemas.microsoft.com/office/drawing/2014/main" id="{3248C133-473B-458D-941A-3BC66910A9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26" name="Group 737">
                <a:extLst>
                  <a:ext uri="{FF2B5EF4-FFF2-40B4-BE49-F238E27FC236}">
                    <a16:creationId xmlns:a16="http://schemas.microsoft.com/office/drawing/2014/main" id="{7E37D277-DE0F-4E28-A44D-90AB2A51622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29" name="Freeform 738">
                  <a:extLst>
                    <a:ext uri="{FF2B5EF4-FFF2-40B4-BE49-F238E27FC236}">
                      <a16:creationId xmlns:a16="http://schemas.microsoft.com/office/drawing/2014/main" id="{73DAC4A8-D142-415E-8F73-B6E7D5F7E8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30" name="Freeform 739">
                  <a:extLst>
                    <a:ext uri="{FF2B5EF4-FFF2-40B4-BE49-F238E27FC236}">
                      <a16:creationId xmlns:a16="http://schemas.microsoft.com/office/drawing/2014/main" id="{62F4589E-2314-43BE-A71C-0457B5940C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27" name="Line 740">
                <a:extLst>
                  <a:ext uri="{FF2B5EF4-FFF2-40B4-BE49-F238E27FC236}">
                    <a16:creationId xmlns:a16="http://schemas.microsoft.com/office/drawing/2014/main" id="{12D56AF9-D5D7-4A1B-A69B-4F75371BCF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8" name="Line 741">
                <a:extLst>
                  <a:ext uri="{FF2B5EF4-FFF2-40B4-BE49-F238E27FC236}">
                    <a16:creationId xmlns:a16="http://schemas.microsoft.com/office/drawing/2014/main" id="{D9A1B378-BAD4-4B47-88EA-C6D4F84CA5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75" name="Line 751">
              <a:extLst>
                <a:ext uri="{FF2B5EF4-FFF2-40B4-BE49-F238E27FC236}">
                  <a16:creationId xmlns:a16="http://schemas.microsoft.com/office/drawing/2014/main" id="{862B74B6-C6AB-4A2C-AE63-4EB4345497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76" name="Group 761">
              <a:extLst>
                <a:ext uri="{FF2B5EF4-FFF2-40B4-BE49-F238E27FC236}">
                  <a16:creationId xmlns:a16="http://schemas.microsoft.com/office/drawing/2014/main" id="{E5AD7DB0-63AB-4B4A-A31A-35CBE1D8D4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1115" name="Oval 407">
                <a:extLst>
                  <a:ext uri="{FF2B5EF4-FFF2-40B4-BE49-F238E27FC236}">
                    <a16:creationId xmlns:a16="http://schemas.microsoft.com/office/drawing/2014/main" id="{984298DC-0884-4204-AC10-162CB1C35E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16" name="Rectangle 410">
                <a:extLst>
                  <a:ext uri="{FF2B5EF4-FFF2-40B4-BE49-F238E27FC236}">
                    <a16:creationId xmlns:a16="http://schemas.microsoft.com/office/drawing/2014/main" id="{F8F54A45-7C4C-4B05-BF9B-67AE19E52A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17" name="Oval 411">
                <a:extLst>
                  <a:ext uri="{FF2B5EF4-FFF2-40B4-BE49-F238E27FC236}">
                    <a16:creationId xmlns:a16="http://schemas.microsoft.com/office/drawing/2014/main" id="{2AD5D90B-6BF9-4761-9889-61A66372D06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18" name="Group 765">
                <a:extLst>
                  <a:ext uri="{FF2B5EF4-FFF2-40B4-BE49-F238E27FC236}">
                    <a16:creationId xmlns:a16="http://schemas.microsoft.com/office/drawing/2014/main" id="{C3D30EEB-6053-4210-B564-FF83FC45E0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21" name="Freeform 766">
                  <a:extLst>
                    <a:ext uri="{FF2B5EF4-FFF2-40B4-BE49-F238E27FC236}">
                      <a16:creationId xmlns:a16="http://schemas.microsoft.com/office/drawing/2014/main" id="{47474B91-0CA1-4B9D-9FC2-E0717FBDC4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22" name="Freeform 767">
                  <a:extLst>
                    <a:ext uri="{FF2B5EF4-FFF2-40B4-BE49-F238E27FC236}">
                      <a16:creationId xmlns:a16="http://schemas.microsoft.com/office/drawing/2014/main" id="{AFFE1D5B-6AF8-40C5-AA97-45B50EF662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19" name="Line 768">
                <a:extLst>
                  <a:ext uri="{FF2B5EF4-FFF2-40B4-BE49-F238E27FC236}">
                    <a16:creationId xmlns:a16="http://schemas.microsoft.com/office/drawing/2014/main" id="{9F310B12-37A1-487A-B5C0-8CB3C4B759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0" name="Line 769">
                <a:extLst>
                  <a:ext uri="{FF2B5EF4-FFF2-40B4-BE49-F238E27FC236}">
                    <a16:creationId xmlns:a16="http://schemas.microsoft.com/office/drawing/2014/main" id="{FED1DE05-DE66-45C5-8960-970F6C10BC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7" name="Group 770">
              <a:extLst>
                <a:ext uri="{FF2B5EF4-FFF2-40B4-BE49-F238E27FC236}">
                  <a16:creationId xmlns:a16="http://schemas.microsoft.com/office/drawing/2014/main" id="{53542A83-99AC-485D-B47F-6C5C1D6AD7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1107" name="Oval 407">
                <a:extLst>
                  <a:ext uri="{FF2B5EF4-FFF2-40B4-BE49-F238E27FC236}">
                    <a16:creationId xmlns:a16="http://schemas.microsoft.com/office/drawing/2014/main" id="{686F7DA7-564B-4F50-85B6-B8074A0E7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8" name="Rectangle 410">
                <a:extLst>
                  <a:ext uri="{FF2B5EF4-FFF2-40B4-BE49-F238E27FC236}">
                    <a16:creationId xmlns:a16="http://schemas.microsoft.com/office/drawing/2014/main" id="{7D2D6AD8-5274-45E4-8EFA-EFE44C5A8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9" name="Oval 411">
                <a:extLst>
                  <a:ext uri="{FF2B5EF4-FFF2-40B4-BE49-F238E27FC236}">
                    <a16:creationId xmlns:a16="http://schemas.microsoft.com/office/drawing/2014/main" id="{B49A3DB9-1DA9-464B-A2A4-5C222C4F77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10" name="Group 774">
                <a:extLst>
                  <a:ext uri="{FF2B5EF4-FFF2-40B4-BE49-F238E27FC236}">
                    <a16:creationId xmlns:a16="http://schemas.microsoft.com/office/drawing/2014/main" id="{91F9842D-CB3F-4EB3-AABA-D0C1F4B016C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13" name="Freeform 775">
                  <a:extLst>
                    <a:ext uri="{FF2B5EF4-FFF2-40B4-BE49-F238E27FC236}">
                      <a16:creationId xmlns:a16="http://schemas.microsoft.com/office/drawing/2014/main" id="{6222650F-8B6C-4753-AE3F-5FE879DD78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14" name="Freeform 776">
                  <a:extLst>
                    <a:ext uri="{FF2B5EF4-FFF2-40B4-BE49-F238E27FC236}">
                      <a16:creationId xmlns:a16="http://schemas.microsoft.com/office/drawing/2014/main" id="{B3467529-A396-42C2-A9CD-9839AC51CCE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11" name="Line 777">
                <a:extLst>
                  <a:ext uri="{FF2B5EF4-FFF2-40B4-BE49-F238E27FC236}">
                    <a16:creationId xmlns:a16="http://schemas.microsoft.com/office/drawing/2014/main" id="{D3DA7996-D53B-4D83-9E7B-AFDBD0D0C5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12" name="Line 778">
                <a:extLst>
                  <a:ext uri="{FF2B5EF4-FFF2-40B4-BE49-F238E27FC236}">
                    <a16:creationId xmlns:a16="http://schemas.microsoft.com/office/drawing/2014/main" id="{3EDB72A8-6AEC-492A-BFD1-5463D607DDC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8" name="Group 779">
              <a:extLst>
                <a:ext uri="{FF2B5EF4-FFF2-40B4-BE49-F238E27FC236}">
                  <a16:creationId xmlns:a16="http://schemas.microsoft.com/office/drawing/2014/main" id="{EEBFD7CB-DCFA-4C39-AA6D-6D51FE033B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1099" name="Oval 407">
                <a:extLst>
                  <a:ext uri="{FF2B5EF4-FFF2-40B4-BE49-F238E27FC236}">
                    <a16:creationId xmlns:a16="http://schemas.microsoft.com/office/drawing/2014/main" id="{827291DD-9D46-4C94-AF88-AEC2FEC116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0" name="Rectangle 410">
                <a:extLst>
                  <a:ext uri="{FF2B5EF4-FFF2-40B4-BE49-F238E27FC236}">
                    <a16:creationId xmlns:a16="http://schemas.microsoft.com/office/drawing/2014/main" id="{48D05754-7410-4457-AFC6-8DCE342999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101" name="Oval 411">
                <a:extLst>
                  <a:ext uri="{FF2B5EF4-FFF2-40B4-BE49-F238E27FC236}">
                    <a16:creationId xmlns:a16="http://schemas.microsoft.com/office/drawing/2014/main" id="{21E731CD-01B2-420C-8F13-90E9184C44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102" name="Group 783">
                <a:extLst>
                  <a:ext uri="{FF2B5EF4-FFF2-40B4-BE49-F238E27FC236}">
                    <a16:creationId xmlns:a16="http://schemas.microsoft.com/office/drawing/2014/main" id="{23DA1DDB-699F-4735-B070-1C0DCAB94F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105" name="Freeform 784">
                  <a:extLst>
                    <a:ext uri="{FF2B5EF4-FFF2-40B4-BE49-F238E27FC236}">
                      <a16:creationId xmlns:a16="http://schemas.microsoft.com/office/drawing/2014/main" id="{67F6A102-2B32-4B85-8834-7627E33F79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106" name="Freeform 785">
                  <a:extLst>
                    <a:ext uri="{FF2B5EF4-FFF2-40B4-BE49-F238E27FC236}">
                      <a16:creationId xmlns:a16="http://schemas.microsoft.com/office/drawing/2014/main" id="{55EF366D-B40E-4552-B17E-AB24322DBC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103" name="Line 786">
                <a:extLst>
                  <a:ext uri="{FF2B5EF4-FFF2-40B4-BE49-F238E27FC236}">
                    <a16:creationId xmlns:a16="http://schemas.microsoft.com/office/drawing/2014/main" id="{B06F3F34-A089-47EA-AAA7-9AF61A0E55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04" name="Line 787">
                <a:extLst>
                  <a:ext uri="{FF2B5EF4-FFF2-40B4-BE49-F238E27FC236}">
                    <a16:creationId xmlns:a16="http://schemas.microsoft.com/office/drawing/2014/main" id="{0A5CE91E-E54E-468C-8BF8-68A0D08785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79" name="Group 788">
              <a:extLst>
                <a:ext uri="{FF2B5EF4-FFF2-40B4-BE49-F238E27FC236}">
                  <a16:creationId xmlns:a16="http://schemas.microsoft.com/office/drawing/2014/main" id="{2EBFE21E-0656-4A0D-BDA3-79A9AF540D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1091" name="Oval 407">
                <a:extLst>
                  <a:ext uri="{FF2B5EF4-FFF2-40B4-BE49-F238E27FC236}">
                    <a16:creationId xmlns:a16="http://schemas.microsoft.com/office/drawing/2014/main" id="{AC87ABF5-B546-47DF-9178-A8972139D7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92" name="Rectangle 410">
                <a:extLst>
                  <a:ext uri="{FF2B5EF4-FFF2-40B4-BE49-F238E27FC236}">
                    <a16:creationId xmlns:a16="http://schemas.microsoft.com/office/drawing/2014/main" id="{23386194-B618-4DDF-A251-BD741580E2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93" name="Oval 411">
                <a:extLst>
                  <a:ext uri="{FF2B5EF4-FFF2-40B4-BE49-F238E27FC236}">
                    <a16:creationId xmlns:a16="http://schemas.microsoft.com/office/drawing/2014/main" id="{8246BCDB-5747-4C77-BD6D-33640FCF69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1094" name="Group 792">
                <a:extLst>
                  <a:ext uri="{FF2B5EF4-FFF2-40B4-BE49-F238E27FC236}">
                    <a16:creationId xmlns:a16="http://schemas.microsoft.com/office/drawing/2014/main" id="{83075D40-4205-493E-86B7-1C9818BB45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1097" name="Freeform 793">
                  <a:extLst>
                    <a:ext uri="{FF2B5EF4-FFF2-40B4-BE49-F238E27FC236}">
                      <a16:creationId xmlns:a16="http://schemas.microsoft.com/office/drawing/2014/main" id="{9D4AFC15-C248-4890-8AA8-BB2A7FA393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8" name="Freeform 794">
                  <a:extLst>
                    <a:ext uri="{FF2B5EF4-FFF2-40B4-BE49-F238E27FC236}">
                      <a16:creationId xmlns:a16="http://schemas.microsoft.com/office/drawing/2014/main" id="{740DC625-9258-473D-A7AF-186C5C32CF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095" name="Line 795">
                <a:extLst>
                  <a:ext uri="{FF2B5EF4-FFF2-40B4-BE49-F238E27FC236}">
                    <a16:creationId xmlns:a16="http://schemas.microsoft.com/office/drawing/2014/main" id="{57F1F437-2360-4BD9-8D5B-1BCD73B783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96" name="Line 796">
                <a:extLst>
                  <a:ext uri="{FF2B5EF4-FFF2-40B4-BE49-F238E27FC236}">
                    <a16:creationId xmlns:a16="http://schemas.microsoft.com/office/drawing/2014/main" id="{69C06616-B2A2-4A5A-8D0E-A224DA89AA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80" name="Group 797">
              <a:extLst>
                <a:ext uri="{FF2B5EF4-FFF2-40B4-BE49-F238E27FC236}">
                  <a16:creationId xmlns:a16="http://schemas.microsoft.com/office/drawing/2014/main" id="{DACB30AE-F4E1-4BF7-BE31-A7E310B6D9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61213" y="5005388"/>
              <a:ext cx="446087" cy="422275"/>
              <a:chOff x="5072" y="3611"/>
              <a:chExt cx="459" cy="380"/>
            </a:xfrm>
          </p:grpSpPr>
          <p:grpSp>
            <p:nvGrpSpPr>
              <p:cNvPr id="1077" name="Group 798">
                <a:extLst>
                  <a:ext uri="{FF2B5EF4-FFF2-40B4-BE49-F238E27FC236}">
                    <a16:creationId xmlns:a16="http://schemas.microsoft.com/office/drawing/2014/main" id="{37CD810C-3BE5-4A3D-BBE9-894F7B6D4C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79" name="Freeform 799">
                  <a:extLst>
                    <a:ext uri="{FF2B5EF4-FFF2-40B4-BE49-F238E27FC236}">
                      <a16:creationId xmlns:a16="http://schemas.microsoft.com/office/drawing/2014/main" id="{CF7E2AA5-34EA-40ED-820B-09B78DCC61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0" name="Freeform 800">
                  <a:extLst>
                    <a:ext uri="{FF2B5EF4-FFF2-40B4-BE49-F238E27FC236}">
                      <a16:creationId xmlns:a16="http://schemas.microsoft.com/office/drawing/2014/main" id="{54AD89F9-1408-48A3-9267-2CFBE31B64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1" name="Freeform 801">
                  <a:extLst>
                    <a:ext uri="{FF2B5EF4-FFF2-40B4-BE49-F238E27FC236}">
                      <a16:creationId xmlns:a16="http://schemas.microsoft.com/office/drawing/2014/main" id="{8CE02DE1-DAE9-4510-835E-4C8F325982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2" name="Freeform 802">
                  <a:extLst>
                    <a:ext uri="{FF2B5EF4-FFF2-40B4-BE49-F238E27FC236}">
                      <a16:creationId xmlns:a16="http://schemas.microsoft.com/office/drawing/2014/main" id="{1E7F36D3-9E2A-4347-BD98-9E67A73FB3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3" name="Freeform 803">
                  <a:extLst>
                    <a:ext uri="{FF2B5EF4-FFF2-40B4-BE49-F238E27FC236}">
                      <a16:creationId xmlns:a16="http://schemas.microsoft.com/office/drawing/2014/main" id="{30DDDBF4-B12F-4624-A690-414934ABD5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4" name="Freeform 804">
                  <a:extLst>
                    <a:ext uri="{FF2B5EF4-FFF2-40B4-BE49-F238E27FC236}">
                      <a16:creationId xmlns:a16="http://schemas.microsoft.com/office/drawing/2014/main" id="{6E67C3AE-265F-4CDB-BBED-0A6119734C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5" name="Freeform 805">
                  <a:extLst>
                    <a:ext uri="{FF2B5EF4-FFF2-40B4-BE49-F238E27FC236}">
                      <a16:creationId xmlns:a16="http://schemas.microsoft.com/office/drawing/2014/main" id="{08E1AE44-47AE-4228-BDE1-63958442F9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6" name="Freeform 806">
                  <a:extLst>
                    <a:ext uri="{FF2B5EF4-FFF2-40B4-BE49-F238E27FC236}">
                      <a16:creationId xmlns:a16="http://schemas.microsoft.com/office/drawing/2014/main" id="{0B283617-C70F-4537-A58E-878EF68B43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7" name="Freeform 807">
                  <a:extLst>
                    <a:ext uri="{FF2B5EF4-FFF2-40B4-BE49-F238E27FC236}">
                      <a16:creationId xmlns:a16="http://schemas.microsoft.com/office/drawing/2014/main" id="{AA2BD537-7B61-42FF-895B-F372D406EF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8" name="Freeform 808">
                  <a:extLst>
                    <a:ext uri="{FF2B5EF4-FFF2-40B4-BE49-F238E27FC236}">
                      <a16:creationId xmlns:a16="http://schemas.microsoft.com/office/drawing/2014/main" id="{CEFA1EC8-1124-4C44-A91A-44EC56FFEB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89" name="Freeform 809">
                  <a:extLst>
                    <a:ext uri="{FF2B5EF4-FFF2-40B4-BE49-F238E27FC236}">
                      <a16:creationId xmlns:a16="http://schemas.microsoft.com/office/drawing/2014/main" id="{9B80CEC4-B100-4445-A0A7-D7E01B2885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90" name="Freeform 810">
                  <a:extLst>
                    <a:ext uri="{FF2B5EF4-FFF2-40B4-BE49-F238E27FC236}">
                      <a16:creationId xmlns:a16="http://schemas.microsoft.com/office/drawing/2014/main" id="{6A73E633-62AD-4630-A2F3-0EBB0A4BA9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1078" name="Picture 811" descr="access_point_stylized_gray_small">
                <a:extLst>
                  <a:ext uri="{FF2B5EF4-FFF2-40B4-BE49-F238E27FC236}">
                    <a16:creationId xmlns:a16="http://schemas.microsoft.com/office/drawing/2014/main" id="{7AD8CA0B-C8B7-4460-9A74-36CDFAB328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1" name="Group 812">
              <a:extLst>
                <a:ext uri="{FF2B5EF4-FFF2-40B4-BE49-F238E27FC236}">
                  <a16:creationId xmlns:a16="http://schemas.microsoft.com/office/drawing/2014/main" id="{8F76C2CD-B371-4B94-AC71-C4C6678C410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38800" y="3509963"/>
              <a:ext cx="398463" cy="358775"/>
              <a:chOff x="5072" y="3611"/>
              <a:chExt cx="459" cy="380"/>
            </a:xfrm>
          </p:grpSpPr>
          <p:grpSp>
            <p:nvGrpSpPr>
              <p:cNvPr id="1063" name="Group 813">
                <a:extLst>
                  <a:ext uri="{FF2B5EF4-FFF2-40B4-BE49-F238E27FC236}">
                    <a16:creationId xmlns:a16="http://schemas.microsoft.com/office/drawing/2014/main" id="{CC486699-55BD-4591-B231-9E25444F7E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44" y="3611"/>
                <a:ext cx="387" cy="99"/>
                <a:chOff x="5030" y="2639"/>
                <a:chExt cx="387" cy="99"/>
              </a:xfrm>
            </p:grpSpPr>
            <p:sp>
              <p:nvSpPr>
                <p:cNvPr id="1065" name="Freeform 814">
                  <a:extLst>
                    <a:ext uri="{FF2B5EF4-FFF2-40B4-BE49-F238E27FC236}">
                      <a16:creationId xmlns:a16="http://schemas.microsoft.com/office/drawing/2014/main" id="{80889BF1-EE3C-476E-87D4-2E2C13185A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34" y="2657"/>
                  <a:ext cx="69" cy="55"/>
                </a:xfrm>
                <a:custGeom>
                  <a:avLst/>
                  <a:gdLst>
                    <a:gd name="T0" fmla="*/ 0 w 199"/>
                    <a:gd name="T1" fmla="*/ 0 h 232"/>
                    <a:gd name="T2" fmla="*/ 0 w 199"/>
                    <a:gd name="T3" fmla="*/ 0 h 232"/>
                    <a:gd name="T4" fmla="*/ 0 w 199"/>
                    <a:gd name="T5" fmla="*/ 0 h 232"/>
                    <a:gd name="T6" fmla="*/ 0 w 199"/>
                    <a:gd name="T7" fmla="*/ 0 h 232"/>
                    <a:gd name="T8" fmla="*/ 0 w 199"/>
                    <a:gd name="T9" fmla="*/ 0 h 232"/>
                    <a:gd name="T10" fmla="*/ 0 w 199"/>
                    <a:gd name="T11" fmla="*/ 0 h 232"/>
                    <a:gd name="T12" fmla="*/ 0 w 199"/>
                    <a:gd name="T13" fmla="*/ 0 h 232"/>
                    <a:gd name="T14" fmla="*/ 0 w 199"/>
                    <a:gd name="T15" fmla="*/ 0 h 232"/>
                    <a:gd name="T16" fmla="*/ 0 w 199"/>
                    <a:gd name="T17" fmla="*/ 0 h 232"/>
                    <a:gd name="T18" fmla="*/ 0 w 199"/>
                    <a:gd name="T19" fmla="*/ 0 h 232"/>
                    <a:gd name="T20" fmla="*/ 0 w 199"/>
                    <a:gd name="T21" fmla="*/ 0 h 232"/>
                    <a:gd name="T22" fmla="*/ 0 w 199"/>
                    <a:gd name="T23" fmla="*/ 0 h 232"/>
                    <a:gd name="T24" fmla="*/ 0 w 199"/>
                    <a:gd name="T25" fmla="*/ 0 h 232"/>
                    <a:gd name="T26" fmla="*/ 0 w 199"/>
                    <a:gd name="T27" fmla="*/ 0 h 232"/>
                    <a:gd name="T28" fmla="*/ 0 w 199"/>
                    <a:gd name="T29" fmla="*/ 0 h 232"/>
                    <a:gd name="T30" fmla="*/ 0 w 199"/>
                    <a:gd name="T31" fmla="*/ 0 h 232"/>
                    <a:gd name="T32" fmla="*/ 0 w 199"/>
                    <a:gd name="T33" fmla="*/ 0 h 232"/>
                    <a:gd name="T34" fmla="*/ 0 w 199"/>
                    <a:gd name="T35" fmla="*/ 0 h 232"/>
                    <a:gd name="T36" fmla="*/ 0 w 199"/>
                    <a:gd name="T37" fmla="*/ 0 h 232"/>
                    <a:gd name="T38" fmla="*/ 0 w 199"/>
                    <a:gd name="T39" fmla="*/ 0 h 232"/>
                    <a:gd name="T40" fmla="*/ 0 w 199"/>
                    <a:gd name="T41" fmla="*/ 0 h 232"/>
                    <a:gd name="T42" fmla="*/ 0 w 199"/>
                    <a:gd name="T43" fmla="*/ 0 h 232"/>
                    <a:gd name="T44" fmla="*/ 0 w 199"/>
                    <a:gd name="T45" fmla="*/ 0 h 232"/>
                    <a:gd name="T46" fmla="*/ 0 w 199"/>
                    <a:gd name="T47" fmla="*/ 0 h 232"/>
                    <a:gd name="T48" fmla="*/ 0 w 199"/>
                    <a:gd name="T49" fmla="*/ 0 h 232"/>
                    <a:gd name="T50" fmla="*/ 0 w 199"/>
                    <a:gd name="T51" fmla="*/ 0 h 232"/>
                    <a:gd name="T52" fmla="*/ 0 w 199"/>
                    <a:gd name="T53" fmla="*/ 0 h 232"/>
                    <a:gd name="T54" fmla="*/ 0 w 199"/>
                    <a:gd name="T55" fmla="*/ 0 h 232"/>
                    <a:gd name="T56" fmla="*/ 0 w 199"/>
                    <a:gd name="T57" fmla="*/ 0 h 232"/>
                    <a:gd name="T58" fmla="*/ 0 w 199"/>
                    <a:gd name="T59" fmla="*/ 0 h 232"/>
                    <a:gd name="T60" fmla="*/ 0 w 199"/>
                    <a:gd name="T61" fmla="*/ 0 h 232"/>
                    <a:gd name="T62" fmla="*/ 0 w 199"/>
                    <a:gd name="T63" fmla="*/ 0 h 232"/>
                    <a:gd name="T64" fmla="*/ 0 w 199"/>
                    <a:gd name="T65" fmla="*/ 0 h 232"/>
                    <a:gd name="T66" fmla="*/ 0 w 199"/>
                    <a:gd name="T67" fmla="*/ 0 h 232"/>
                    <a:gd name="T68" fmla="*/ 0 w 199"/>
                    <a:gd name="T69" fmla="*/ 0 h 232"/>
                    <a:gd name="T70" fmla="*/ 0 w 199"/>
                    <a:gd name="T71" fmla="*/ 0 h 232"/>
                    <a:gd name="T72" fmla="*/ 0 w 199"/>
                    <a:gd name="T73" fmla="*/ 0 h 232"/>
                    <a:gd name="T74" fmla="*/ 0 w 199"/>
                    <a:gd name="T75" fmla="*/ 0 h 232"/>
                    <a:gd name="T76" fmla="*/ 0 w 199"/>
                    <a:gd name="T77" fmla="*/ 0 h 232"/>
                    <a:gd name="T78" fmla="*/ 0 w 199"/>
                    <a:gd name="T79" fmla="*/ 0 h 232"/>
                    <a:gd name="T80" fmla="*/ 0 w 199"/>
                    <a:gd name="T81" fmla="*/ 0 h 232"/>
                    <a:gd name="T82" fmla="*/ 0 w 199"/>
                    <a:gd name="T83" fmla="*/ 0 h 232"/>
                    <a:gd name="T84" fmla="*/ 0 w 199"/>
                    <a:gd name="T85" fmla="*/ 0 h 232"/>
                    <a:gd name="T86" fmla="*/ 0 w 199"/>
                    <a:gd name="T87" fmla="*/ 0 h 232"/>
                    <a:gd name="T88" fmla="*/ 0 w 199"/>
                    <a:gd name="T89" fmla="*/ 0 h 232"/>
                    <a:gd name="T90" fmla="*/ 0 w 199"/>
                    <a:gd name="T91" fmla="*/ 0 h 232"/>
                    <a:gd name="T92" fmla="*/ 0 w 199"/>
                    <a:gd name="T93" fmla="*/ 0 h 232"/>
                    <a:gd name="T94" fmla="*/ 0 w 199"/>
                    <a:gd name="T95" fmla="*/ 0 h 232"/>
                    <a:gd name="T96" fmla="*/ 0 w 199"/>
                    <a:gd name="T97" fmla="*/ 0 h 232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w 199"/>
                    <a:gd name="T148" fmla="*/ 0 h 232"/>
                    <a:gd name="T149" fmla="*/ 199 w 199"/>
                    <a:gd name="T150" fmla="*/ 232 h 232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T147" t="T148" r="T149" b="T150"/>
                  <a:pathLst>
                    <a:path w="199" h="232">
                      <a:moveTo>
                        <a:pt x="70" y="29"/>
                      </a:moveTo>
                      <a:lnTo>
                        <a:pt x="55" y="39"/>
                      </a:lnTo>
                      <a:lnTo>
                        <a:pt x="42" y="50"/>
                      </a:lnTo>
                      <a:lnTo>
                        <a:pt x="30" y="63"/>
                      </a:lnTo>
                      <a:lnTo>
                        <a:pt x="20" y="77"/>
                      </a:lnTo>
                      <a:lnTo>
                        <a:pt x="12" y="91"/>
                      </a:lnTo>
                      <a:lnTo>
                        <a:pt x="6" y="108"/>
                      </a:lnTo>
                      <a:lnTo>
                        <a:pt x="2" y="125"/>
                      </a:lnTo>
                      <a:lnTo>
                        <a:pt x="0" y="142"/>
                      </a:lnTo>
                      <a:lnTo>
                        <a:pt x="2" y="166"/>
                      </a:lnTo>
                      <a:lnTo>
                        <a:pt x="12" y="186"/>
                      </a:lnTo>
                      <a:lnTo>
                        <a:pt x="26" y="203"/>
                      </a:lnTo>
                      <a:lnTo>
                        <a:pt x="45" y="216"/>
                      </a:lnTo>
                      <a:lnTo>
                        <a:pt x="66" y="226"/>
                      </a:lnTo>
                      <a:lnTo>
                        <a:pt x="88" y="230"/>
                      </a:lnTo>
                      <a:lnTo>
                        <a:pt x="111" y="232"/>
                      </a:lnTo>
                      <a:lnTo>
                        <a:pt x="134" y="228"/>
                      </a:lnTo>
                      <a:lnTo>
                        <a:pt x="138" y="228"/>
                      </a:lnTo>
                      <a:lnTo>
                        <a:pt x="143" y="226"/>
                      </a:lnTo>
                      <a:lnTo>
                        <a:pt x="147" y="222"/>
                      </a:lnTo>
                      <a:lnTo>
                        <a:pt x="148" y="218"/>
                      </a:lnTo>
                      <a:lnTo>
                        <a:pt x="145" y="212"/>
                      </a:lnTo>
                      <a:lnTo>
                        <a:pt x="141" y="207"/>
                      </a:lnTo>
                      <a:lnTo>
                        <a:pt x="135" y="203"/>
                      </a:lnTo>
                      <a:lnTo>
                        <a:pt x="129" y="201"/>
                      </a:lnTo>
                      <a:lnTo>
                        <a:pt x="117" y="197"/>
                      </a:lnTo>
                      <a:lnTo>
                        <a:pt x="105" y="195"/>
                      </a:lnTo>
                      <a:lnTo>
                        <a:pt x="94" y="193"/>
                      </a:lnTo>
                      <a:lnTo>
                        <a:pt x="83" y="190"/>
                      </a:lnTo>
                      <a:lnTo>
                        <a:pt x="73" y="187"/>
                      </a:lnTo>
                      <a:lnTo>
                        <a:pt x="62" y="182"/>
                      </a:lnTo>
                      <a:lnTo>
                        <a:pt x="53" y="176"/>
                      </a:lnTo>
                      <a:lnTo>
                        <a:pt x="43" y="167"/>
                      </a:lnTo>
                      <a:lnTo>
                        <a:pt x="40" y="128"/>
                      </a:lnTo>
                      <a:lnTo>
                        <a:pt x="49" y="96"/>
                      </a:lnTo>
                      <a:lnTo>
                        <a:pt x="68" y="71"/>
                      </a:lnTo>
                      <a:lnTo>
                        <a:pt x="94" y="50"/>
                      </a:lnTo>
                      <a:lnTo>
                        <a:pt x="122" y="34"/>
                      </a:lnTo>
                      <a:lnTo>
                        <a:pt x="151" y="21"/>
                      </a:lnTo>
                      <a:lnTo>
                        <a:pt x="178" y="12"/>
                      </a:lnTo>
                      <a:lnTo>
                        <a:pt x="199" y="4"/>
                      </a:lnTo>
                      <a:lnTo>
                        <a:pt x="186" y="1"/>
                      </a:lnTo>
                      <a:lnTo>
                        <a:pt x="172" y="0"/>
                      </a:lnTo>
                      <a:lnTo>
                        <a:pt x="156" y="2"/>
                      </a:lnTo>
                      <a:lnTo>
                        <a:pt x="138" y="4"/>
                      </a:lnTo>
                      <a:lnTo>
                        <a:pt x="121" y="10"/>
                      </a:lnTo>
                      <a:lnTo>
                        <a:pt x="103" y="16"/>
                      </a:lnTo>
                      <a:lnTo>
                        <a:pt x="86" y="23"/>
                      </a:lnTo>
                      <a:lnTo>
                        <a:pt x="70" y="2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6" name="Freeform 815">
                  <a:extLst>
                    <a:ext uri="{FF2B5EF4-FFF2-40B4-BE49-F238E27FC236}">
                      <a16:creationId xmlns:a16="http://schemas.microsoft.com/office/drawing/2014/main" id="{F21AC2D9-FA8B-4E08-8E5C-346E4DDEA3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2" y="2656"/>
                  <a:ext cx="47" cy="42"/>
                </a:xfrm>
                <a:custGeom>
                  <a:avLst/>
                  <a:gdLst>
                    <a:gd name="T0" fmla="*/ 0 w 128"/>
                    <a:gd name="T1" fmla="*/ 0 h 180"/>
                    <a:gd name="T2" fmla="*/ 0 w 128"/>
                    <a:gd name="T3" fmla="*/ 0 h 180"/>
                    <a:gd name="T4" fmla="*/ 0 w 128"/>
                    <a:gd name="T5" fmla="*/ 0 h 180"/>
                    <a:gd name="T6" fmla="*/ 0 w 128"/>
                    <a:gd name="T7" fmla="*/ 0 h 180"/>
                    <a:gd name="T8" fmla="*/ 0 w 128"/>
                    <a:gd name="T9" fmla="*/ 0 h 180"/>
                    <a:gd name="T10" fmla="*/ 0 w 128"/>
                    <a:gd name="T11" fmla="*/ 0 h 180"/>
                    <a:gd name="T12" fmla="*/ 0 w 128"/>
                    <a:gd name="T13" fmla="*/ 0 h 180"/>
                    <a:gd name="T14" fmla="*/ 0 w 128"/>
                    <a:gd name="T15" fmla="*/ 0 h 180"/>
                    <a:gd name="T16" fmla="*/ 0 w 128"/>
                    <a:gd name="T17" fmla="*/ 0 h 180"/>
                    <a:gd name="T18" fmla="*/ 0 w 128"/>
                    <a:gd name="T19" fmla="*/ 0 h 180"/>
                    <a:gd name="T20" fmla="*/ 0 w 128"/>
                    <a:gd name="T21" fmla="*/ 0 h 180"/>
                    <a:gd name="T22" fmla="*/ 0 w 128"/>
                    <a:gd name="T23" fmla="*/ 0 h 180"/>
                    <a:gd name="T24" fmla="*/ 0 w 128"/>
                    <a:gd name="T25" fmla="*/ 0 h 180"/>
                    <a:gd name="T26" fmla="*/ 0 w 128"/>
                    <a:gd name="T27" fmla="*/ 0 h 180"/>
                    <a:gd name="T28" fmla="*/ 0 w 128"/>
                    <a:gd name="T29" fmla="*/ 0 h 180"/>
                    <a:gd name="T30" fmla="*/ 0 w 128"/>
                    <a:gd name="T31" fmla="*/ 0 h 180"/>
                    <a:gd name="T32" fmla="*/ 0 w 128"/>
                    <a:gd name="T33" fmla="*/ 0 h 180"/>
                    <a:gd name="T34" fmla="*/ 0 w 128"/>
                    <a:gd name="T35" fmla="*/ 0 h 180"/>
                    <a:gd name="T36" fmla="*/ 0 w 128"/>
                    <a:gd name="T37" fmla="*/ 0 h 180"/>
                    <a:gd name="T38" fmla="*/ 0 w 128"/>
                    <a:gd name="T39" fmla="*/ 0 h 180"/>
                    <a:gd name="T40" fmla="*/ 0 w 128"/>
                    <a:gd name="T41" fmla="*/ 0 h 180"/>
                    <a:gd name="T42" fmla="*/ 0 w 128"/>
                    <a:gd name="T43" fmla="*/ 0 h 180"/>
                    <a:gd name="T44" fmla="*/ 0 w 128"/>
                    <a:gd name="T45" fmla="*/ 0 h 180"/>
                    <a:gd name="T46" fmla="*/ 0 w 128"/>
                    <a:gd name="T47" fmla="*/ 0 h 180"/>
                    <a:gd name="T48" fmla="*/ 0 w 128"/>
                    <a:gd name="T49" fmla="*/ 0 h 180"/>
                    <a:gd name="T50" fmla="*/ 0 w 128"/>
                    <a:gd name="T51" fmla="*/ 0 h 180"/>
                    <a:gd name="T52" fmla="*/ 0 w 128"/>
                    <a:gd name="T53" fmla="*/ 0 h 180"/>
                    <a:gd name="T54" fmla="*/ 0 w 128"/>
                    <a:gd name="T55" fmla="*/ 0 h 180"/>
                    <a:gd name="T56" fmla="*/ 0 w 128"/>
                    <a:gd name="T57" fmla="*/ 0 h 180"/>
                    <a:gd name="T58" fmla="*/ 0 w 128"/>
                    <a:gd name="T59" fmla="*/ 0 h 180"/>
                    <a:gd name="T60" fmla="*/ 0 w 128"/>
                    <a:gd name="T61" fmla="*/ 0 h 180"/>
                    <a:gd name="T62" fmla="*/ 0 w 128"/>
                    <a:gd name="T63" fmla="*/ 0 h 180"/>
                    <a:gd name="T64" fmla="*/ 0 w 128"/>
                    <a:gd name="T65" fmla="*/ 0 h 180"/>
                    <a:gd name="T66" fmla="*/ 0 w 128"/>
                    <a:gd name="T67" fmla="*/ 0 h 180"/>
                    <a:gd name="T68" fmla="*/ 0 w 128"/>
                    <a:gd name="T69" fmla="*/ 0 h 180"/>
                    <a:gd name="T70" fmla="*/ 0 w 128"/>
                    <a:gd name="T71" fmla="*/ 0 h 180"/>
                    <a:gd name="T72" fmla="*/ 0 w 128"/>
                    <a:gd name="T73" fmla="*/ 0 h 180"/>
                    <a:gd name="T74" fmla="*/ 0 w 128"/>
                    <a:gd name="T75" fmla="*/ 0 h 180"/>
                    <a:gd name="T76" fmla="*/ 0 w 128"/>
                    <a:gd name="T77" fmla="*/ 0 h 180"/>
                    <a:gd name="T78" fmla="*/ 0 w 128"/>
                    <a:gd name="T79" fmla="*/ 0 h 180"/>
                    <a:gd name="T80" fmla="*/ 0 w 128"/>
                    <a:gd name="T81" fmla="*/ 0 h 180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0"/>
                    <a:gd name="T125" fmla="*/ 128 w 128"/>
                    <a:gd name="T126" fmla="*/ 180 h 180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0">
                      <a:moveTo>
                        <a:pt x="108" y="59"/>
                      </a:moveTo>
                      <a:lnTo>
                        <a:pt x="113" y="77"/>
                      </a:lnTo>
                      <a:lnTo>
                        <a:pt x="111" y="94"/>
                      </a:lnTo>
                      <a:lnTo>
                        <a:pt x="103" y="108"/>
                      </a:lnTo>
                      <a:lnTo>
                        <a:pt x="91" y="121"/>
                      </a:lnTo>
                      <a:lnTo>
                        <a:pt x="77" y="132"/>
                      </a:lnTo>
                      <a:lnTo>
                        <a:pt x="61" y="144"/>
                      </a:lnTo>
                      <a:lnTo>
                        <a:pt x="45" y="154"/>
                      </a:lnTo>
                      <a:lnTo>
                        <a:pt x="30" y="164"/>
                      </a:lnTo>
                      <a:lnTo>
                        <a:pt x="28" y="168"/>
                      </a:lnTo>
                      <a:lnTo>
                        <a:pt x="27" y="170"/>
                      </a:lnTo>
                      <a:lnTo>
                        <a:pt x="27" y="174"/>
                      </a:lnTo>
                      <a:lnTo>
                        <a:pt x="28" y="177"/>
                      </a:lnTo>
                      <a:lnTo>
                        <a:pt x="32" y="179"/>
                      </a:lnTo>
                      <a:lnTo>
                        <a:pt x="35" y="180"/>
                      </a:lnTo>
                      <a:lnTo>
                        <a:pt x="37" y="180"/>
                      </a:lnTo>
                      <a:lnTo>
                        <a:pt x="41" y="179"/>
                      </a:lnTo>
                      <a:lnTo>
                        <a:pt x="60" y="169"/>
                      </a:lnTo>
                      <a:lnTo>
                        <a:pt x="77" y="158"/>
                      </a:lnTo>
                      <a:lnTo>
                        <a:pt x="94" y="145"/>
                      </a:lnTo>
                      <a:lnTo>
                        <a:pt x="109" y="130"/>
                      </a:lnTo>
                      <a:lnTo>
                        <a:pt x="120" y="114"/>
                      </a:lnTo>
                      <a:lnTo>
                        <a:pt x="127" y="95"/>
                      </a:lnTo>
                      <a:lnTo>
                        <a:pt x="128" y="76"/>
                      </a:lnTo>
                      <a:lnTo>
                        <a:pt x="123" y="55"/>
                      </a:lnTo>
                      <a:lnTo>
                        <a:pt x="113" y="39"/>
                      </a:lnTo>
                      <a:lnTo>
                        <a:pt x="97" y="25"/>
                      </a:lnTo>
                      <a:lnTo>
                        <a:pt x="79" y="15"/>
                      </a:lnTo>
                      <a:lnTo>
                        <a:pt x="57" y="7"/>
                      </a:lnTo>
                      <a:lnTo>
                        <a:pt x="36" y="2"/>
                      </a:lnTo>
                      <a:lnTo>
                        <a:pt x="19" y="0"/>
                      </a:lnTo>
                      <a:lnTo>
                        <a:pt x="6" y="0"/>
                      </a:lnTo>
                      <a:lnTo>
                        <a:pt x="0" y="4"/>
                      </a:lnTo>
                      <a:lnTo>
                        <a:pt x="14" y="9"/>
                      </a:lnTo>
                      <a:lnTo>
                        <a:pt x="29" y="14"/>
                      </a:lnTo>
                      <a:lnTo>
                        <a:pt x="46" y="19"/>
                      </a:lnTo>
                      <a:lnTo>
                        <a:pt x="61" y="23"/>
                      </a:lnTo>
                      <a:lnTo>
                        <a:pt x="76" y="29"/>
                      </a:lnTo>
                      <a:lnTo>
                        <a:pt x="89" y="37"/>
                      </a:lnTo>
                      <a:lnTo>
                        <a:pt x="100" y="46"/>
                      </a:lnTo>
                      <a:lnTo>
                        <a:pt x="108" y="5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7" name="Freeform 816">
                  <a:extLst>
                    <a:ext uri="{FF2B5EF4-FFF2-40B4-BE49-F238E27FC236}">
                      <a16:creationId xmlns:a16="http://schemas.microsoft.com/office/drawing/2014/main" id="{882126B0-F41A-41B6-826E-D743E4DDEF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89" y="2646"/>
                  <a:ext cx="114" cy="88"/>
                </a:xfrm>
                <a:custGeom>
                  <a:avLst/>
                  <a:gdLst>
                    <a:gd name="T0" fmla="*/ 0 w 322"/>
                    <a:gd name="T1" fmla="*/ 0 h 378"/>
                    <a:gd name="T2" fmla="*/ 0 w 322"/>
                    <a:gd name="T3" fmla="*/ 0 h 378"/>
                    <a:gd name="T4" fmla="*/ 0 w 322"/>
                    <a:gd name="T5" fmla="*/ 0 h 378"/>
                    <a:gd name="T6" fmla="*/ 0 w 322"/>
                    <a:gd name="T7" fmla="*/ 0 h 378"/>
                    <a:gd name="T8" fmla="*/ 0 w 322"/>
                    <a:gd name="T9" fmla="*/ 0 h 378"/>
                    <a:gd name="T10" fmla="*/ 0 w 322"/>
                    <a:gd name="T11" fmla="*/ 0 h 378"/>
                    <a:gd name="T12" fmla="*/ 0 w 322"/>
                    <a:gd name="T13" fmla="*/ 0 h 378"/>
                    <a:gd name="T14" fmla="*/ 0 w 322"/>
                    <a:gd name="T15" fmla="*/ 0 h 378"/>
                    <a:gd name="T16" fmla="*/ 0 w 322"/>
                    <a:gd name="T17" fmla="*/ 0 h 378"/>
                    <a:gd name="T18" fmla="*/ 0 w 322"/>
                    <a:gd name="T19" fmla="*/ 0 h 378"/>
                    <a:gd name="T20" fmla="*/ 0 w 322"/>
                    <a:gd name="T21" fmla="*/ 0 h 378"/>
                    <a:gd name="T22" fmla="*/ 0 w 322"/>
                    <a:gd name="T23" fmla="*/ 0 h 378"/>
                    <a:gd name="T24" fmla="*/ 0 w 322"/>
                    <a:gd name="T25" fmla="*/ 0 h 378"/>
                    <a:gd name="T26" fmla="*/ 0 w 322"/>
                    <a:gd name="T27" fmla="*/ 0 h 378"/>
                    <a:gd name="T28" fmla="*/ 0 w 322"/>
                    <a:gd name="T29" fmla="*/ 0 h 378"/>
                    <a:gd name="T30" fmla="*/ 0 w 322"/>
                    <a:gd name="T31" fmla="*/ 0 h 378"/>
                    <a:gd name="T32" fmla="*/ 0 w 322"/>
                    <a:gd name="T33" fmla="*/ 0 h 378"/>
                    <a:gd name="T34" fmla="*/ 0 w 322"/>
                    <a:gd name="T35" fmla="*/ 0 h 378"/>
                    <a:gd name="T36" fmla="*/ 0 w 322"/>
                    <a:gd name="T37" fmla="*/ 0 h 378"/>
                    <a:gd name="T38" fmla="*/ 0 w 322"/>
                    <a:gd name="T39" fmla="*/ 0 h 378"/>
                    <a:gd name="T40" fmla="*/ 0 w 322"/>
                    <a:gd name="T41" fmla="*/ 0 h 378"/>
                    <a:gd name="T42" fmla="*/ 0 w 322"/>
                    <a:gd name="T43" fmla="*/ 0 h 378"/>
                    <a:gd name="T44" fmla="*/ 0 w 322"/>
                    <a:gd name="T45" fmla="*/ 0 h 378"/>
                    <a:gd name="T46" fmla="*/ 0 w 322"/>
                    <a:gd name="T47" fmla="*/ 0 h 378"/>
                    <a:gd name="T48" fmla="*/ 0 w 322"/>
                    <a:gd name="T49" fmla="*/ 0 h 378"/>
                    <a:gd name="T50" fmla="*/ 0 w 322"/>
                    <a:gd name="T51" fmla="*/ 0 h 378"/>
                    <a:gd name="T52" fmla="*/ 0 w 322"/>
                    <a:gd name="T53" fmla="*/ 0 h 378"/>
                    <a:gd name="T54" fmla="*/ 0 w 322"/>
                    <a:gd name="T55" fmla="*/ 0 h 378"/>
                    <a:gd name="T56" fmla="*/ 0 w 322"/>
                    <a:gd name="T57" fmla="*/ 0 h 378"/>
                    <a:gd name="T58" fmla="*/ 0 w 322"/>
                    <a:gd name="T59" fmla="*/ 0 h 378"/>
                    <a:gd name="T60" fmla="*/ 0 w 322"/>
                    <a:gd name="T61" fmla="*/ 0 h 378"/>
                    <a:gd name="T62" fmla="*/ 0 w 322"/>
                    <a:gd name="T63" fmla="*/ 0 h 378"/>
                    <a:gd name="T64" fmla="*/ 0 w 322"/>
                    <a:gd name="T65" fmla="*/ 0 h 378"/>
                    <a:gd name="T66" fmla="*/ 0 w 322"/>
                    <a:gd name="T67" fmla="*/ 0 h 378"/>
                    <a:gd name="T68" fmla="*/ 0 w 322"/>
                    <a:gd name="T69" fmla="*/ 0 h 378"/>
                    <a:gd name="T70" fmla="*/ 0 w 322"/>
                    <a:gd name="T71" fmla="*/ 0 h 378"/>
                    <a:gd name="T72" fmla="*/ 0 w 322"/>
                    <a:gd name="T73" fmla="*/ 0 h 378"/>
                    <a:gd name="T74" fmla="*/ 0 w 322"/>
                    <a:gd name="T75" fmla="*/ 0 h 378"/>
                    <a:gd name="T76" fmla="*/ 0 w 322"/>
                    <a:gd name="T77" fmla="*/ 0 h 378"/>
                    <a:gd name="T78" fmla="*/ 0 w 322"/>
                    <a:gd name="T79" fmla="*/ 0 h 378"/>
                    <a:gd name="T80" fmla="*/ 0 w 322"/>
                    <a:gd name="T81" fmla="*/ 0 h 378"/>
                    <a:gd name="T82" fmla="*/ 0 w 322"/>
                    <a:gd name="T83" fmla="*/ 0 h 378"/>
                    <a:gd name="T84" fmla="*/ 0 w 322"/>
                    <a:gd name="T85" fmla="*/ 0 h 378"/>
                    <a:gd name="T86" fmla="*/ 0 w 322"/>
                    <a:gd name="T87" fmla="*/ 0 h 378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2"/>
                    <a:gd name="T133" fmla="*/ 0 h 378"/>
                    <a:gd name="T134" fmla="*/ 322 w 322"/>
                    <a:gd name="T135" fmla="*/ 378 h 378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2" h="378">
                      <a:moveTo>
                        <a:pt x="125" y="49"/>
                      </a:moveTo>
                      <a:lnTo>
                        <a:pt x="100" y="70"/>
                      </a:lnTo>
                      <a:lnTo>
                        <a:pt x="76" y="90"/>
                      </a:lnTo>
                      <a:lnTo>
                        <a:pt x="53" y="115"/>
                      </a:lnTo>
                      <a:lnTo>
                        <a:pt x="34" y="140"/>
                      </a:lnTo>
                      <a:lnTo>
                        <a:pt x="17" y="166"/>
                      </a:lnTo>
                      <a:lnTo>
                        <a:pt x="5" y="195"/>
                      </a:lnTo>
                      <a:lnTo>
                        <a:pt x="0" y="226"/>
                      </a:lnTo>
                      <a:lnTo>
                        <a:pt x="1" y="258"/>
                      </a:lnTo>
                      <a:lnTo>
                        <a:pt x="3" y="266"/>
                      </a:lnTo>
                      <a:lnTo>
                        <a:pt x="5" y="275"/>
                      </a:lnTo>
                      <a:lnTo>
                        <a:pt x="9" y="282"/>
                      </a:lnTo>
                      <a:lnTo>
                        <a:pt x="14" y="290"/>
                      </a:lnTo>
                      <a:lnTo>
                        <a:pt x="19" y="297"/>
                      </a:lnTo>
                      <a:lnTo>
                        <a:pt x="26" y="304"/>
                      </a:lnTo>
                      <a:lnTo>
                        <a:pt x="32" y="310"/>
                      </a:lnTo>
                      <a:lnTo>
                        <a:pt x="41" y="314"/>
                      </a:lnTo>
                      <a:lnTo>
                        <a:pt x="56" y="324"/>
                      </a:lnTo>
                      <a:lnTo>
                        <a:pt x="71" y="332"/>
                      </a:lnTo>
                      <a:lnTo>
                        <a:pt x="86" y="338"/>
                      </a:lnTo>
                      <a:lnTo>
                        <a:pt x="103" y="344"/>
                      </a:lnTo>
                      <a:lnTo>
                        <a:pt x="119" y="350"/>
                      </a:lnTo>
                      <a:lnTo>
                        <a:pt x="136" y="355"/>
                      </a:lnTo>
                      <a:lnTo>
                        <a:pt x="152" y="359"/>
                      </a:lnTo>
                      <a:lnTo>
                        <a:pt x="168" y="363"/>
                      </a:lnTo>
                      <a:lnTo>
                        <a:pt x="186" y="366"/>
                      </a:lnTo>
                      <a:lnTo>
                        <a:pt x="202" y="368"/>
                      </a:lnTo>
                      <a:lnTo>
                        <a:pt x="220" y="371"/>
                      </a:lnTo>
                      <a:lnTo>
                        <a:pt x="238" y="373"/>
                      </a:lnTo>
                      <a:lnTo>
                        <a:pt x="254" y="374"/>
                      </a:lnTo>
                      <a:lnTo>
                        <a:pt x="272" y="375"/>
                      </a:lnTo>
                      <a:lnTo>
                        <a:pt x="289" y="376"/>
                      </a:lnTo>
                      <a:lnTo>
                        <a:pt x="306" y="378"/>
                      </a:lnTo>
                      <a:lnTo>
                        <a:pt x="311" y="378"/>
                      </a:lnTo>
                      <a:lnTo>
                        <a:pt x="316" y="375"/>
                      </a:lnTo>
                      <a:lnTo>
                        <a:pt x="320" y="371"/>
                      </a:lnTo>
                      <a:lnTo>
                        <a:pt x="322" y="366"/>
                      </a:lnTo>
                      <a:lnTo>
                        <a:pt x="322" y="360"/>
                      </a:lnTo>
                      <a:lnTo>
                        <a:pt x="320" y="356"/>
                      </a:lnTo>
                      <a:lnTo>
                        <a:pt x="315" y="352"/>
                      </a:lnTo>
                      <a:lnTo>
                        <a:pt x="309" y="350"/>
                      </a:lnTo>
                      <a:lnTo>
                        <a:pt x="294" y="347"/>
                      </a:lnTo>
                      <a:lnTo>
                        <a:pt x="279" y="344"/>
                      </a:lnTo>
                      <a:lnTo>
                        <a:pt x="263" y="341"/>
                      </a:lnTo>
                      <a:lnTo>
                        <a:pt x="247" y="338"/>
                      </a:lnTo>
                      <a:lnTo>
                        <a:pt x="232" y="336"/>
                      </a:lnTo>
                      <a:lnTo>
                        <a:pt x="216" y="334"/>
                      </a:lnTo>
                      <a:lnTo>
                        <a:pt x="200" y="332"/>
                      </a:lnTo>
                      <a:lnTo>
                        <a:pt x="185" y="328"/>
                      </a:lnTo>
                      <a:lnTo>
                        <a:pt x="170" y="326"/>
                      </a:lnTo>
                      <a:lnTo>
                        <a:pt x="154" y="322"/>
                      </a:lnTo>
                      <a:lnTo>
                        <a:pt x="139" y="318"/>
                      </a:lnTo>
                      <a:lnTo>
                        <a:pt x="124" y="314"/>
                      </a:lnTo>
                      <a:lnTo>
                        <a:pt x="110" y="309"/>
                      </a:lnTo>
                      <a:lnTo>
                        <a:pt x="94" y="303"/>
                      </a:lnTo>
                      <a:lnTo>
                        <a:pt x="80" y="297"/>
                      </a:lnTo>
                      <a:lnTo>
                        <a:pt x="66" y="289"/>
                      </a:lnTo>
                      <a:lnTo>
                        <a:pt x="55" y="281"/>
                      </a:lnTo>
                      <a:lnTo>
                        <a:pt x="45" y="271"/>
                      </a:lnTo>
                      <a:lnTo>
                        <a:pt x="38" y="259"/>
                      </a:lnTo>
                      <a:lnTo>
                        <a:pt x="35" y="245"/>
                      </a:lnTo>
                      <a:lnTo>
                        <a:pt x="34" y="232"/>
                      </a:lnTo>
                      <a:lnTo>
                        <a:pt x="35" y="216"/>
                      </a:lnTo>
                      <a:lnTo>
                        <a:pt x="38" y="200"/>
                      </a:lnTo>
                      <a:lnTo>
                        <a:pt x="43" y="187"/>
                      </a:lnTo>
                      <a:lnTo>
                        <a:pt x="51" y="170"/>
                      </a:lnTo>
                      <a:lnTo>
                        <a:pt x="60" y="152"/>
                      </a:lnTo>
                      <a:lnTo>
                        <a:pt x="71" y="137"/>
                      </a:lnTo>
                      <a:lnTo>
                        <a:pt x="83" y="124"/>
                      </a:lnTo>
                      <a:lnTo>
                        <a:pt x="94" y="110"/>
                      </a:lnTo>
                      <a:lnTo>
                        <a:pt x="107" y="96"/>
                      </a:lnTo>
                      <a:lnTo>
                        <a:pt x="123" y="82"/>
                      </a:lnTo>
                      <a:lnTo>
                        <a:pt x="138" y="69"/>
                      </a:lnTo>
                      <a:lnTo>
                        <a:pt x="153" y="57"/>
                      </a:lnTo>
                      <a:lnTo>
                        <a:pt x="173" y="47"/>
                      </a:lnTo>
                      <a:lnTo>
                        <a:pt x="195" y="38"/>
                      </a:lnTo>
                      <a:lnTo>
                        <a:pt x="218" y="28"/>
                      </a:lnTo>
                      <a:lnTo>
                        <a:pt x="238" y="20"/>
                      </a:lnTo>
                      <a:lnTo>
                        <a:pt x="254" y="13"/>
                      </a:lnTo>
                      <a:lnTo>
                        <a:pt x="264" y="7"/>
                      </a:lnTo>
                      <a:lnTo>
                        <a:pt x="268" y="2"/>
                      </a:lnTo>
                      <a:lnTo>
                        <a:pt x="256" y="0"/>
                      </a:lnTo>
                      <a:lnTo>
                        <a:pt x="240" y="1"/>
                      </a:lnTo>
                      <a:lnTo>
                        <a:pt x="221" y="4"/>
                      </a:lnTo>
                      <a:lnTo>
                        <a:pt x="201" y="10"/>
                      </a:lnTo>
                      <a:lnTo>
                        <a:pt x="180" y="18"/>
                      </a:lnTo>
                      <a:lnTo>
                        <a:pt x="160" y="27"/>
                      </a:lnTo>
                      <a:lnTo>
                        <a:pt x="141" y="38"/>
                      </a:lnTo>
                      <a:lnTo>
                        <a:pt x="125" y="49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8" name="Freeform 817">
                  <a:extLst>
                    <a:ext uri="{FF2B5EF4-FFF2-40B4-BE49-F238E27FC236}">
                      <a16:creationId xmlns:a16="http://schemas.microsoft.com/office/drawing/2014/main" id="{1B7A0A91-019B-4248-8D75-7ACB6A9473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50" y="2643"/>
                  <a:ext cx="99" cy="59"/>
                </a:xfrm>
                <a:custGeom>
                  <a:avLst/>
                  <a:gdLst>
                    <a:gd name="T0" fmla="*/ 0 w 283"/>
                    <a:gd name="T1" fmla="*/ 0 h 252"/>
                    <a:gd name="T2" fmla="*/ 0 w 283"/>
                    <a:gd name="T3" fmla="*/ 0 h 252"/>
                    <a:gd name="T4" fmla="*/ 0 w 283"/>
                    <a:gd name="T5" fmla="*/ 0 h 252"/>
                    <a:gd name="T6" fmla="*/ 0 w 283"/>
                    <a:gd name="T7" fmla="*/ 0 h 252"/>
                    <a:gd name="T8" fmla="*/ 0 w 283"/>
                    <a:gd name="T9" fmla="*/ 0 h 252"/>
                    <a:gd name="T10" fmla="*/ 0 w 283"/>
                    <a:gd name="T11" fmla="*/ 0 h 252"/>
                    <a:gd name="T12" fmla="*/ 0 w 283"/>
                    <a:gd name="T13" fmla="*/ 0 h 252"/>
                    <a:gd name="T14" fmla="*/ 0 w 283"/>
                    <a:gd name="T15" fmla="*/ 0 h 252"/>
                    <a:gd name="T16" fmla="*/ 0 w 283"/>
                    <a:gd name="T17" fmla="*/ 0 h 252"/>
                    <a:gd name="T18" fmla="*/ 0 w 283"/>
                    <a:gd name="T19" fmla="*/ 0 h 252"/>
                    <a:gd name="T20" fmla="*/ 0 w 283"/>
                    <a:gd name="T21" fmla="*/ 0 h 252"/>
                    <a:gd name="T22" fmla="*/ 0 w 283"/>
                    <a:gd name="T23" fmla="*/ 0 h 252"/>
                    <a:gd name="T24" fmla="*/ 0 w 283"/>
                    <a:gd name="T25" fmla="*/ 0 h 252"/>
                    <a:gd name="T26" fmla="*/ 0 w 283"/>
                    <a:gd name="T27" fmla="*/ 0 h 252"/>
                    <a:gd name="T28" fmla="*/ 0 w 283"/>
                    <a:gd name="T29" fmla="*/ 0 h 252"/>
                    <a:gd name="T30" fmla="*/ 0 w 283"/>
                    <a:gd name="T31" fmla="*/ 0 h 252"/>
                    <a:gd name="T32" fmla="*/ 0 w 283"/>
                    <a:gd name="T33" fmla="*/ 0 h 252"/>
                    <a:gd name="T34" fmla="*/ 0 w 283"/>
                    <a:gd name="T35" fmla="*/ 0 h 252"/>
                    <a:gd name="T36" fmla="*/ 0 w 283"/>
                    <a:gd name="T37" fmla="*/ 0 h 252"/>
                    <a:gd name="T38" fmla="*/ 0 w 283"/>
                    <a:gd name="T39" fmla="*/ 0 h 252"/>
                    <a:gd name="T40" fmla="*/ 0 w 283"/>
                    <a:gd name="T41" fmla="*/ 0 h 252"/>
                    <a:gd name="T42" fmla="*/ 0 w 283"/>
                    <a:gd name="T43" fmla="*/ 0 h 252"/>
                    <a:gd name="T44" fmla="*/ 0 w 283"/>
                    <a:gd name="T45" fmla="*/ 0 h 252"/>
                    <a:gd name="T46" fmla="*/ 0 w 283"/>
                    <a:gd name="T47" fmla="*/ 0 h 252"/>
                    <a:gd name="T48" fmla="*/ 0 w 283"/>
                    <a:gd name="T49" fmla="*/ 0 h 252"/>
                    <a:gd name="T50" fmla="*/ 0 w 283"/>
                    <a:gd name="T51" fmla="*/ 0 h 252"/>
                    <a:gd name="T52" fmla="*/ 0 w 283"/>
                    <a:gd name="T53" fmla="*/ 0 h 252"/>
                    <a:gd name="T54" fmla="*/ 0 w 283"/>
                    <a:gd name="T55" fmla="*/ 0 h 252"/>
                    <a:gd name="T56" fmla="*/ 0 w 283"/>
                    <a:gd name="T57" fmla="*/ 0 h 252"/>
                    <a:gd name="T58" fmla="*/ 0 w 283"/>
                    <a:gd name="T59" fmla="*/ 0 h 252"/>
                    <a:gd name="T60" fmla="*/ 0 w 283"/>
                    <a:gd name="T61" fmla="*/ 0 h 252"/>
                    <a:gd name="T62" fmla="*/ 0 w 283"/>
                    <a:gd name="T63" fmla="*/ 0 h 252"/>
                    <a:gd name="T64" fmla="*/ 0 w 283"/>
                    <a:gd name="T65" fmla="*/ 0 h 252"/>
                    <a:gd name="T66" fmla="*/ 0 w 283"/>
                    <a:gd name="T67" fmla="*/ 0 h 252"/>
                    <a:gd name="T68" fmla="*/ 0 w 283"/>
                    <a:gd name="T69" fmla="*/ 0 h 252"/>
                    <a:gd name="T70" fmla="*/ 0 w 283"/>
                    <a:gd name="T71" fmla="*/ 0 h 252"/>
                    <a:gd name="T72" fmla="*/ 0 w 283"/>
                    <a:gd name="T73" fmla="*/ 0 h 252"/>
                    <a:gd name="T74" fmla="*/ 0 w 283"/>
                    <a:gd name="T75" fmla="*/ 0 h 252"/>
                    <a:gd name="T76" fmla="*/ 0 w 283"/>
                    <a:gd name="T77" fmla="*/ 0 h 252"/>
                    <a:gd name="T78" fmla="*/ 0 w 283"/>
                    <a:gd name="T79" fmla="*/ 0 h 252"/>
                    <a:gd name="T80" fmla="*/ 0 w 283"/>
                    <a:gd name="T81" fmla="*/ 0 h 252"/>
                    <a:gd name="T82" fmla="*/ 0 w 283"/>
                    <a:gd name="T83" fmla="*/ 0 h 252"/>
                    <a:gd name="T84" fmla="*/ 0 w 283"/>
                    <a:gd name="T85" fmla="*/ 0 h 252"/>
                    <a:gd name="T86" fmla="*/ 0 w 283"/>
                    <a:gd name="T87" fmla="*/ 0 h 252"/>
                    <a:gd name="T88" fmla="*/ 0 w 283"/>
                    <a:gd name="T89" fmla="*/ 0 h 252"/>
                    <a:gd name="T90" fmla="*/ 0 w 283"/>
                    <a:gd name="T91" fmla="*/ 0 h 252"/>
                    <a:gd name="T92" fmla="*/ 0 w 283"/>
                    <a:gd name="T93" fmla="*/ 0 h 252"/>
                    <a:gd name="T94" fmla="*/ 0 w 283"/>
                    <a:gd name="T95" fmla="*/ 0 h 252"/>
                    <a:gd name="T96" fmla="*/ 0 w 283"/>
                    <a:gd name="T97" fmla="*/ 0 h 252"/>
                    <a:gd name="T98" fmla="*/ 0 w 283"/>
                    <a:gd name="T99" fmla="*/ 0 h 252"/>
                    <a:gd name="T100" fmla="*/ 0 w 283"/>
                    <a:gd name="T101" fmla="*/ 0 h 252"/>
                    <a:gd name="T102" fmla="*/ 0 w 283"/>
                    <a:gd name="T103" fmla="*/ 0 h 252"/>
                    <a:gd name="T104" fmla="*/ 0 w 283"/>
                    <a:gd name="T105" fmla="*/ 0 h 252"/>
                    <a:gd name="T106" fmla="*/ 0 w 283"/>
                    <a:gd name="T107" fmla="*/ 0 h 252"/>
                    <a:gd name="T108" fmla="*/ 0 w 283"/>
                    <a:gd name="T109" fmla="*/ 0 h 252"/>
                    <a:gd name="T110" fmla="*/ 0 w 283"/>
                    <a:gd name="T111" fmla="*/ 0 h 252"/>
                    <a:gd name="T112" fmla="*/ 0 w 283"/>
                    <a:gd name="T113" fmla="*/ 0 h 252"/>
                    <a:gd name="T114" fmla="*/ 0 w 283"/>
                    <a:gd name="T115" fmla="*/ 0 h 252"/>
                    <a:gd name="T116" fmla="*/ 0 w 283"/>
                    <a:gd name="T117" fmla="*/ 0 h 252"/>
                    <a:gd name="T118" fmla="*/ 0 w 283"/>
                    <a:gd name="T119" fmla="*/ 0 h 252"/>
                    <a:gd name="T120" fmla="*/ 0 w 283"/>
                    <a:gd name="T121" fmla="*/ 0 h 252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3"/>
                    <a:gd name="T184" fmla="*/ 0 h 252"/>
                    <a:gd name="T185" fmla="*/ 283 w 283"/>
                    <a:gd name="T186" fmla="*/ 252 h 252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3" h="252">
                      <a:moveTo>
                        <a:pt x="235" y="77"/>
                      </a:moveTo>
                      <a:lnTo>
                        <a:pt x="248" y="91"/>
                      </a:lnTo>
                      <a:lnTo>
                        <a:pt x="256" y="107"/>
                      </a:lnTo>
                      <a:lnTo>
                        <a:pt x="259" y="124"/>
                      </a:lnTo>
                      <a:lnTo>
                        <a:pt x="259" y="142"/>
                      </a:lnTo>
                      <a:lnTo>
                        <a:pt x="257" y="157"/>
                      </a:lnTo>
                      <a:lnTo>
                        <a:pt x="252" y="170"/>
                      </a:lnTo>
                      <a:lnTo>
                        <a:pt x="244" y="183"/>
                      </a:lnTo>
                      <a:lnTo>
                        <a:pt x="236" y="193"/>
                      </a:lnTo>
                      <a:lnTo>
                        <a:pt x="225" y="204"/>
                      </a:lnTo>
                      <a:lnTo>
                        <a:pt x="215" y="214"/>
                      </a:lnTo>
                      <a:lnTo>
                        <a:pt x="204" y="224"/>
                      </a:lnTo>
                      <a:lnTo>
                        <a:pt x="194" y="234"/>
                      </a:lnTo>
                      <a:lnTo>
                        <a:pt x="191" y="238"/>
                      </a:lnTo>
                      <a:lnTo>
                        <a:pt x="191" y="241"/>
                      </a:lnTo>
                      <a:lnTo>
                        <a:pt x="191" y="245"/>
                      </a:lnTo>
                      <a:lnTo>
                        <a:pt x="194" y="248"/>
                      </a:lnTo>
                      <a:lnTo>
                        <a:pt x="197" y="250"/>
                      </a:lnTo>
                      <a:lnTo>
                        <a:pt x="202" y="252"/>
                      </a:lnTo>
                      <a:lnTo>
                        <a:pt x="205" y="250"/>
                      </a:lnTo>
                      <a:lnTo>
                        <a:pt x="209" y="248"/>
                      </a:lnTo>
                      <a:lnTo>
                        <a:pt x="232" y="233"/>
                      </a:lnTo>
                      <a:lnTo>
                        <a:pt x="252" y="214"/>
                      </a:lnTo>
                      <a:lnTo>
                        <a:pt x="268" y="192"/>
                      </a:lnTo>
                      <a:lnTo>
                        <a:pt x="278" y="167"/>
                      </a:lnTo>
                      <a:lnTo>
                        <a:pt x="283" y="141"/>
                      </a:lnTo>
                      <a:lnTo>
                        <a:pt x="280" y="115"/>
                      </a:lnTo>
                      <a:lnTo>
                        <a:pt x="271" y="91"/>
                      </a:lnTo>
                      <a:lnTo>
                        <a:pt x="252" y="69"/>
                      </a:lnTo>
                      <a:lnTo>
                        <a:pt x="238" y="57"/>
                      </a:lnTo>
                      <a:lnTo>
                        <a:pt x="222" y="48"/>
                      </a:lnTo>
                      <a:lnTo>
                        <a:pt x="204" y="39"/>
                      </a:lnTo>
                      <a:lnTo>
                        <a:pt x="184" y="31"/>
                      </a:lnTo>
                      <a:lnTo>
                        <a:pt x="164" y="23"/>
                      </a:lnTo>
                      <a:lnTo>
                        <a:pt x="144" y="17"/>
                      </a:lnTo>
                      <a:lnTo>
                        <a:pt x="123" y="13"/>
                      </a:lnTo>
                      <a:lnTo>
                        <a:pt x="103" y="8"/>
                      </a:lnTo>
                      <a:lnTo>
                        <a:pt x="83" y="5"/>
                      </a:lnTo>
                      <a:lnTo>
                        <a:pt x="66" y="2"/>
                      </a:lnTo>
                      <a:lnTo>
                        <a:pt x="48" y="0"/>
                      </a:lnTo>
                      <a:lnTo>
                        <a:pt x="34" y="0"/>
                      </a:lnTo>
                      <a:lnTo>
                        <a:pt x="21" y="0"/>
                      </a:lnTo>
                      <a:lnTo>
                        <a:pt x="11" y="0"/>
                      </a:lnTo>
                      <a:lnTo>
                        <a:pt x="4" y="2"/>
                      </a:lnTo>
                      <a:lnTo>
                        <a:pt x="0" y="5"/>
                      </a:lnTo>
                      <a:lnTo>
                        <a:pt x="12" y="7"/>
                      </a:lnTo>
                      <a:lnTo>
                        <a:pt x="24" y="8"/>
                      </a:lnTo>
                      <a:lnTo>
                        <a:pt x="38" y="10"/>
                      </a:lnTo>
                      <a:lnTo>
                        <a:pt x="52" y="13"/>
                      </a:lnTo>
                      <a:lnTo>
                        <a:pt x="66" y="16"/>
                      </a:lnTo>
                      <a:lnTo>
                        <a:pt x="82" y="18"/>
                      </a:lnTo>
                      <a:lnTo>
                        <a:pt x="98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4"/>
                      </a:lnTo>
                      <a:lnTo>
                        <a:pt x="162" y="39"/>
                      </a:lnTo>
                      <a:lnTo>
                        <a:pt x="177" y="45"/>
                      </a:lnTo>
                      <a:lnTo>
                        <a:pt x="193" y="52"/>
                      </a:lnTo>
                      <a:lnTo>
                        <a:pt x="208" y="60"/>
                      </a:lnTo>
                      <a:lnTo>
                        <a:pt x="222" y="68"/>
                      </a:lnTo>
                      <a:lnTo>
                        <a:pt x="235" y="77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69" name="Freeform 818">
                  <a:extLst>
                    <a:ext uri="{FF2B5EF4-FFF2-40B4-BE49-F238E27FC236}">
                      <a16:creationId xmlns:a16="http://schemas.microsoft.com/office/drawing/2014/main" id="{C1B1BF9B-DE7D-4389-B3C7-4E857A23B5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47" y="2671"/>
                  <a:ext cx="40" cy="55"/>
                </a:xfrm>
                <a:custGeom>
                  <a:avLst/>
                  <a:gdLst>
                    <a:gd name="T0" fmla="*/ 0 w 114"/>
                    <a:gd name="T1" fmla="*/ 0 h 238"/>
                    <a:gd name="T2" fmla="*/ 0 w 114"/>
                    <a:gd name="T3" fmla="*/ 0 h 238"/>
                    <a:gd name="T4" fmla="*/ 0 w 114"/>
                    <a:gd name="T5" fmla="*/ 0 h 238"/>
                    <a:gd name="T6" fmla="*/ 0 w 114"/>
                    <a:gd name="T7" fmla="*/ 0 h 238"/>
                    <a:gd name="T8" fmla="*/ 0 w 114"/>
                    <a:gd name="T9" fmla="*/ 0 h 238"/>
                    <a:gd name="T10" fmla="*/ 0 w 114"/>
                    <a:gd name="T11" fmla="*/ 0 h 238"/>
                    <a:gd name="T12" fmla="*/ 0 w 114"/>
                    <a:gd name="T13" fmla="*/ 0 h 238"/>
                    <a:gd name="T14" fmla="*/ 0 w 114"/>
                    <a:gd name="T15" fmla="*/ 0 h 238"/>
                    <a:gd name="T16" fmla="*/ 0 w 114"/>
                    <a:gd name="T17" fmla="*/ 0 h 238"/>
                    <a:gd name="T18" fmla="*/ 0 w 114"/>
                    <a:gd name="T19" fmla="*/ 0 h 238"/>
                    <a:gd name="T20" fmla="*/ 0 w 114"/>
                    <a:gd name="T21" fmla="*/ 0 h 238"/>
                    <a:gd name="T22" fmla="*/ 0 w 114"/>
                    <a:gd name="T23" fmla="*/ 0 h 238"/>
                    <a:gd name="T24" fmla="*/ 0 w 114"/>
                    <a:gd name="T25" fmla="*/ 0 h 238"/>
                    <a:gd name="T26" fmla="*/ 0 w 114"/>
                    <a:gd name="T27" fmla="*/ 0 h 238"/>
                    <a:gd name="T28" fmla="*/ 0 w 114"/>
                    <a:gd name="T29" fmla="*/ 0 h 238"/>
                    <a:gd name="T30" fmla="*/ 0 w 114"/>
                    <a:gd name="T31" fmla="*/ 0 h 238"/>
                    <a:gd name="T32" fmla="*/ 0 w 114"/>
                    <a:gd name="T33" fmla="*/ 0 h 238"/>
                    <a:gd name="T34" fmla="*/ 0 w 114"/>
                    <a:gd name="T35" fmla="*/ 0 h 238"/>
                    <a:gd name="T36" fmla="*/ 0 w 114"/>
                    <a:gd name="T37" fmla="*/ 0 h 238"/>
                    <a:gd name="T38" fmla="*/ 0 w 114"/>
                    <a:gd name="T39" fmla="*/ 0 h 238"/>
                    <a:gd name="T40" fmla="*/ 0 w 114"/>
                    <a:gd name="T41" fmla="*/ 0 h 238"/>
                    <a:gd name="T42" fmla="*/ 0 w 114"/>
                    <a:gd name="T43" fmla="*/ 0 h 238"/>
                    <a:gd name="T44" fmla="*/ 0 w 114"/>
                    <a:gd name="T45" fmla="*/ 0 h 238"/>
                    <a:gd name="T46" fmla="*/ 0 w 114"/>
                    <a:gd name="T47" fmla="*/ 0 h 238"/>
                    <a:gd name="T48" fmla="*/ 0 w 114"/>
                    <a:gd name="T49" fmla="*/ 0 h 238"/>
                    <a:gd name="T50" fmla="*/ 0 w 114"/>
                    <a:gd name="T51" fmla="*/ 0 h 238"/>
                    <a:gd name="T52" fmla="*/ 0 w 114"/>
                    <a:gd name="T53" fmla="*/ 0 h 238"/>
                    <a:gd name="T54" fmla="*/ 0 w 114"/>
                    <a:gd name="T55" fmla="*/ 0 h 238"/>
                    <a:gd name="T56" fmla="*/ 0 w 114"/>
                    <a:gd name="T57" fmla="*/ 0 h 238"/>
                    <a:gd name="T58" fmla="*/ 0 w 114"/>
                    <a:gd name="T59" fmla="*/ 0 h 238"/>
                    <a:gd name="T60" fmla="*/ 0 w 114"/>
                    <a:gd name="T61" fmla="*/ 0 h 238"/>
                    <a:gd name="T62" fmla="*/ 0 w 114"/>
                    <a:gd name="T63" fmla="*/ 0 h 238"/>
                    <a:gd name="T64" fmla="*/ 0 w 114"/>
                    <a:gd name="T65" fmla="*/ 0 h 238"/>
                    <a:gd name="T66" fmla="*/ 0 w 114"/>
                    <a:gd name="T67" fmla="*/ 0 h 238"/>
                    <a:gd name="T68" fmla="*/ 0 w 114"/>
                    <a:gd name="T69" fmla="*/ 0 h 238"/>
                    <a:gd name="T70" fmla="*/ 0 w 114"/>
                    <a:gd name="T71" fmla="*/ 0 h 238"/>
                    <a:gd name="T72" fmla="*/ 0 w 114"/>
                    <a:gd name="T73" fmla="*/ 0 h 238"/>
                    <a:gd name="T74" fmla="*/ 0 w 114"/>
                    <a:gd name="T75" fmla="*/ 0 h 238"/>
                    <a:gd name="T76" fmla="*/ 0 w 114"/>
                    <a:gd name="T77" fmla="*/ 0 h 238"/>
                    <a:gd name="T78" fmla="*/ 0 w 114"/>
                    <a:gd name="T79" fmla="*/ 0 h 238"/>
                    <a:gd name="T80" fmla="*/ 0 w 114"/>
                    <a:gd name="T81" fmla="*/ 0 h 238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4"/>
                    <a:gd name="T124" fmla="*/ 0 h 238"/>
                    <a:gd name="T125" fmla="*/ 114 w 114"/>
                    <a:gd name="T126" fmla="*/ 238 h 238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4" h="238">
                      <a:moveTo>
                        <a:pt x="0" y="130"/>
                      </a:moveTo>
                      <a:lnTo>
                        <a:pt x="0" y="149"/>
                      </a:lnTo>
                      <a:lnTo>
                        <a:pt x="4" y="168"/>
                      </a:lnTo>
                      <a:lnTo>
                        <a:pt x="12" y="185"/>
                      </a:lnTo>
                      <a:lnTo>
                        <a:pt x="24" y="200"/>
                      </a:lnTo>
                      <a:lnTo>
                        <a:pt x="38" y="213"/>
                      </a:lnTo>
                      <a:lnTo>
                        <a:pt x="55" y="224"/>
                      </a:lnTo>
                      <a:lnTo>
                        <a:pt x="73" y="232"/>
                      </a:lnTo>
                      <a:lnTo>
                        <a:pt x="92" y="237"/>
                      </a:lnTo>
                      <a:lnTo>
                        <a:pt x="98" y="238"/>
                      </a:lnTo>
                      <a:lnTo>
                        <a:pt x="104" y="235"/>
                      </a:lnTo>
                      <a:lnTo>
                        <a:pt x="109" y="232"/>
                      </a:lnTo>
                      <a:lnTo>
                        <a:pt x="111" y="227"/>
                      </a:lnTo>
                      <a:lnTo>
                        <a:pt x="111" y="222"/>
                      </a:lnTo>
                      <a:lnTo>
                        <a:pt x="110" y="216"/>
                      </a:lnTo>
                      <a:lnTo>
                        <a:pt x="106" y="211"/>
                      </a:lnTo>
                      <a:lnTo>
                        <a:pt x="100" y="209"/>
                      </a:lnTo>
                      <a:lnTo>
                        <a:pt x="82" y="202"/>
                      </a:lnTo>
                      <a:lnTo>
                        <a:pt x="64" y="193"/>
                      </a:lnTo>
                      <a:lnTo>
                        <a:pt x="50" y="180"/>
                      </a:lnTo>
                      <a:lnTo>
                        <a:pt x="39" y="167"/>
                      </a:lnTo>
                      <a:lnTo>
                        <a:pt x="32" y="149"/>
                      </a:lnTo>
                      <a:lnTo>
                        <a:pt x="29" y="131"/>
                      </a:lnTo>
                      <a:lnTo>
                        <a:pt x="29" y="111"/>
                      </a:lnTo>
                      <a:lnTo>
                        <a:pt x="35" y="91"/>
                      </a:lnTo>
                      <a:lnTo>
                        <a:pt x="42" y="76"/>
                      </a:lnTo>
                      <a:lnTo>
                        <a:pt x="51" y="62"/>
                      </a:lnTo>
                      <a:lnTo>
                        <a:pt x="62" y="49"/>
                      </a:lnTo>
                      <a:lnTo>
                        <a:pt x="73" y="38"/>
                      </a:lnTo>
                      <a:lnTo>
                        <a:pt x="84" y="28"/>
                      </a:lnTo>
                      <a:lnTo>
                        <a:pt x="96" y="18"/>
                      </a:lnTo>
                      <a:lnTo>
                        <a:pt x="106" y="9"/>
                      </a:lnTo>
                      <a:lnTo>
                        <a:pt x="114" y="1"/>
                      </a:lnTo>
                      <a:lnTo>
                        <a:pt x="106" y="0"/>
                      </a:lnTo>
                      <a:lnTo>
                        <a:pt x="93" y="6"/>
                      </a:lnTo>
                      <a:lnTo>
                        <a:pt x="76" y="18"/>
                      </a:lnTo>
                      <a:lnTo>
                        <a:pt x="56" y="36"/>
                      </a:lnTo>
                      <a:lnTo>
                        <a:pt x="37" y="57"/>
                      </a:lnTo>
                      <a:lnTo>
                        <a:pt x="20" y="80"/>
                      </a:lnTo>
                      <a:lnTo>
                        <a:pt x="7" y="106"/>
                      </a:lnTo>
                      <a:lnTo>
                        <a:pt x="0" y="130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0" name="Freeform 819">
                  <a:extLst>
                    <a:ext uri="{FF2B5EF4-FFF2-40B4-BE49-F238E27FC236}">
                      <a16:creationId xmlns:a16="http://schemas.microsoft.com/office/drawing/2014/main" id="{4829186C-4932-402F-940A-A3343603EF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30" y="2639"/>
                  <a:ext cx="87" cy="73"/>
                </a:xfrm>
                <a:custGeom>
                  <a:avLst/>
                  <a:gdLst>
                    <a:gd name="T0" fmla="*/ 0 w 246"/>
                    <a:gd name="T1" fmla="*/ 0 h 310"/>
                    <a:gd name="T2" fmla="*/ 0 w 246"/>
                    <a:gd name="T3" fmla="*/ 0 h 310"/>
                    <a:gd name="T4" fmla="*/ 0 w 246"/>
                    <a:gd name="T5" fmla="*/ 0 h 310"/>
                    <a:gd name="T6" fmla="*/ 0 w 246"/>
                    <a:gd name="T7" fmla="*/ 0 h 310"/>
                    <a:gd name="T8" fmla="*/ 0 w 246"/>
                    <a:gd name="T9" fmla="*/ 0 h 310"/>
                    <a:gd name="T10" fmla="*/ 0 w 246"/>
                    <a:gd name="T11" fmla="*/ 0 h 310"/>
                    <a:gd name="T12" fmla="*/ 0 w 246"/>
                    <a:gd name="T13" fmla="*/ 0 h 310"/>
                    <a:gd name="T14" fmla="*/ 0 w 246"/>
                    <a:gd name="T15" fmla="*/ 0 h 310"/>
                    <a:gd name="T16" fmla="*/ 0 w 246"/>
                    <a:gd name="T17" fmla="*/ 0 h 310"/>
                    <a:gd name="T18" fmla="*/ 0 w 246"/>
                    <a:gd name="T19" fmla="*/ 0 h 310"/>
                    <a:gd name="T20" fmla="*/ 0 w 246"/>
                    <a:gd name="T21" fmla="*/ 0 h 310"/>
                    <a:gd name="T22" fmla="*/ 0 w 246"/>
                    <a:gd name="T23" fmla="*/ 0 h 310"/>
                    <a:gd name="T24" fmla="*/ 0 w 246"/>
                    <a:gd name="T25" fmla="*/ 0 h 310"/>
                    <a:gd name="T26" fmla="*/ 0 w 246"/>
                    <a:gd name="T27" fmla="*/ 0 h 310"/>
                    <a:gd name="T28" fmla="*/ 0 w 246"/>
                    <a:gd name="T29" fmla="*/ 0 h 310"/>
                    <a:gd name="T30" fmla="*/ 0 w 246"/>
                    <a:gd name="T31" fmla="*/ 0 h 310"/>
                    <a:gd name="T32" fmla="*/ 0 w 246"/>
                    <a:gd name="T33" fmla="*/ 0 h 310"/>
                    <a:gd name="T34" fmla="*/ 0 w 246"/>
                    <a:gd name="T35" fmla="*/ 0 h 310"/>
                    <a:gd name="T36" fmla="*/ 0 w 246"/>
                    <a:gd name="T37" fmla="*/ 0 h 310"/>
                    <a:gd name="T38" fmla="*/ 0 w 246"/>
                    <a:gd name="T39" fmla="*/ 0 h 310"/>
                    <a:gd name="T40" fmla="*/ 0 w 246"/>
                    <a:gd name="T41" fmla="*/ 0 h 310"/>
                    <a:gd name="T42" fmla="*/ 0 w 246"/>
                    <a:gd name="T43" fmla="*/ 0 h 310"/>
                    <a:gd name="T44" fmla="*/ 0 w 246"/>
                    <a:gd name="T45" fmla="*/ 0 h 310"/>
                    <a:gd name="T46" fmla="*/ 0 w 246"/>
                    <a:gd name="T47" fmla="*/ 0 h 310"/>
                    <a:gd name="T48" fmla="*/ 0 w 246"/>
                    <a:gd name="T49" fmla="*/ 0 h 310"/>
                    <a:gd name="T50" fmla="*/ 0 w 246"/>
                    <a:gd name="T51" fmla="*/ 0 h 310"/>
                    <a:gd name="T52" fmla="*/ 0 w 246"/>
                    <a:gd name="T53" fmla="*/ 0 h 310"/>
                    <a:gd name="T54" fmla="*/ 0 w 246"/>
                    <a:gd name="T55" fmla="*/ 0 h 310"/>
                    <a:gd name="T56" fmla="*/ 0 w 246"/>
                    <a:gd name="T57" fmla="*/ 0 h 310"/>
                    <a:gd name="T58" fmla="*/ 0 w 246"/>
                    <a:gd name="T59" fmla="*/ 0 h 310"/>
                    <a:gd name="T60" fmla="*/ 0 w 246"/>
                    <a:gd name="T61" fmla="*/ 0 h 310"/>
                    <a:gd name="T62" fmla="*/ 0 w 246"/>
                    <a:gd name="T63" fmla="*/ 0 h 310"/>
                    <a:gd name="T64" fmla="*/ 0 w 246"/>
                    <a:gd name="T65" fmla="*/ 0 h 310"/>
                    <a:gd name="T66" fmla="*/ 0 w 246"/>
                    <a:gd name="T67" fmla="*/ 0 h 310"/>
                    <a:gd name="T68" fmla="*/ 0 w 246"/>
                    <a:gd name="T69" fmla="*/ 0 h 310"/>
                    <a:gd name="T70" fmla="*/ 0 w 246"/>
                    <a:gd name="T71" fmla="*/ 0 h 310"/>
                    <a:gd name="T72" fmla="*/ 0 w 246"/>
                    <a:gd name="T73" fmla="*/ 0 h 310"/>
                    <a:gd name="T74" fmla="*/ 0 w 246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6"/>
                    <a:gd name="T115" fmla="*/ 0 h 310"/>
                    <a:gd name="T116" fmla="*/ 246 w 246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6" h="310">
                      <a:moveTo>
                        <a:pt x="199" y="116"/>
                      </a:moveTo>
                      <a:lnTo>
                        <a:pt x="207" y="124"/>
                      </a:lnTo>
                      <a:lnTo>
                        <a:pt x="214" y="133"/>
                      </a:lnTo>
                      <a:lnTo>
                        <a:pt x="219" y="143"/>
                      </a:lnTo>
                      <a:lnTo>
                        <a:pt x="223" y="154"/>
                      </a:lnTo>
                      <a:lnTo>
                        <a:pt x="225" y="164"/>
                      </a:lnTo>
                      <a:lnTo>
                        <a:pt x="225" y="176"/>
                      </a:lnTo>
                      <a:lnTo>
                        <a:pt x="221" y="187"/>
                      </a:lnTo>
                      <a:lnTo>
                        <a:pt x="216" y="197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8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3" y="264"/>
                      </a:lnTo>
                      <a:lnTo>
                        <a:pt x="132" y="274"/>
                      </a:lnTo>
                      <a:lnTo>
                        <a:pt x="129" y="278"/>
                      </a:lnTo>
                      <a:lnTo>
                        <a:pt x="126" y="282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1" y="305"/>
                      </a:lnTo>
                      <a:lnTo>
                        <a:pt x="125" y="309"/>
                      </a:lnTo>
                      <a:lnTo>
                        <a:pt x="130" y="310"/>
                      </a:lnTo>
                      <a:lnTo>
                        <a:pt x="134" y="310"/>
                      </a:lnTo>
                      <a:lnTo>
                        <a:pt x="139" y="309"/>
                      </a:lnTo>
                      <a:lnTo>
                        <a:pt x="143" y="305"/>
                      </a:lnTo>
                      <a:lnTo>
                        <a:pt x="154" y="293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19" y="233"/>
                      </a:lnTo>
                      <a:lnTo>
                        <a:pt x="231" y="219"/>
                      </a:lnTo>
                      <a:lnTo>
                        <a:pt x="239" y="204"/>
                      </a:lnTo>
                      <a:lnTo>
                        <a:pt x="245" y="187"/>
                      </a:lnTo>
                      <a:lnTo>
                        <a:pt x="246" y="170"/>
                      </a:lnTo>
                      <a:lnTo>
                        <a:pt x="242" y="153"/>
                      </a:lnTo>
                      <a:lnTo>
                        <a:pt x="236" y="136"/>
                      </a:lnTo>
                      <a:lnTo>
                        <a:pt x="227" y="120"/>
                      </a:lnTo>
                      <a:lnTo>
                        <a:pt x="215" y="107"/>
                      </a:lnTo>
                      <a:lnTo>
                        <a:pt x="201" y="94"/>
                      </a:lnTo>
                      <a:lnTo>
                        <a:pt x="187" y="82"/>
                      </a:lnTo>
                      <a:lnTo>
                        <a:pt x="177" y="74"/>
                      </a:lnTo>
                      <a:lnTo>
                        <a:pt x="165" y="68"/>
                      </a:lnTo>
                      <a:lnTo>
                        <a:pt x="152" y="60"/>
                      </a:lnTo>
                      <a:lnTo>
                        <a:pt x="139" y="51"/>
                      </a:lnTo>
                      <a:lnTo>
                        <a:pt x="126" y="43"/>
                      </a:lnTo>
                      <a:lnTo>
                        <a:pt x="112" y="35"/>
                      </a:lnTo>
                      <a:lnTo>
                        <a:pt x="98" y="28"/>
                      </a:lnTo>
                      <a:lnTo>
                        <a:pt x="85" y="22"/>
                      </a:lnTo>
                      <a:lnTo>
                        <a:pt x="72" y="16"/>
                      </a:lnTo>
                      <a:lnTo>
                        <a:pt x="59" y="10"/>
                      </a:lnTo>
                      <a:lnTo>
                        <a:pt x="46" y="7"/>
                      </a:lnTo>
                      <a:lnTo>
                        <a:pt x="35" y="3"/>
                      </a:lnTo>
                      <a:lnTo>
                        <a:pt x="24" y="1"/>
                      </a:lnTo>
                      <a:lnTo>
                        <a:pt x="15" y="0"/>
                      </a:lnTo>
                      <a:lnTo>
                        <a:pt x="7" y="1"/>
                      </a:lnTo>
                      <a:lnTo>
                        <a:pt x="0" y="3"/>
                      </a:lnTo>
                      <a:lnTo>
                        <a:pt x="8" y="6"/>
                      </a:lnTo>
                      <a:lnTo>
                        <a:pt x="17" y="9"/>
                      </a:lnTo>
                      <a:lnTo>
                        <a:pt x="28" y="14"/>
                      </a:lnTo>
                      <a:lnTo>
                        <a:pt x="38" y="18"/>
                      </a:lnTo>
                      <a:lnTo>
                        <a:pt x="51" y="24"/>
                      </a:lnTo>
                      <a:lnTo>
                        <a:pt x="64" y="30"/>
                      </a:lnTo>
                      <a:lnTo>
                        <a:pt x="78" y="37"/>
                      </a:lnTo>
                      <a:lnTo>
                        <a:pt x="92" y="43"/>
                      </a:lnTo>
                      <a:lnTo>
                        <a:pt x="106" y="51"/>
                      </a:lnTo>
                      <a:lnTo>
                        <a:pt x="120" y="60"/>
                      </a:lnTo>
                      <a:lnTo>
                        <a:pt x="134" y="69"/>
                      </a:lnTo>
                      <a:lnTo>
                        <a:pt x="148" y="78"/>
                      </a:lnTo>
                      <a:lnTo>
                        <a:pt x="163" y="87"/>
                      </a:lnTo>
                      <a:lnTo>
                        <a:pt x="175" y="96"/>
                      </a:lnTo>
                      <a:lnTo>
                        <a:pt x="187" y="105"/>
                      </a:lnTo>
                      <a:lnTo>
                        <a:pt x="199" y="116"/>
                      </a:lnTo>
                      <a:close/>
                    </a:path>
                  </a:pathLst>
                </a:custGeom>
                <a:solidFill>
                  <a:srgbClr val="C9E8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1" name="Freeform 820">
                  <a:extLst>
                    <a:ext uri="{FF2B5EF4-FFF2-40B4-BE49-F238E27FC236}">
                      <a16:creationId xmlns:a16="http://schemas.microsoft.com/office/drawing/2014/main" id="{CD4C3E07-0EBA-420D-B214-676A6FC1F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115" y="2660"/>
                  <a:ext cx="69" cy="55"/>
                </a:xfrm>
                <a:custGeom>
                  <a:avLst/>
                  <a:gdLst>
                    <a:gd name="T0" fmla="*/ 0 w 198"/>
                    <a:gd name="T1" fmla="*/ 0 h 236"/>
                    <a:gd name="T2" fmla="*/ 0 w 198"/>
                    <a:gd name="T3" fmla="*/ 0 h 236"/>
                    <a:gd name="T4" fmla="*/ 0 w 198"/>
                    <a:gd name="T5" fmla="*/ 0 h 236"/>
                    <a:gd name="T6" fmla="*/ 0 w 198"/>
                    <a:gd name="T7" fmla="*/ 0 h 236"/>
                    <a:gd name="T8" fmla="*/ 0 w 198"/>
                    <a:gd name="T9" fmla="*/ 0 h 236"/>
                    <a:gd name="T10" fmla="*/ 0 w 198"/>
                    <a:gd name="T11" fmla="*/ 0 h 236"/>
                    <a:gd name="T12" fmla="*/ 0 w 198"/>
                    <a:gd name="T13" fmla="*/ 0 h 236"/>
                    <a:gd name="T14" fmla="*/ 0 w 198"/>
                    <a:gd name="T15" fmla="*/ 0 h 236"/>
                    <a:gd name="T16" fmla="*/ 0 w 198"/>
                    <a:gd name="T17" fmla="*/ 0 h 236"/>
                    <a:gd name="T18" fmla="*/ 0 w 198"/>
                    <a:gd name="T19" fmla="*/ 0 h 236"/>
                    <a:gd name="T20" fmla="*/ 0 w 198"/>
                    <a:gd name="T21" fmla="*/ 0 h 236"/>
                    <a:gd name="T22" fmla="*/ 0 w 198"/>
                    <a:gd name="T23" fmla="*/ 0 h 236"/>
                    <a:gd name="T24" fmla="*/ 0 w 198"/>
                    <a:gd name="T25" fmla="*/ 0 h 236"/>
                    <a:gd name="T26" fmla="*/ 0 w 198"/>
                    <a:gd name="T27" fmla="*/ 0 h 236"/>
                    <a:gd name="T28" fmla="*/ 0 w 198"/>
                    <a:gd name="T29" fmla="*/ 0 h 236"/>
                    <a:gd name="T30" fmla="*/ 0 w 198"/>
                    <a:gd name="T31" fmla="*/ 0 h 236"/>
                    <a:gd name="T32" fmla="*/ 0 w 198"/>
                    <a:gd name="T33" fmla="*/ 0 h 236"/>
                    <a:gd name="T34" fmla="*/ 0 w 198"/>
                    <a:gd name="T35" fmla="*/ 0 h 236"/>
                    <a:gd name="T36" fmla="*/ 0 w 198"/>
                    <a:gd name="T37" fmla="*/ 0 h 236"/>
                    <a:gd name="T38" fmla="*/ 0 w 198"/>
                    <a:gd name="T39" fmla="*/ 0 h 236"/>
                    <a:gd name="T40" fmla="*/ 0 w 198"/>
                    <a:gd name="T41" fmla="*/ 0 h 236"/>
                    <a:gd name="T42" fmla="*/ 0 w 198"/>
                    <a:gd name="T43" fmla="*/ 0 h 236"/>
                    <a:gd name="T44" fmla="*/ 0 w 198"/>
                    <a:gd name="T45" fmla="*/ 0 h 236"/>
                    <a:gd name="T46" fmla="*/ 0 w 198"/>
                    <a:gd name="T47" fmla="*/ 0 h 236"/>
                    <a:gd name="T48" fmla="*/ 0 w 198"/>
                    <a:gd name="T49" fmla="*/ 0 h 236"/>
                    <a:gd name="T50" fmla="*/ 0 w 198"/>
                    <a:gd name="T51" fmla="*/ 0 h 236"/>
                    <a:gd name="T52" fmla="*/ 0 w 198"/>
                    <a:gd name="T53" fmla="*/ 0 h 236"/>
                    <a:gd name="T54" fmla="*/ 0 w 198"/>
                    <a:gd name="T55" fmla="*/ 0 h 236"/>
                    <a:gd name="T56" fmla="*/ 0 w 198"/>
                    <a:gd name="T57" fmla="*/ 0 h 236"/>
                    <a:gd name="T58" fmla="*/ 0 w 198"/>
                    <a:gd name="T59" fmla="*/ 0 h 236"/>
                    <a:gd name="T60" fmla="*/ 0 w 198"/>
                    <a:gd name="T61" fmla="*/ 0 h 236"/>
                    <a:gd name="T62" fmla="*/ 0 w 198"/>
                    <a:gd name="T63" fmla="*/ 0 h 236"/>
                    <a:gd name="T64" fmla="*/ 0 w 198"/>
                    <a:gd name="T65" fmla="*/ 0 h 236"/>
                    <a:gd name="T66" fmla="*/ 0 w 198"/>
                    <a:gd name="T67" fmla="*/ 0 h 236"/>
                    <a:gd name="T68" fmla="*/ 0 w 198"/>
                    <a:gd name="T69" fmla="*/ 0 h 236"/>
                    <a:gd name="T70" fmla="*/ 0 w 198"/>
                    <a:gd name="T71" fmla="*/ 0 h 236"/>
                    <a:gd name="T72" fmla="*/ 0 w 198"/>
                    <a:gd name="T73" fmla="*/ 0 h 236"/>
                    <a:gd name="T74" fmla="*/ 0 w 198"/>
                    <a:gd name="T75" fmla="*/ 0 h 236"/>
                    <a:gd name="T76" fmla="*/ 0 w 198"/>
                    <a:gd name="T77" fmla="*/ 0 h 236"/>
                    <a:gd name="T78" fmla="*/ 0 w 198"/>
                    <a:gd name="T79" fmla="*/ 0 h 236"/>
                    <a:gd name="T80" fmla="*/ 0 w 198"/>
                    <a:gd name="T81" fmla="*/ 0 h 236"/>
                    <a:gd name="T82" fmla="*/ 0 w 198"/>
                    <a:gd name="T83" fmla="*/ 0 h 236"/>
                    <a:gd name="T84" fmla="*/ 0 w 198"/>
                    <a:gd name="T85" fmla="*/ 0 h 236"/>
                    <a:gd name="T86" fmla="*/ 0 w 198"/>
                    <a:gd name="T87" fmla="*/ 0 h 236"/>
                    <a:gd name="T88" fmla="*/ 0 w 198"/>
                    <a:gd name="T89" fmla="*/ 0 h 236"/>
                    <a:gd name="T90" fmla="*/ 0 w 198"/>
                    <a:gd name="T91" fmla="*/ 0 h 236"/>
                    <a:gd name="T92" fmla="*/ 0 w 198"/>
                    <a:gd name="T93" fmla="*/ 0 h 236"/>
                    <a:gd name="T94" fmla="*/ 0 w 198"/>
                    <a:gd name="T95" fmla="*/ 0 h 236"/>
                    <a:gd name="T96" fmla="*/ 0 w 198"/>
                    <a:gd name="T97" fmla="*/ 0 h 236"/>
                    <a:gd name="T98" fmla="*/ 0 w 198"/>
                    <a:gd name="T99" fmla="*/ 0 h 236"/>
                    <a:gd name="T100" fmla="*/ 0 w 198"/>
                    <a:gd name="T101" fmla="*/ 0 h 236"/>
                    <a:gd name="T102" fmla="*/ 0 w 198"/>
                    <a:gd name="T103" fmla="*/ 0 h 236"/>
                    <a:gd name="T104" fmla="*/ 0 w 198"/>
                    <a:gd name="T105" fmla="*/ 0 h 236"/>
                    <a:gd name="T106" fmla="*/ 0 w 198"/>
                    <a:gd name="T107" fmla="*/ 0 h 236"/>
                    <a:gd name="T108" fmla="*/ 0 w 198"/>
                    <a:gd name="T109" fmla="*/ 0 h 236"/>
                    <a:gd name="T110" fmla="*/ 0 w 198"/>
                    <a:gd name="T111" fmla="*/ 0 h 236"/>
                    <a:gd name="T112" fmla="*/ 0 w 198"/>
                    <a:gd name="T113" fmla="*/ 0 h 236"/>
                    <a:gd name="T114" fmla="*/ 0 w 198"/>
                    <a:gd name="T115" fmla="*/ 0 h 236"/>
                    <a:gd name="T116" fmla="*/ 0 w 198"/>
                    <a:gd name="T117" fmla="*/ 0 h 236"/>
                    <a:gd name="T118" fmla="*/ 0 w 198"/>
                    <a:gd name="T119" fmla="*/ 0 h 236"/>
                    <a:gd name="T120" fmla="*/ 0 w 198"/>
                    <a:gd name="T121" fmla="*/ 0 h 2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198"/>
                    <a:gd name="T184" fmla="*/ 0 h 236"/>
                    <a:gd name="T185" fmla="*/ 198 w 198"/>
                    <a:gd name="T186" fmla="*/ 236 h 236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198" h="236">
                      <a:moveTo>
                        <a:pt x="73" y="36"/>
                      </a:moveTo>
                      <a:lnTo>
                        <a:pt x="58" y="46"/>
                      </a:lnTo>
                      <a:lnTo>
                        <a:pt x="46" y="58"/>
                      </a:lnTo>
                      <a:lnTo>
                        <a:pt x="33" y="72"/>
                      </a:lnTo>
                      <a:lnTo>
                        <a:pt x="22" y="85"/>
                      </a:lnTo>
                      <a:lnTo>
                        <a:pt x="14" y="100"/>
                      </a:lnTo>
                      <a:lnTo>
                        <a:pt x="7" y="115"/>
                      </a:lnTo>
                      <a:lnTo>
                        <a:pt x="2" y="130"/>
                      </a:lnTo>
                      <a:lnTo>
                        <a:pt x="0" y="146"/>
                      </a:lnTo>
                      <a:lnTo>
                        <a:pt x="2" y="170"/>
                      </a:lnTo>
                      <a:lnTo>
                        <a:pt x="12" y="190"/>
                      </a:lnTo>
                      <a:lnTo>
                        <a:pt x="26" y="207"/>
                      </a:lnTo>
                      <a:lnTo>
                        <a:pt x="43" y="220"/>
                      </a:lnTo>
                      <a:lnTo>
                        <a:pt x="64" y="229"/>
                      </a:lnTo>
                      <a:lnTo>
                        <a:pt x="88" y="235"/>
                      </a:lnTo>
                      <a:lnTo>
                        <a:pt x="110" y="236"/>
                      </a:lnTo>
                      <a:lnTo>
                        <a:pt x="132" y="232"/>
                      </a:lnTo>
                      <a:lnTo>
                        <a:pt x="137" y="232"/>
                      </a:lnTo>
                      <a:lnTo>
                        <a:pt x="142" y="230"/>
                      </a:lnTo>
                      <a:lnTo>
                        <a:pt x="145" y="226"/>
                      </a:lnTo>
                      <a:lnTo>
                        <a:pt x="146" y="221"/>
                      </a:lnTo>
                      <a:lnTo>
                        <a:pt x="145" y="219"/>
                      </a:lnTo>
                      <a:lnTo>
                        <a:pt x="142" y="219"/>
                      </a:lnTo>
                      <a:lnTo>
                        <a:pt x="137" y="217"/>
                      </a:lnTo>
                      <a:lnTo>
                        <a:pt x="131" y="217"/>
                      </a:lnTo>
                      <a:lnTo>
                        <a:pt x="124" y="217"/>
                      </a:lnTo>
                      <a:lnTo>
                        <a:pt x="118" y="217"/>
                      </a:lnTo>
                      <a:lnTo>
                        <a:pt x="112" y="217"/>
                      </a:lnTo>
                      <a:lnTo>
                        <a:pt x="109" y="217"/>
                      </a:lnTo>
                      <a:lnTo>
                        <a:pt x="97" y="216"/>
                      </a:lnTo>
                      <a:lnTo>
                        <a:pt x="87" y="215"/>
                      </a:lnTo>
                      <a:lnTo>
                        <a:pt x="75" y="214"/>
                      </a:lnTo>
                      <a:lnTo>
                        <a:pt x="63" y="211"/>
                      </a:lnTo>
                      <a:lnTo>
                        <a:pt x="51" y="207"/>
                      </a:lnTo>
                      <a:lnTo>
                        <a:pt x="40" y="199"/>
                      </a:lnTo>
                      <a:lnTo>
                        <a:pt x="29" y="189"/>
                      </a:lnTo>
                      <a:lnTo>
                        <a:pt x="17" y="174"/>
                      </a:lnTo>
                      <a:lnTo>
                        <a:pt x="15" y="157"/>
                      </a:lnTo>
                      <a:lnTo>
                        <a:pt x="16" y="141"/>
                      </a:lnTo>
                      <a:lnTo>
                        <a:pt x="21" y="124"/>
                      </a:lnTo>
                      <a:lnTo>
                        <a:pt x="28" y="109"/>
                      </a:lnTo>
                      <a:lnTo>
                        <a:pt x="39" y="96"/>
                      </a:lnTo>
                      <a:lnTo>
                        <a:pt x="50" y="82"/>
                      </a:lnTo>
                      <a:lnTo>
                        <a:pt x="63" y="70"/>
                      </a:lnTo>
                      <a:lnTo>
                        <a:pt x="78" y="59"/>
                      </a:lnTo>
                      <a:lnTo>
                        <a:pt x="94" y="49"/>
                      </a:lnTo>
                      <a:lnTo>
                        <a:pt x="110" y="39"/>
                      </a:lnTo>
                      <a:lnTo>
                        <a:pt x="126" y="31"/>
                      </a:lnTo>
                      <a:lnTo>
                        <a:pt x="142" y="24"/>
                      </a:lnTo>
                      <a:lnTo>
                        <a:pt x="158" y="19"/>
                      </a:lnTo>
                      <a:lnTo>
                        <a:pt x="172" y="13"/>
                      </a:lnTo>
                      <a:lnTo>
                        <a:pt x="186" y="10"/>
                      </a:lnTo>
                      <a:lnTo>
                        <a:pt x="198" y="7"/>
                      </a:lnTo>
                      <a:lnTo>
                        <a:pt x="190" y="3"/>
                      </a:lnTo>
                      <a:lnTo>
                        <a:pt x="177" y="0"/>
                      </a:lnTo>
                      <a:lnTo>
                        <a:pt x="162" y="3"/>
                      </a:lnTo>
                      <a:lnTo>
                        <a:pt x="144" y="6"/>
                      </a:lnTo>
                      <a:lnTo>
                        <a:pt x="124" y="12"/>
                      </a:lnTo>
                      <a:lnTo>
                        <a:pt x="105" y="19"/>
                      </a:lnTo>
                      <a:lnTo>
                        <a:pt x="88" y="28"/>
                      </a:lnTo>
                      <a:lnTo>
                        <a:pt x="73" y="3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2" name="Freeform 821">
                  <a:extLst>
                    <a:ext uri="{FF2B5EF4-FFF2-40B4-BE49-F238E27FC236}">
                      <a16:creationId xmlns:a16="http://schemas.microsoft.com/office/drawing/2014/main" id="{AD4823AC-ED78-4584-954C-C55FBDA94F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33" y="2660"/>
                  <a:ext cx="47" cy="42"/>
                </a:xfrm>
                <a:custGeom>
                  <a:avLst/>
                  <a:gdLst>
                    <a:gd name="T0" fmla="*/ 0 w 128"/>
                    <a:gd name="T1" fmla="*/ 0 h 183"/>
                    <a:gd name="T2" fmla="*/ 0 w 128"/>
                    <a:gd name="T3" fmla="*/ 0 h 183"/>
                    <a:gd name="T4" fmla="*/ 0 w 128"/>
                    <a:gd name="T5" fmla="*/ 0 h 183"/>
                    <a:gd name="T6" fmla="*/ 0 w 128"/>
                    <a:gd name="T7" fmla="*/ 0 h 183"/>
                    <a:gd name="T8" fmla="*/ 0 w 128"/>
                    <a:gd name="T9" fmla="*/ 0 h 183"/>
                    <a:gd name="T10" fmla="*/ 0 w 128"/>
                    <a:gd name="T11" fmla="*/ 0 h 183"/>
                    <a:gd name="T12" fmla="*/ 0 w 128"/>
                    <a:gd name="T13" fmla="*/ 0 h 183"/>
                    <a:gd name="T14" fmla="*/ 0 w 128"/>
                    <a:gd name="T15" fmla="*/ 0 h 183"/>
                    <a:gd name="T16" fmla="*/ 0 w 128"/>
                    <a:gd name="T17" fmla="*/ 0 h 183"/>
                    <a:gd name="T18" fmla="*/ 0 w 128"/>
                    <a:gd name="T19" fmla="*/ 0 h 183"/>
                    <a:gd name="T20" fmla="*/ 0 w 128"/>
                    <a:gd name="T21" fmla="*/ 0 h 183"/>
                    <a:gd name="T22" fmla="*/ 0 w 128"/>
                    <a:gd name="T23" fmla="*/ 0 h 183"/>
                    <a:gd name="T24" fmla="*/ 0 w 128"/>
                    <a:gd name="T25" fmla="*/ 0 h 183"/>
                    <a:gd name="T26" fmla="*/ 0 w 128"/>
                    <a:gd name="T27" fmla="*/ 0 h 183"/>
                    <a:gd name="T28" fmla="*/ 0 w 128"/>
                    <a:gd name="T29" fmla="*/ 0 h 183"/>
                    <a:gd name="T30" fmla="*/ 0 w 128"/>
                    <a:gd name="T31" fmla="*/ 0 h 183"/>
                    <a:gd name="T32" fmla="*/ 0 w 128"/>
                    <a:gd name="T33" fmla="*/ 0 h 183"/>
                    <a:gd name="T34" fmla="*/ 0 w 128"/>
                    <a:gd name="T35" fmla="*/ 0 h 183"/>
                    <a:gd name="T36" fmla="*/ 0 w 128"/>
                    <a:gd name="T37" fmla="*/ 0 h 183"/>
                    <a:gd name="T38" fmla="*/ 0 w 128"/>
                    <a:gd name="T39" fmla="*/ 0 h 183"/>
                    <a:gd name="T40" fmla="*/ 0 w 128"/>
                    <a:gd name="T41" fmla="*/ 0 h 183"/>
                    <a:gd name="T42" fmla="*/ 0 w 128"/>
                    <a:gd name="T43" fmla="*/ 0 h 183"/>
                    <a:gd name="T44" fmla="*/ 0 w 128"/>
                    <a:gd name="T45" fmla="*/ 0 h 183"/>
                    <a:gd name="T46" fmla="*/ 0 w 128"/>
                    <a:gd name="T47" fmla="*/ 0 h 183"/>
                    <a:gd name="T48" fmla="*/ 0 w 128"/>
                    <a:gd name="T49" fmla="*/ 0 h 183"/>
                    <a:gd name="T50" fmla="*/ 0 w 128"/>
                    <a:gd name="T51" fmla="*/ 0 h 183"/>
                    <a:gd name="T52" fmla="*/ 0 w 128"/>
                    <a:gd name="T53" fmla="*/ 0 h 183"/>
                    <a:gd name="T54" fmla="*/ 0 w 128"/>
                    <a:gd name="T55" fmla="*/ 0 h 183"/>
                    <a:gd name="T56" fmla="*/ 0 w 128"/>
                    <a:gd name="T57" fmla="*/ 0 h 183"/>
                    <a:gd name="T58" fmla="*/ 0 w 128"/>
                    <a:gd name="T59" fmla="*/ 0 h 183"/>
                    <a:gd name="T60" fmla="*/ 0 w 128"/>
                    <a:gd name="T61" fmla="*/ 0 h 183"/>
                    <a:gd name="T62" fmla="*/ 0 w 128"/>
                    <a:gd name="T63" fmla="*/ 0 h 183"/>
                    <a:gd name="T64" fmla="*/ 0 w 128"/>
                    <a:gd name="T65" fmla="*/ 0 h 183"/>
                    <a:gd name="T66" fmla="*/ 0 w 128"/>
                    <a:gd name="T67" fmla="*/ 0 h 183"/>
                    <a:gd name="T68" fmla="*/ 0 w 128"/>
                    <a:gd name="T69" fmla="*/ 0 h 183"/>
                    <a:gd name="T70" fmla="*/ 0 w 128"/>
                    <a:gd name="T71" fmla="*/ 0 h 183"/>
                    <a:gd name="T72" fmla="*/ 0 w 128"/>
                    <a:gd name="T73" fmla="*/ 0 h 183"/>
                    <a:gd name="T74" fmla="*/ 0 w 128"/>
                    <a:gd name="T75" fmla="*/ 0 h 183"/>
                    <a:gd name="T76" fmla="*/ 0 w 128"/>
                    <a:gd name="T77" fmla="*/ 0 h 183"/>
                    <a:gd name="T78" fmla="*/ 0 w 128"/>
                    <a:gd name="T79" fmla="*/ 0 h 183"/>
                    <a:gd name="T80" fmla="*/ 0 w 128"/>
                    <a:gd name="T81" fmla="*/ 0 h 183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28"/>
                    <a:gd name="T124" fmla="*/ 0 h 183"/>
                    <a:gd name="T125" fmla="*/ 128 w 128"/>
                    <a:gd name="T126" fmla="*/ 183 h 183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28" h="183">
                      <a:moveTo>
                        <a:pt x="108" y="61"/>
                      </a:moveTo>
                      <a:lnTo>
                        <a:pt x="111" y="80"/>
                      </a:lnTo>
                      <a:lnTo>
                        <a:pt x="109" y="97"/>
                      </a:lnTo>
                      <a:lnTo>
                        <a:pt x="101" y="110"/>
                      </a:lnTo>
                      <a:lnTo>
                        <a:pt x="89" y="123"/>
                      </a:lnTo>
                      <a:lnTo>
                        <a:pt x="75" y="134"/>
                      </a:lnTo>
                      <a:lnTo>
                        <a:pt x="60" y="145"/>
                      </a:lnTo>
                      <a:lnTo>
                        <a:pt x="43" y="156"/>
                      </a:lnTo>
                      <a:lnTo>
                        <a:pt x="29" y="167"/>
                      </a:lnTo>
                      <a:lnTo>
                        <a:pt x="27" y="170"/>
                      </a:lnTo>
                      <a:lnTo>
                        <a:pt x="26" y="172"/>
                      </a:lnTo>
                      <a:lnTo>
                        <a:pt x="26" y="176"/>
                      </a:lnTo>
                      <a:lnTo>
                        <a:pt x="28" y="179"/>
                      </a:lnTo>
                      <a:lnTo>
                        <a:pt x="30" y="182"/>
                      </a:lnTo>
                      <a:lnTo>
                        <a:pt x="34" y="183"/>
                      </a:lnTo>
                      <a:lnTo>
                        <a:pt x="37" y="183"/>
                      </a:lnTo>
                      <a:lnTo>
                        <a:pt x="41" y="182"/>
                      </a:lnTo>
                      <a:lnTo>
                        <a:pt x="58" y="171"/>
                      </a:lnTo>
                      <a:lnTo>
                        <a:pt x="76" y="160"/>
                      </a:lnTo>
                      <a:lnTo>
                        <a:pt x="92" y="147"/>
                      </a:lnTo>
                      <a:lnTo>
                        <a:pt x="108" y="132"/>
                      </a:lnTo>
                      <a:lnTo>
                        <a:pt x="118" y="116"/>
                      </a:lnTo>
                      <a:lnTo>
                        <a:pt x="125" y="98"/>
                      </a:lnTo>
                      <a:lnTo>
                        <a:pt x="128" y="78"/>
                      </a:lnTo>
                      <a:lnTo>
                        <a:pt x="123" y="58"/>
                      </a:lnTo>
                      <a:lnTo>
                        <a:pt x="112" y="41"/>
                      </a:lnTo>
                      <a:lnTo>
                        <a:pt x="98" y="28"/>
                      </a:lnTo>
                      <a:lnTo>
                        <a:pt x="80" y="16"/>
                      </a:lnTo>
                      <a:lnTo>
                        <a:pt x="61" y="8"/>
                      </a:lnTo>
                      <a:lnTo>
                        <a:pt x="41" y="2"/>
                      </a:lnTo>
                      <a:lnTo>
                        <a:pt x="23" y="0"/>
                      </a:lnTo>
                      <a:lnTo>
                        <a:pt x="9" y="1"/>
                      </a:lnTo>
                      <a:lnTo>
                        <a:pt x="0" y="6"/>
                      </a:lnTo>
                      <a:lnTo>
                        <a:pt x="16" y="10"/>
                      </a:lnTo>
                      <a:lnTo>
                        <a:pt x="33" y="14"/>
                      </a:lnTo>
                      <a:lnTo>
                        <a:pt x="48" y="17"/>
                      </a:lnTo>
                      <a:lnTo>
                        <a:pt x="63" y="22"/>
                      </a:lnTo>
                      <a:lnTo>
                        <a:pt x="77" y="28"/>
                      </a:lnTo>
                      <a:lnTo>
                        <a:pt x="90" y="36"/>
                      </a:lnTo>
                      <a:lnTo>
                        <a:pt x="101" y="46"/>
                      </a:lnTo>
                      <a:lnTo>
                        <a:pt x="108" y="6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3" name="Freeform 822">
                  <a:extLst>
                    <a:ext uri="{FF2B5EF4-FFF2-40B4-BE49-F238E27FC236}">
                      <a16:creationId xmlns:a16="http://schemas.microsoft.com/office/drawing/2014/main" id="{F7DA0F2A-3D8C-4702-AAC5-2564B3EF29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70" y="2650"/>
                  <a:ext cx="112" cy="88"/>
                </a:xfrm>
                <a:custGeom>
                  <a:avLst/>
                  <a:gdLst>
                    <a:gd name="T0" fmla="*/ 0 w 323"/>
                    <a:gd name="T1" fmla="*/ 0 h 379"/>
                    <a:gd name="T2" fmla="*/ 0 w 323"/>
                    <a:gd name="T3" fmla="*/ 0 h 379"/>
                    <a:gd name="T4" fmla="*/ 0 w 323"/>
                    <a:gd name="T5" fmla="*/ 0 h 379"/>
                    <a:gd name="T6" fmla="*/ 0 w 323"/>
                    <a:gd name="T7" fmla="*/ 0 h 379"/>
                    <a:gd name="T8" fmla="*/ 0 w 323"/>
                    <a:gd name="T9" fmla="*/ 0 h 379"/>
                    <a:gd name="T10" fmla="*/ 0 w 323"/>
                    <a:gd name="T11" fmla="*/ 0 h 379"/>
                    <a:gd name="T12" fmla="*/ 0 w 323"/>
                    <a:gd name="T13" fmla="*/ 0 h 379"/>
                    <a:gd name="T14" fmla="*/ 0 w 323"/>
                    <a:gd name="T15" fmla="*/ 0 h 379"/>
                    <a:gd name="T16" fmla="*/ 0 w 323"/>
                    <a:gd name="T17" fmla="*/ 0 h 379"/>
                    <a:gd name="T18" fmla="*/ 0 w 323"/>
                    <a:gd name="T19" fmla="*/ 0 h 379"/>
                    <a:gd name="T20" fmla="*/ 0 w 323"/>
                    <a:gd name="T21" fmla="*/ 0 h 379"/>
                    <a:gd name="T22" fmla="*/ 0 w 323"/>
                    <a:gd name="T23" fmla="*/ 0 h 379"/>
                    <a:gd name="T24" fmla="*/ 0 w 323"/>
                    <a:gd name="T25" fmla="*/ 0 h 379"/>
                    <a:gd name="T26" fmla="*/ 0 w 323"/>
                    <a:gd name="T27" fmla="*/ 0 h 379"/>
                    <a:gd name="T28" fmla="*/ 0 w 323"/>
                    <a:gd name="T29" fmla="*/ 0 h 379"/>
                    <a:gd name="T30" fmla="*/ 0 w 323"/>
                    <a:gd name="T31" fmla="*/ 0 h 379"/>
                    <a:gd name="T32" fmla="*/ 0 w 323"/>
                    <a:gd name="T33" fmla="*/ 0 h 379"/>
                    <a:gd name="T34" fmla="*/ 0 w 323"/>
                    <a:gd name="T35" fmla="*/ 0 h 379"/>
                    <a:gd name="T36" fmla="*/ 0 w 323"/>
                    <a:gd name="T37" fmla="*/ 0 h 379"/>
                    <a:gd name="T38" fmla="*/ 0 w 323"/>
                    <a:gd name="T39" fmla="*/ 0 h 379"/>
                    <a:gd name="T40" fmla="*/ 0 w 323"/>
                    <a:gd name="T41" fmla="*/ 0 h 379"/>
                    <a:gd name="T42" fmla="*/ 0 w 323"/>
                    <a:gd name="T43" fmla="*/ 0 h 379"/>
                    <a:gd name="T44" fmla="*/ 0 w 323"/>
                    <a:gd name="T45" fmla="*/ 0 h 379"/>
                    <a:gd name="T46" fmla="*/ 0 w 323"/>
                    <a:gd name="T47" fmla="*/ 0 h 379"/>
                    <a:gd name="T48" fmla="*/ 0 w 323"/>
                    <a:gd name="T49" fmla="*/ 0 h 379"/>
                    <a:gd name="T50" fmla="*/ 0 w 323"/>
                    <a:gd name="T51" fmla="*/ 0 h 379"/>
                    <a:gd name="T52" fmla="*/ 0 w 323"/>
                    <a:gd name="T53" fmla="*/ 0 h 379"/>
                    <a:gd name="T54" fmla="*/ 0 w 323"/>
                    <a:gd name="T55" fmla="*/ 0 h 379"/>
                    <a:gd name="T56" fmla="*/ 0 w 323"/>
                    <a:gd name="T57" fmla="*/ 0 h 379"/>
                    <a:gd name="T58" fmla="*/ 0 w 323"/>
                    <a:gd name="T59" fmla="*/ 0 h 379"/>
                    <a:gd name="T60" fmla="*/ 0 w 323"/>
                    <a:gd name="T61" fmla="*/ 0 h 379"/>
                    <a:gd name="T62" fmla="*/ 0 w 323"/>
                    <a:gd name="T63" fmla="*/ 0 h 379"/>
                    <a:gd name="T64" fmla="*/ 0 w 323"/>
                    <a:gd name="T65" fmla="*/ 0 h 379"/>
                    <a:gd name="T66" fmla="*/ 0 w 323"/>
                    <a:gd name="T67" fmla="*/ 0 h 379"/>
                    <a:gd name="T68" fmla="*/ 0 w 323"/>
                    <a:gd name="T69" fmla="*/ 0 h 379"/>
                    <a:gd name="T70" fmla="*/ 0 w 323"/>
                    <a:gd name="T71" fmla="*/ 0 h 379"/>
                    <a:gd name="T72" fmla="*/ 0 w 323"/>
                    <a:gd name="T73" fmla="*/ 0 h 379"/>
                    <a:gd name="T74" fmla="*/ 0 w 323"/>
                    <a:gd name="T75" fmla="*/ 0 h 379"/>
                    <a:gd name="T76" fmla="*/ 0 w 323"/>
                    <a:gd name="T77" fmla="*/ 0 h 379"/>
                    <a:gd name="T78" fmla="*/ 0 w 323"/>
                    <a:gd name="T79" fmla="*/ 0 h 379"/>
                    <a:gd name="T80" fmla="*/ 0 w 323"/>
                    <a:gd name="T81" fmla="*/ 0 h 379"/>
                    <a:gd name="T82" fmla="*/ 0 w 323"/>
                    <a:gd name="T83" fmla="*/ 0 h 379"/>
                    <a:gd name="T84" fmla="*/ 0 w 323"/>
                    <a:gd name="T85" fmla="*/ 0 h 379"/>
                    <a:gd name="T86" fmla="*/ 0 w 323"/>
                    <a:gd name="T87" fmla="*/ 0 h 379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323"/>
                    <a:gd name="T133" fmla="*/ 0 h 379"/>
                    <a:gd name="T134" fmla="*/ 323 w 323"/>
                    <a:gd name="T135" fmla="*/ 379 h 379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323" h="379">
                      <a:moveTo>
                        <a:pt x="126" y="50"/>
                      </a:moveTo>
                      <a:lnTo>
                        <a:pt x="101" y="70"/>
                      </a:lnTo>
                      <a:lnTo>
                        <a:pt x="76" y="92"/>
                      </a:lnTo>
                      <a:lnTo>
                        <a:pt x="54" y="115"/>
                      </a:lnTo>
                      <a:lnTo>
                        <a:pt x="34" y="140"/>
                      </a:lnTo>
                      <a:lnTo>
                        <a:pt x="18" y="167"/>
                      </a:lnTo>
                      <a:lnTo>
                        <a:pt x="6" y="196"/>
                      </a:lnTo>
                      <a:lnTo>
                        <a:pt x="0" y="227"/>
                      </a:lnTo>
                      <a:lnTo>
                        <a:pt x="1" y="259"/>
                      </a:lnTo>
                      <a:lnTo>
                        <a:pt x="4" y="267"/>
                      </a:lnTo>
                      <a:lnTo>
                        <a:pt x="7" y="277"/>
                      </a:lnTo>
                      <a:lnTo>
                        <a:pt x="11" y="283"/>
                      </a:lnTo>
                      <a:lnTo>
                        <a:pt x="15" y="291"/>
                      </a:lnTo>
                      <a:lnTo>
                        <a:pt x="21" y="298"/>
                      </a:lnTo>
                      <a:lnTo>
                        <a:pt x="27" y="305"/>
                      </a:lnTo>
                      <a:lnTo>
                        <a:pt x="34" y="311"/>
                      </a:lnTo>
                      <a:lnTo>
                        <a:pt x="41" y="316"/>
                      </a:lnTo>
                      <a:lnTo>
                        <a:pt x="57" y="325"/>
                      </a:lnTo>
                      <a:lnTo>
                        <a:pt x="72" y="333"/>
                      </a:lnTo>
                      <a:lnTo>
                        <a:pt x="87" y="340"/>
                      </a:lnTo>
                      <a:lnTo>
                        <a:pt x="103" y="345"/>
                      </a:lnTo>
                      <a:lnTo>
                        <a:pt x="120" y="351"/>
                      </a:lnTo>
                      <a:lnTo>
                        <a:pt x="136" y="356"/>
                      </a:lnTo>
                      <a:lnTo>
                        <a:pt x="153" y="360"/>
                      </a:lnTo>
                      <a:lnTo>
                        <a:pt x="169" y="364"/>
                      </a:lnTo>
                      <a:lnTo>
                        <a:pt x="187" y="367"/>
                      </a:lnTo>
                      <a:lnTo>
                        <a:pt x="204" y="370"/>
                      </a:lnTo>
                      <a:lnTo>
                        <a:pt x="221" y="372"/>
                      </a:lnTo>
                      <a:lnTo>
                        <a:pt x="238" y="374"/>
                      </a:lnTo>
                      <a:lnTo>
                        <a:pt x="256" y="375"/>
                      </a:lnTo>
                      <a:lnTo>
                        <a:pt x="273" y="376"/>
                      </a:lnTo>
                      <a:lnTo>
                        <a:pt x="290" y="378"/>
                      </a:lnTo>
                      <a:lnTo>
                        <a:pt x="307" y="379"/>
                      </a:lnTo>
                      <a:lnTo>
                        <a:pt x="312" y="379"/>
                      </a:lnTo>
                      <a:lnTo>
                        <a:pt x="317" y="375"/>
                      </a:lnTo>
                      <a:lnTo>
                        <a:pt x="320" y="372"/>
                      </a:lnTo>
                      <a:lnTo>
                        <a:pt x="323" y="366"/>
                      </a:lnTo>
                      <a:lnTo>
                        <a:pt x="323" y="360"/>
                      </a:lnTo>
                      <a:lnTo>
                        <a:pt x="320" y="356"/>
                      </a:lnTo>
                      <a:lnTo>
                        <a:pt x="316" y="352"/>
                      </a:lnTo>
                      <a:lnTo>
                        <a:pt x="311" y="351"/>
                      </a:lnTo>
                      <a:lnTo>
                        <a:pt x="295" y="351"/>
                      </a:lnTo>
                      <a:lnTo>
                        <a:pt x="279" y="351"/>
                      </a:lnTo>
                      <a:lnTo>
                        <a:pt x="263" y="350"/>
                      </a:lnTo>
                      <a:lnTo>
                        <a:pt x="248" y="349"/>
                      </a:lnTo>
                      <a:lnTo>
                        <a:pt x="231" y="348"/>
                      </a:lnTo>
                      <a:lnTo>
                        <a:pt x="215" y="345"/>
                      </a:lnTo>
                      <a:lnTo>
                        <a:pt x="200" y="343"/>
                      </a:lnTo>
                      <a:lnTo>
                        <a:pt x="183" y="341"/>
                      </a:lnTo>
                      <a:lnTo>
                        <a:pt x="168" y="337"/>
                      </a:lnTo>
                      <a:lnTo>
                        <a:pt x="151" y="334"/>
                      </a:lnTo>
                      <a:lnTo>
                        <a:pt x="136" y="329"/>
                      </a:lnTo>
                      <a:lnTo>
                        <a:pt x="121" y="325"/>
                      </a:lnTo>
                      <a:lnTo>
                        <a:pt x="106" y="320"/>
                      </a:lnTo>
                      <a:lnTo>
                        <a:pt x="92" y="313"/>
                      </a:lnTo>
                      <a:lnTo>
                        <a:pt x="76" y="306"/>
                      </a:lnTo>
                      <a:lnTo>
                        <a:pt x="62" y="300"/>
                      </a:lnTo>
                      <a:lnTo>
                        <a:pt x="51" y="291"/>
                      </a:lnTo>
                      <a:lnTo>
                        <a:pt x="41" y="280"/>
                      </a:lnTo>
                      <a:lnTo>
                        <a:pt x="35" y="269"/>
                      </a:lnTo>
                      <a:lnTo>
                        <a:pt x="31" y="255"/>
                      </a:lnTo>
                      <a:lnTo>
                        <a:pt x="31" y="239"/>
                      </a:lnTo>
                      <a:lnTo>
                        <a:pt x="33" y="218"/>
                      </a:lnTo>
                      <a:lnTo>
                        <a:pt x="38" y="197"/>
                      </a:lnTo>
                      <a:lnTo>
                        <a:pt x="42" y="182"/>
                      </a:lnTo>
                      <a:lnTo>
                        <a:pt x="51" y="165"/>
                      </a:lnTo>
                      <a:lnTo>
                        <a:pt x="60" y="150"/>
                      </a:lnTo>
                      <a:lnTo>
                        <a:pt x="68" y="136"/>
                      </a:lnTo>
                      <a:lnTo>
                        <a:pt x="79" y="124"/>
                      </a:lnTo>
                      <a:lnTo>
                        <a:pt x="89" y="111"/>
                      </a:lnTo>
                      <a:lnTo>
                        <a:pt x="101" y="100"/>
                      </a:lnTo>
                      <a:lnTo>
                        <a:pt x="114" y="88"/>
                      </a:lnTo>
                      <a:lnTo>
                        <a:pt x="129" y="76"/>
                      </a:lnTo>
                      <a:lnTo>
                        <a:pt x="144" y="64"/>
                      </a:lnTo>
                      <a:lnTo>
                        <a:pt x="162" y="53"/>
                      </a:lnTo>
                      <a:lnTo>
                        <a:pt x="181" y="41"/>
                      </a:lnTo>
                      <a:lnTo>
                        <a:pt x="201" y="31"/>
                      </a:lnTo>
                      <a:lnTo>
                        <a:pt x="219" y="22"/>
                      </a:lnTo>
                      <a:lnTo>
                        <a:pt x="237" y="14"/>
                      </a:lnTo>
                      <a:lnTo>
                        <a:pt x="253" y="7"/>
                      </a:lnTo>
                      <a:lnTo>
                        <a:pt x="268" y="1"/>
                      </a:lnTo>
                      <a:lnTo>
                        <a:pt x="255" y="0"/>
                      </a:lnTo>
                      <a:lnTo>
                        <a:pt x="238" y="1"/>
                      </a:lnTo>
                      <a:lnTo>
                        <a:pt x="221" y="5"/>
                      </a:lnTo>
                      <a:lnTo>
                        <a:pt x="201" y="11"/>
                      </a:lnTo>
                      <a:lnTo>
                        <a:pt x="181" y="19"/>
                      </a:lnTo>
                      <a:lnTo>
                        <a:pt x="161" y="28"/>
                      </a:lnTo>
                      <a:lnTo>
                        <a:pt x="142" y="39"/>
                      </a:lnTo>
                      <a:lnTo>
                        <a:pt x="126" y="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4" name="Freeform 823">
                  <a:extLst>
                    <a:ext uri="{FF2B5EF4-FFF2-40B4-BE49-F238E27FC236}">
                      <a16:creationId xmlns:a16="http://schemas.microsoft.com/office/drawing/2014/main" id="{2397CA2B-1EF1-4915-990B-CB96526CC1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9" y="2647"/>
                  <a:ext cx="99" cy="59"/>
                </a:xfrm>
                <a:custGeom>
                  <a:avLst/>
                  <a:gdLst>
                    <a:gd name="T0" fmla="*/ 0 w 282"/>
                    <a:gd name="T1" fmla="*/ 0 h 253"/>
                    <a:gd name="T2" fmla="*/ 0 w 282"/>
                    <a:gd name="T3" fmla="*/ 0 h 253"/>
                    <a:gd name="T4" fmla="*/ 0 w 282"/>
                    <a:gd name="T5" fmla="*/ 0 h 253"/>
                    <a:gd name="T6" fmla="*/ 0 w 282"/>
                    <a:gd name="T7" fmla="*/ 0 h 253"/>
                    <a:gd name="T8" fmla="*/ 0 w 282"/>
                    <a:gd name="T9" fmla="*/ 0 h 253"/>
                    <a:gd name="T10" fmla="*/ 0 w 282"/>
                    <a:gd name="T11" fmla="*/ 0 h 253"/>
                    <a:gd name="T12" fmla="*/ 0 w 282"/>
                    <a:gd name="T13" fmla="*/ 0 h 253"/>
                    <a:gd name="T14" fmla="*/ 0 w 282"/>
                    <a:gd name="T15" fmla="*/ 0 h 253"/>
                    <a:gd name="T16" fmla="*/ 0 w 282"/>
                    <a:gd name="T17" fmla="*/ 0 h 253"/>
                    <a:gd name="T18" fmla="*/ 0 w 282"/>
                    <a:gd name="T19" fmla="*/ 0 h 253"/>
                    <a:gd name="T20" fmla="*/ 0 w 282"/>
                    <a:gd name="T21" fmla="*/ 0 h 253"/>
                    <a:gd name="T22" fmla="*/ 0 w 282"/>
                    <a:gd name="T23" fmla="*/ 0 h 253"/>
                    <a:gd name="T24" fmla="*/ 0 w 282"/>
                    <a:gd name="T25" fmla="*/ 0 h 253"/>
                    <a:gd name="T26" fmla="*/ 0 w 282"/>
                    <a:gd name="T27" fmla="*/ 0 h 253"/>
                    <a:gd name="T28" fmla="*/ 0 w 282"/>
                    <a:gd name="T29" fmla="*/ 0 h 253"/>
                    <a:gd name="T30" fmla="*/ 0 w 282"/>
                    <a:gd name="T31" fmla="*/ 0 h 253"/>
                    <a:gd name="T32" fmla="*/ 0 w 282"/>
                    <a:gd name="T33" fmla="*/ 0 h 253"/>
                    <a:gd name="T34" fmla="*/ 0 w 282"/>
                    <a:gd name="T35" fmla="*/ 0 h 253"/>
                    <a:gd name="T36" fmla="*/ 0 w 282"/>
                    <a:gd name="T37" fmla="*/ 0 h 253"/>
                    <a:gd name="T38" fmla="*/ 0 w 282"/>
                    <a:gd name="T39" fmla="*/ 0 h 253"/>
                    <a:gd name="T40" fmla="*/ 0 w 282"/>
                    <a:gd name="T41" fmla="*/ 0 h 253"/>
                    <a:gd name="T42" fmla="*/ 0 w 282"/>
                    <a:gd name="T43" fmla="*/ 0 h 253"/>
                    <a:gd name="T44" fmla="*/ 0 w 282"/>
                    <a:gd name="T45" fmla="*/ 0 h 253"/>
                    <a:gd name="T46" fmla="*/ 0 w 282"/>
                    <a:gd name="T47" fmla="*/ 0 h 253"/>
                    <a:gd name="T48" fmla="*/ 0 w 282"/>
                    <a:gd name="T49" fmla="*/ 0 h 253"/>
                    <a:gd name="T50" fmla="*/ 0 w 282"/>
                    <a:gd name="T51" fmla="*/ 0 h 253"/>
                    <a:gd name="T52" fmla="*/ 0 w 282"/>
                    <a:gd name="T53" fmla="*/ 0 h 253"/>
                    <a:gd name="T54" fmla="*/ 0 w 282"/>
                    <a:gd name="T55" fmla="*/ 0 h 253"/>
                    <a:gd name="T56" fmla="*/ 0 w 282"/>
                    <a:gd name="T57" fmla="*/ 0 h 253"/>
                    <a:gd name="T58" fmla="*/ 0 w 282"/>
                    <a:gd name="T59" fmla="*/ 0 h 253"/>
                    <a:gd name="T60" fmla="*/ 0 w 282"/>
                    <a:gd name="T61" fmla="*/ 0 h 253"/>
                    <a:gd name="T62" fmla="*/ 0 w 282"/>
                    <a:gd name="T63" fmla="*/ 0 h 253"/>
                    <a:gd name="T64" fmla="*/ 0 w 282"/>
                    <a:gd name="T65" fmla="*/ 0 h 253"/>
                    <a:gd name="T66" fmla="*/ 0 w 282"/>
                    <a:gd name="T67" fmla="*/ 0 h 253"/>
                    <a:gd name="T68" fmla="*/ 0 w 282"/>
                    <a:gd name="T69" fmla="*/ 0 h 253"/>
                    <a:gd name="T70" fmla="*/ 0 w 282"/>
                    <a:gd name="T71" fmla="*/ 0 h 253"/>
                    <a:gd name="T72" fmla="*/ 0 w 282"/>
                    <a:gd name="T73" fmla="*/ 0 h 253"/>
                    <a:gd name="T74" fmla="*/ 0 w 282"/>
                    <a:gd name="T75" fmla="*/ 0 h 253"/>
                    <a:gd name="T76" fmla="*/ 0 w 282"/>
                    <a:gd name="T77" fmla="*/ 0 h 253"/>
                    <a:gd name="T78" fmla="*/ 0 w 282"/>
                    <a:gd name="T79" fmla="*/ 0 h 253"/>
                    <a:gd name="T80" fmla="*/ 0 w 282"/>
                    <a:gd name="T81" fmla="*/ 0 h 253"/>
                    <a:gd name="T82" fmla="*/ 0 w 282"/>
                    <a:gd name="T83" fmla="*/ 0 h 253"/>
                    <a:gd name="T84" fmla="*/ 0 w 282"/>
                    <a:gd name="T85" fmla="*/ 0 h 253"/>
                    <a:gd name="T86" fmla="*/ 0 w 282"/>
                    <a:gd name="T87" fmla="*/ 0 h 253"/>
                    <a:gd name="T88" fmla="*/ 0 w 282"/>
                    <a:gd name="T89" fmla="*/ 0 h 253"/>
                    <a:gd name="T90" fmla="*/ 0 w 282"/>
                    <a:gd name="T91" fmla="*/ 0 h 253"/>
                    <a:gd name="T92" fmla="*/ 0 w 282"/>
                    <a:gd name="T93" fmla="*/ 0 h 253"/>
                    <a:gd name="T94" fmla="*/ 0 w 282"/>
                    <a:gd name="T95" fmla="*/ 0 h 253"/>
                    <a:gd name="T96" fmla="*/ 0 w 282"/>
                    <a:gd name="T97" fmla="*/ 0 h 253"/>
                    <a:gd name="T98" fmla="*/ 0 w 282"/>
                    <a:gd name="T99" fmla="*/ 0 h 253"/>
                    <a:gd name="T100" fmla="*/ 0 w 282"/>
                    <a:gd name="T101" fmla="*/ 0 h 253"/>
                    <a:gd name="T102" fmla="*/ 0 w 282"/>
                    <a:gd name="T103" fmla="*/ 0 h 253"/>
                    <a:gd name="T104" fmla="*/ 0 w 282"/>
                    <a:gd name="T105" fmla="*/ 0 h 253"/>
                    <a:gd name="T106" fmla="*/ 0 w 282"/>
                    <a:gd name="T107" fmla="*/ 0 h 253"/>
                    <a:gd name="T108" fmla="*/ 0 w 282"/>
                    <a:gd name="T109" fmla="*/ 0 h 253"/>
                    <a:gd name="T110" fmla="*/ 0 w 282"/>
                    <a:gd name="T111" fmla="*/ 0 h 253"/>
                    <a:gd name="T112" fmla="*/ 0 w 282"/>
                    <a:gd name="T113" fmla="*/ 0 h 253"/>
                    <a:gd name="T114" fmla="*/ 0 w 282"/>
                    <a:gd name="T115" fmla="*/ 0 h 253"/>
                    <a:gd name="T116" fmla="*/ 0 w 282"/>
                    <a:gd name="T117" fmla="*/ 0 h 253"/>
                    <a:gd name="T118" fmla="*/ 0 w 282"/>
                    <a:gd name="T119" fmla="*/ 0 h 253"/>
                    <a:gd name="T120" fmla="*/ 0 w 282"/>
                    <a:gd name="T121" fmla="*/ 0 h 253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w 282"/>
                    <a:gd name="T184" fmla="*/ 0 h 253"/>
                    <a:gd name="T185" fmla="*/ 282 w 282"/>
                    <a:gd name="T186" fmla="*/ 253 h 253"/>
                  </a:gdLst>
                  <a:ahLst/>
                  <a:cxnLst>
                    <a:cxn ang="T122">
                      <a:pos x="T0" y="T1"/>
                    </a:cxn>
                    <a:cxn ang="T123">
                      <a:pos x="T2" y="T3"/>
                    </a:cxn>
                    <a:cxn ang="T124">
                      <a:pos x="T4" y="T5"/>
                    </a:cxn>
                    <a:cxn ang="T125">
                      <a:pos x="T6" y="T7"/>
                    </a:cxn>
                    <a:cxn ang="T126">
                      <a:pos x="T8" y="T9"/>
                    </a:cxn>
                    <a:cxn ang="T127">
                      <a:pos x="T10" y="T11"/>
                    </a:cxn>
                    <a:cxn ang="T128">
                      <a:pos x="T12" y="T13"/>
                    </a:cxn>
                    <a:cxn ang="T129">
                      <a:pos x="T14" y="T15"/>
                    </a:cxn>
                    <a:cxn ang="T130">
                      <a:pos x="T16" y="T17"/>
                    </a:cxn>
                    <a:cxn ang="T131">
                      <a:pos x="T18" y="T19"/>
                    </a:cxn>
                    <a:cxn ang="T132">
                      <a:pos x="T20" y="T21"/>
                    </a:cxn>
                    <a:cxn ang="T133">
                      <a:pos x="T22" y="T23"/>
                    </a:cxn>
                    <a:cxn ang="T134">
                      <a:pos x="T24" y="T25"/>
                    </a:cxn>
                    <a:cxn ang="T135">
                      <a:pos x="T26" y="T27"/>
                    </a:cxn>
                    <a:cxn ang="T136">
                      <a:pos x="T28" y="T29"/>
                    </a:cxn>
                    <a:cxn ang="T137">
                      <a:pos x="T30" y="T31"/>
                    </a:cxn>
                    <a:cxn ang="T138">
                      <a:pos x="T32" y="T33"/>
                    </a:cxn>
                    <a:cxn ang="T139">
                      <a:pos x="T34" y="T35"/>
                    </a:cxn>
                    <a:cxn ang="T140">
                      <a:pos x="T36" y="T37"/>
                    </a:cxn>
                    <a:cxn ang="T141">
                      <a:pos x="T38" y="T39"/>
                    </a:cxn>
                    <a:cxn ang="T142">
                      <a:pos x="T40" y="T41"/>
                    </a:cxn>
                    <a:cxn ang="T143">
                      <a:pos x="T42" y="T43"/>
                    </a:cxn>
                    <a:cxn ang="T144">
                      <a:pos x="T44" y="T45"/>
                    </a:cxn>
                    <a:cxn ang="T145">
                      <a:pos x="T46" y="T47"/>
                    </a:cxn>
                    <a:cxn ang="T146">
                      <a:pos x="T48" y="T49"/>
                    </a:cxn>
                    <a:cxn ang="T147">
                      <a:pos x="T50" y="T51"/>
                    </a:cxn>
                    <a:cxn ang="T148">
                      <a:pos x="T52" y="T53"/>
                    </a:cxn>
                    <a:cxn ang="T149">
                      <a:pos x="T54" y="T55"/>
                    </a:cxn>
                    <a:cxn ang="T150">
                      <a:pos x="T56" y="T57"/>
                    </a:cxn>
                    <a:cxn ang="T151">
                      <a:pos x="T58" y="T59"/>
                    </a:cxn>
                    <a:cxn ang="T152">
                      <a:pos x="T60" y="T61"/>
                    </a:cxn>
                    <a:cxn ang="T153">
                      <a:pos x="T62" y="T63"/>
                    </a:cxn>
                    <a:cxn ang="T154">
                      <a:pos x="T64" y="T65"/>
                    </a:cxn>
                    <a:cxn ang="T155">
                      <a:pos x="T66" y="T67"/>
                    </a:cxn>
                    <a:cxn ang="T156">
                      <a:pos x="T68" y="T69"/>
                    </a:cxn>
                    <a:cxn ang="T157">
                      <a:pos x="T70" y="T71"/>
                    </a:cxn>
                    <a:cxn ang="T158">
                      <a:pos x="T72" y="T73"/>
                    </a:cxn>
                    <a:cxn ang="T159">
                      <a:pos x="T74" y="T75"/>
                    </a:cxn>
                    <a:cxn ang="T160">
                      <a:pos x="T76" y="T77"/>
                    </a:cxn>
                    <a:cxn ang="T161">
                      <a:pos x="T78" y="T79"/>
                    </a:cxn>
                    <a:cxn ang="T162">
                      <a:pos x="T80" y="T81"/>
                    </a:cxn>
                    <a:cxn ang="T163">
                      <a:pos x="T82" y="T83"/>
                    </a:cxn>
                    <a:cxn ang="T164">
                      <a:pos x="T84" y="T85"/>
                    </a:cxn>
                    <a:cxn ang="T165">
                      <a:pos x="T86" y="T87"/>
                    </a:cxn>
                    <a:cxn ang="T166">
                      <a:pos x="T88" y="T89"/>
                    </a:cxn>
                    <a:cxn ang="T167">
                      <a:pos x="T90" y="T91"/>
                    </a:cxn>
                    <a:cxn ang="T168">
                      <a:pos x="T92" y="T93"/>
                    </a:cxn>
                    <a:cxn ang="T169">
                      <a:pos x="T94" y="T95"/>
                    </a:cxn>
                    <a:cxn ang="T170">
                      <a:pos x="T96" y="T97"/>
                    </a:cxn>
                    <a:cxn ang="T171">
                      <a:pos x="T98" y="T99"/>
                    </a:cxn>
                    <a:cxn ang="T172">
                      <a:pos x="T100" y="T101"/>
                    </a:cxn>
                    <a:cxn ang="T173">
                      <a:pos x="T102" y="T103"/>
                    </a:cxn>
                    <a:cxn ang="T174">
                      <a:pos x="T104" y="T105"/>
                    </a:cxn>
                    <a:cxn ang="T175">
                      <a:pos x="T106" y="T107"/>
                    </a:cxn>
                    <a:cxn ang="T176">
                      <a:pos x="T108" y="T109"/>
                    </a:cxn>
                    <a:cxn ang="T177">
                      <a:pos x="T110" y="T111"/>
                    </a:cxn>
                    <a:cxn ang="T178">
                      <a:pos x="T112" y="T113"/>
                    </a:cxn>
                    <a:cxn ang="T179">
                      <a:pos x="T114" y="T115"/>
                    </a:cxn>
                    <a:cxn ang="T180">
                      <a:pos x="T116" y="T117"/>
                    </a:cxn>
                    <a:cxn ang="T181">
                      <a:pos x="T118" y="T119"/>
                    </a:cxn>
                    <a:cxn ang="T182">
                      <a:pos x="T120" y="T121"/>
                    </a:cxn>
                  </a:cxnLst>
                  <a:rect l="T183" t="T184" r="T185" b="T186"/>
                  <a:pathLst>
                    <a:path w="282" h="253">
                      <a:moveTo>
                        <a:pt x="235" y="78"/>
                      </a:moveTo>
                      <a:lnTo>
                        <a:pt x="248" y="92"/>
                      </a:lnTo>
                      <a:lnTo>
                        <a:pt x="255" y="108"/>
                      </a:lnTo>
                      <a:lnTo>
                        <a:pt x="259" y="125"/>
                      </a:lnTo>
                      <a:lnTo>
                        <a:pt x="259" y="144"/>
                      </a:lnTo>
                      <a:lnTo>
                        <a:pt x="257" y="159"/>
                      </a:lnTo>
                      <a:lnTo>
                        <a:pt x="252" y="171"/>
                      </a:lnTo>
                      <a:lnTo>
                        <a:pt x="244" y="184"/>
                      </a:lnTo>
                      <a:lnTo>
                        <a:pt x="236" y="194"/>
                      </a:lnTo>
                      <a:lnTo>
                        <a:pt x="225" y="206"/>
                      </a:lnTo>
                      <a:lnTo>
                        <a:pt x="215" y="215"/>
                      </a:lnTo>
                      <a:lnTo>
                        <a:pt x="204" y="225"/>
                      </a:lnTo>
                      <a:lnTo>
                        <a:pt x="194" y="236"/>
                      </a:lnTo>
                      <a:lnTo>
                        <a:pt x="191" y="239"/>
                      </a:lnTo>
                      <a:lnTo>
                        <a:pt x="190" y="242"/>
                      </a:lnTo>
                      <a:lnTo>
                        <a:pt x="191" y="246"/>
                      </a:lnTo>
                      <a:lnTo>
                        <a:pt x="194" y="249"/>
                      </a:lnTo>
                      <a:lnTo>
                        <a:pt x="197" y="252"/>
                      </a:lnTo>
                      <a:lnTo>
                        <a:pt x="201" y="253"/>
                      </a:lnTo>
                      <a:lnTo>
                        <a:pt x="205" y="252"/>
                      </a:lnTo>
                      <a:lnTo>
                        <a:pt x="209" y="249"/>
                      </a:lnTo>
                      <a:lnTo>
                        <a:pt x="232" y="234"/>
                      </a:lnTo>
                      <a:lnTo>
                        <a:pt x="251" y="215"/>
                      </a:lnTo>
                      <a:lnTo>
                        <a:pt x="267" y="192"/>
                      </a:lnTo>
                      <a:lnTo>
                        <a:pt x="278" y="168"/>
                      </a:lnTo>
                      <a:lnTo>
                        <a:pt x="282" y="141"/>
                      </a:lnTo>
                      <a:lnTo>
                        <a:pt x="279" y="116"/>
                      </a:lnTo>
                      <a:lnTo>
                        <a:pt x="270" y="92"/>
                      </a:lnTo>
                      <a:lnTo>
                        <a:pt x="251" y="70"/>
                      </a:lnTo>
                      <a:lnTo>
                        <a:pt x="237" y="59"/>
                      </a:lnTo>
                      <a:lnTo>
                        <a:pt x="221" y="48"/>
                      </a:lnTo>
                      <a:lnTo>
                        <a:pt x="202" y="39"/>
                      </a:lnTo>
                      <a:lnTo>
                        <a:pt x="183" y="31"/>
                      </a:lnTo>
                      <a:lnTo>
                        <a:pt x="163" y="24"/>
                      </a:lnTo>
                      <a:lnTo>
                        <a:pt x="142" y="18"/>
                      </a:lnTo>
                      <a:lnTo>
                        <a:pt x="122" y="13"/>
                      </a:lnTo>
                      <a:lnTo>
                        <a:pt x="101" y="8"/>
                      </a:lnTo>
                      <a:lnTo>
                        <a:pt x="82" y="5"/>
                      </a:lnTo>
                      <a:lnTo>
                        <a:pt x="63" y="2"/>
                      </a:lnTo>
                      <a:lnTo>
                        <a:pt x="47" y="0"/>
                      </a:lnTo>
                      <a:lnTo>
                        <a:pt x="32" y="0"/>
                      </a:lnTo>
                      <a:lnTo>
                        <a:pt x="19" y="0"/>
                      </a:lnTo>
                      <a:lnTo>
                        <a:pt x="10" y="1"/>
                      </a:lnTo>
                      <a:lnTo>
                        <a:pt x="4" y="4"/>
                      </a:lnTo>
                      <a:lnTo>
                        <a:pt x="0" y="6"/>
                      </a:lnTo>
                      <a:lnTo>
                        <a:pt x="12" y="8"/>
                      </a:lnTo>
                      <a:lnTo>
                        <a:pt x="25" y="9"/>
                      </a:lnTo>
                      <a:lnTo>
                        <a:pt x="38" y="12"/>
                      </a:lnTo>
                      <a:lnTo>
                        <a:pt x="52" y="14"/>
                      </a:lnTo>
                      <a:lnTo>
                        <a:pt x="67" y="16"/>
                      </a:lnTo>
                      <a:lnTo>
                        <a:pt x="82" y="18"/>
                      </a:lnTo>
                      <a:lnTo>
                        <a:pt x="97" y="22"/>
                      </a:lnTo>
                      <a:lnTo>
                        <a:pt x="114" y="25"/>
                      </a:lnTo>
                      <a:lnTo>
                        <a:pt x="129" y="30"/>
                      </a:lnTo>
                      <a:lnTo>
                        <a:pt x="146" y="35"/>
                      </a:lnTo>
                      <a:lnTo>
                        <a:pt x="162" y="40"/>
                      </a:lnTo>
                      <a:lnTo>
                        <a:pt x="177" y="46"/>
                      </a:lnTo>
                      <a:lnTo>
                        <a:pt x="192" y="53"/>
                      </a:lnTo>
                      <a:lnTo>
                        <a:pt x="208" y="60"/>
                      </a:lnTo>
                      <a:lnTo>
                        <a:pt x="222" y="69"/>
                      </a:lnTo>
                      <a:lnTo>
                        <a:pt x="235" y="7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5" name="Freeform 824">
                  <a:extLst>
                    <a:ext uri="{FF2B5EF4-FFF2-40B4-BE49-F238E27FC236}">
                      <a16:creationId xmlns:a16="http://schemas.microsoft.com/office/drawing/2014/main" id="{0BAD8CEB-77CF-478C-84F6-9CBD76515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30" y="2680"/>
                  <a:ext cx="40" cy="54"/>
                </a:xfrm>
                <a:custGeom>
                  <a:avLst/>
                  <a:gdLst>
                    <a:gd name="T0" fmla="*/ 0 w 115"/>
                    <a:gd name="T1" fmla="*/ 0 h 236"/>
                    <a:gd name="T2" fmla="*/ 0 w 115"/>
                    <a:gd name="T3" fmla="*/ 0 h 236"/>
                    <a:gd name="T4" fmla="*/ 0 w 115"/>
                    <a:gd name="T5" fmla="*/ 0 h 236"/>
                    <a:gd name="T6" fmla="*/ 0 w 115"/>
                    <a:gd name="T7" fmla="*/ 0 h 236"/>
                    <a:gd name="T8" fmla="*/ 0 w 115"/>
                    <a:gd name="T9" fmla="*/ 0 h 236"/>
                    <a:gd name="T10" fmla="*/ 0 w 115"/>
                    <a:gd name="T11" fmla="*/ 0 h 236"/>
                    <a:gd name="T12" fmla="*/ 0 w 115"/>
                    <a:gd name="T13" fmla="*/ 0 h 236"/>
                    <a:gd name="T14" fmla="*/ 0 w 115"/>
                    <a:gd name="T15" fmla="*/ 0 h 236"/>
                    <a:gd name="T16" fmla="*/ 0 w 115"/>
                    <a:gd name="T17" fmla="*/ 0 h 236"/>
                    <a:gd name="T18" fmla="*/ 0 w 115"/>
                    <a:gd name="T19" fmla="*/ 0 h 236"/>
                    <a:gd name="T20" fmla="*/ 0 w 115"/>
                    <a:gd name="T21" fmla="*/ 0 h 236"/>
                    <a:gd name="T22" fmla="*/ 0 w 115"/>
                    <a:gd name="T23" fmla="*/ 0 h 236"/>
                    <a:gd name="T24" fmla="*/ 0 w 115"/>
                    <a:gd name="T25" fmla="*/ 0 h 236"/>
                    <a:gd name="T26" fmla="*/ 0 w 115"/>
                    <a:gd name="T27" fmla="*/ 0 h 236"/>
                    <a:gd name="T28" fmla="*/ 0 w 115"/>
                    <a:gd name="T29" fmla="*/ 0 h 236"/>
                    <a:gd name="T30" fmla="*/ 0 w 115"/>
                    <a:gd name="T31" fmla="*/ 0 h 236"/>
                    <a:gd name="T32" fmla="*/ 0 w 115"/>
                    <a:gd name="T33" fmla="*/ 0 h 236"/>
                    <a:gd name="T34" fmla="*/ 0 w 115"/>
                    <a:gd name="T35" fmla="*/ 0 h 236"/>
                    <a:gd name="T36" fmla="*/ 0 w 115"/>
                    <a:gd name="T37" fmla="*/ 0 h 236"/>
                    <a:gd name="T38" fmla="*/ 0 w 115"/>
                    <a:gd name="T39" fmla="*/ 0 h 236"/>
                    <a:gd name="T40" fmla="*/ 0 w 115"/>
                    <a:gd name="T41" fmla="*/ 0 h 236"/>
                    <a:gd name="T42" fmla="*/ 0 w 115"/>
                    <a:gd name="T43" fmla="*/ 0 h 236"/>
                    <a:gd name="T44" fmla="*/ 0 w 115"/>
                    <a:gd name="T45" fmla="*/ 0 h 236"/>
                    <a:gd name="T46" fmla="*/ 0 w 115"/>
                    <a:gd name="T47" fmla="*/ 0 h 236"/>
                    <a:gd name="T48" fmla="*/ 0 w 115"/>
                    <a:gd name="T49" fmla="*/ 0 h 236"/>
                    <a:gd name="T50" fmla="*/ 0 w 115"/>
                    <a:gd name="T51" fmla="*/ 0 h 236"/>
                    <a:gd name="T52" fmla="*/ 0 w 115"/>
                    <a:gd name="T53" fmla="*/ 0 h 236"/>
                    <a:gd name="T54" fmla="*/ 0 w 115"/>
                    <a:gd name="T55" fmla="*/ 0 h 236"/>
                    <a:gd name="T56" fmla="*/ 0 w 115"/>
                    <a:gd name="T57" fmla="*/ 0 h 236"/>
                    <a:gd name="T58" fmla="*/ 0 w 115"/>
                    <a:gd name="T59" fmla="*/ 0 h 236"/>
                    <a:gd name="T60" fmla="*/ 0 w 115"/>
                    <a:gd name="T61" fmla="*/ 0 h 236"/>
                    <a:gd name="T62" fmla="*/ 0 w 115"/>
                    <a:gd name="T63" fmla="*/ 0 h 236"/>
                    <a:gd name="T64" fmla="*/ 0 w 115"/>
                    <a:gd name="T65" fmla="*/ 0 h 236"/>
                    <a:gd name="T66" fmla="*/ 0 w 115"/>
                    <a:gd name="T67" fmla="*/ 0 h 236"/>
                    <a:gd name="T68" fmla="*/ 0 w 115"/>
                    <a:gd name="T69" fmla="*/ 0 h 236"/>
                    <a:gd name="T70" fmla="*/ 0 w 115"/>
                    <a:gd name="T71" fmla="*/ 0 h 236"/>
                    <a:gd name="T72" fmla="*/ 0 w 115"/>
                    <a:gd name="T73" fmla="*/ 0 h 236"/>
                    <a:gd name="T74" fmla="*/ 0 w 115"/>
                    <a:gd name="T75" fmla="*/ 0 h 236"/>
                    <a:gd name="T76" fmla="*/ 0 w 115"/>
                    <a:gd name="T77" fmla="*/ 0 h 236"/>
                    <a:gd name="T78" fmla="*/ 0 w 115"/>
                    <a:gd name="T79" fmla="*/ 0 h 236"/>
                    <a:gd name="T80" fmla="*/ 0 w 115"/>
                    <a:gd name="T81" fmla="*/ 0 h 2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w 115"/>
                    <a:gd name="T124" fmla="*/ 0 h 236"/>
                    <a:gd name="T125" fmla="*/ 115 w 115"/>
                    <a:gd name="T126" fmla="*/ 236 h 2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T123" t="T124" r="T125" b="T126"/>
                  <a:pathLst>
                    <a:path w="115" h="236">
                      <a:moveTo>
                        <a:pt x="0" y="128"/>
                      </a:moveTo>
                      <a:lnTo>
                        <a:pt x="0" y="148"/>
                      </a:lnTo>
                      <a:lnTo>
                        <a:pt x="5" y="166"/>
                      </a:lnTo>
                      <a:lnTo>
                        <a:pt x="13" y="184"/>
                      </a:lnTo>
                      <a:lnTo>
                        <a:pt x="24" y="198"/>
                      </a:lnTo>
                      <a:lnTo>
                        <a:pt x="39" y="211"/>
                      </a:lnTo>
                      <a:lnTo>
                        <a:pt x="55" y="223"/>
                      </a:lnTo>
                      <a:lnTo>
                        <a:pt x="74" y="231"/>
                      </a:lnTo>
                      <a:lnTo>
                        <a:pt x="92" y="235"/>
                      </a:lnTo>
                      <a:lnTo>
                        <a:pt x="98" y="236"/>
                      </a:lnTo>
                      <a:lnTo>
                        <a:pt x="104" y="234"/>
                      </a:lnTo>
                      <a:lnTo>
                        <a:pt x="109" y="231"/>
                      </a:lnTo>
                      <a:lnTo>
                        <a:pt x="111" y="226"/>
                      </a:lnTo>
                      <a:lnTo>
                        <a:pt x="111" y="220"/>
                      </a:lnTo>
                      <a:lnTo>
                        <a:pt x="110" y="215"/>
                      </a:lnTo>
                      <a:lnTo>
                        <a:pt x="107" y="210"/>
                      </a:lnTo>
                      <a:lnTo>
                        <a:pt x="101" y="208"/>
                      </a:lnTo>
                      <a:lnTo>
                        <a:pt x="82" y="201"/>
                      </a:lnTo>
                      <a:lnTo>
                        <a:pt x="64" y="192"/>
                      </a:lnTo>
                      <a:lnTo>
                        <a:pt x="50" y="179"/>
                      </a:lnTo>
                      <a:lnTo>
                        <a:pt x="40" y="165"/>
                      </a:lnTo>
                      <a:lnTo>
                        <a:pt x="33" y="148"/>
                      </a:lnTo>
                      <a:lnTo>
                        <a:pt x="29" y="130"/>
                      </a:lnTo>
                      <a:lnTo>
                        <a:pt x="29" y="110"/>
                      </a:lnTo>
                      <a:lnTo>
                        <a:pt x="35" y="89"/>
                      </a:lnTo>
                      <a:lnTo>
                        <a:pt x="43" y="74"/>
                      </a:lnTo>
                      <a:lnTo>
                        <a:pt x="56" y="60"/>
                      </a:lnTo>
                      <a:lnTo>
                        <a:pt x="70" y="46"/>
                      </a:lnTo>
                      <a:lnTo>
                        <a:pt x="85" y="33"/>
                      </a:lnTo>
                      <a:lnTo>
                        <a:pt x="98" y="23"/>
                      </a:lnTo>
                      <a:lnTo>
                        <a:pt x="109" y="12"/>
                      </a:lnTo>
                      <a:lnTo>
                        <a:pt x="115" y="6"/>
                      </a:lnTo>
                      <a:lnTo>
                        <a:pt x="115" y="0"/>
                      </a:lnTo>
                      <a:lnTo>
                        <a:pt x="102" y="4"/>
                      </a:lnTo>
                      <a:lnTo>
                        <a:pt x="85" y="12"/>
                      </a:lnTo>
                      <a:lnTo>
                        <a:pt x="68" y="26"/>
                      </a:lnTo>
                      <a:lnTo>
                        <a:pt x="49" y="42"/>
                      </a:lnTo>
                      <a:lnTo>
                        <a:pt x="32" y="61"/>
                      </a:lnTo>
                      <a:lnTo>
                        <a:pt x="17" y="82"/>
                      </a:lnTo>
                      <a:lnTo>
                        <a:pt x="6" y="105"/>
                      </a:lnTo>
                      <a:lnTo>
                        <a:pt x="0" y="12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076" name="Freeform 825">
                  <a:extLst>
                    <a:ext uri="{FF2B5EF4-FFF2-40B4-BE49-F238E27FC236}">
                      <a16:creationId xmlns:a16="http://schemas.microsoft.com/office/drawing/2014/main" id="{B9FADC59-DDEA-47B4-9A30-AD42A7DC7B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311" y="2643"/>
                  <a:ext cx="87" cy="73"/>
                </a:xfrm>
                <a:custGeom>
                  <a:avLst/>
                  <a:gdLst>
                    <a:gd name="T0" fmla="*/ 0 w 245"/>
                    <a:gd name="T1" fmla="*/ 0 h 310"/>
                    <a:gd name="T2" fmla="*/ 0 w 245"/>
                    <a:gd name="T3" fmla="*/ 0 h 310"/>
                    <a:gd name="T4" fmla="*/ 0 w 245"/>
                    <a:gd name="T5" fmla="*/ 0 h 310"/>
                    <a:gd name="T6" fmla="*/ 0 w 245"/>
                    <a:gd name="T7" fmla="*/ 0 h 310"/>
                    <a:gd name="T8" fmla="*/ 0 w 245"/>
                    <a:gd name="T9" fmla="*/ 0 h 310"/>
                    <a:gd name="T10" fmla="*/ 0 w 245"/>
                    <a:gd name="T11" fmla="*/ 0 h 310"/>
                    <a:gd name="T12" fmla="*/ 0 w 245"/>
                    <a:gd name="T13" fmla="*/ 0 h 310"/>
                    <a:gd name="T14" fmla="*/ 0 w 245"/>
                    <a:gd name="T15" fmla="*/ 0 h 310"/>
                    <a:gd name="T16" fmla="*/ 0 w 245"/>
                    <a:gd name="T17" fmla="*/ 0 h 310"/>
                    <a:gd name="T18" fmla="*/ 0 w 245"/>
                    <a:gd name="T19" fmla="*/ 0 h 310"/>
                    <a:gd name="T20" fmla="*/ 0 w 245"/>
                    <a:gd name="T21" fmla="*/ 0 h 310"/>
                    <a:gd name="T22" fmla="*/ 0 w 245"/>
                    <a:gd name="T23" fmla="*/ 0 h 310"/>
                    <a:gd name="T24" fmla="*/ 0 w 245"/>
                    <a:gd name="T25" fmla="*/ 0 h 310"/>
                    <a:gd name="T26" fmla="*/ 0 w 245"/>
                    <a:gd name="T27" fmla="*/ 0 h 310"/>
                    <a:gd name="T28" fmla="*/ 0 w 245"/>
                    <a:gd name="T29" fmla="*/ 0 h 310"/>
                    <a:gd name="T30" fmla="*/ 0 w 245"/>
                    <a:gd name="T31" fmla="*/ 0 h 310"/>
                    <a:gd name="T32" fmla="*/ 0 w 245"/>
                    <a:gd name="T33" fmla="*/ 0 h 310"/>
                    <a:gd name="T34" fmla="*/ 0 w 245"/>
                    <a:gd name="T35" fmla="*/ 0 h 310"/>
                    <a:gd name="T36" fmla="*/ 0 w 245"/>
                    <a:gd name="T37" fmla="*/ 0 h 310"/>
                    <a:gd name="T38" fmla="*/ 0 w 245"/>
                    <a:gd name="T39" fmla="*/ 0 h 310"/>
                    <a:gd name="T40" fmla="*/ 0 w 245"/>
                    <a:gd name="T41" fmla="*/ 0 h 310"/>
                    <a:gd name="T42" fmla="*/ 0 w 245"/>
                    <a:gd name="T43" fmla="*/ 0 h 310"/>
                    <a:gd name="T44" fmla="*/ 0 w 245"/>
                    <a:gd name="T45" fmla="*/ 0 h 310"/>
                    <a:gd name="T46" fmla="*/ 0 w 245"/>
                    <a:gd name="T47" fmla="*/ 0 h 310"/>
                    <a:gd name="T48" fmla="*/ 0 w 245"/>
                    <a:gd name="T49" fmla="*/ 0 h 310"/>
                    <a:gd name="T50" fmla="*/ 0 w 245"/>
                    <a:gd name="T51" fmla="*/ 0 h 310"/>
                    <a:gd name="T52" fmla="*/ 0 w 245"/>
                    <a:gd name="T53" fmla="*/ 0 h 310"/>
                    <a:gd name="T54" fmla="*/ 0 w 245"/>
                    <a:gd name="T55" fmla="*/ 0 h 310"/>
                    <a:gd name="T56" fmla="*/ 0 w 245"/>
                    <a:gd name="T57" fmla="*/ 0 h 310"/>
                    <a:gd name="T58" fmla="*/ 0 w 245"/>
                    <a:gd name="T59" fmla="*/ 0 h 310"/>
                    <a:gd name="T60" fmla="*/ 0 w 245"/>
                    <a:gd name="T61" fmla="*/ 0 h 310"/>
                    <a:gd name="T62" fmla="*/ 0 w 245"/>
                    <a:gd name="T63" fmla="*/ 0 h 310"/>
                    <a:gd name="T64" fmla="*/ 0 w 245"/>
                    <a:gd name="T65" fmla="*/ 0 h 310"/>
                    <a:gd name="T66" fmla="*/ 0 w 245"/>
                    <a:gd name="T67" fmla="*/ 0 h 310"/>
                    <a:gd name="T68" fmla="*/ 0 w 245"/>
                    <a:gd name="T69" fmla="*/ 0 h 310"/>
                    <a:gd name="T70" fmla="*/ 0 w 245"/>
                    <a:gd name="T71" fmla="*/ 0 h 310"/>
                    <a:gd name="T72" fmla="*/ 0 w 245"/>
                    <a:gd name="T73" fmla="*/ 0 h 310"/>
                    <a:gd name="T74" fmla="*/ 0 w 245"/>
                    <a:gd name="T75" fmla="*/ 0 h 310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w 245"/>
                    <a:gd name="T115" fmla="*/ 0 h 310"/>
                    <a:gd name="T116" fmla="*/ 245 w 245"/>
                    <a:gd name="T117" fmla="*/ 310 h 310"/>
                  </a:gdLst>
                  <a:ahLst/>
                  <a:cxnLst>
                    <a:cxn ang="T76">
                      <a:pos x="T0" y="T1"/>
                    </a:cxn>
                    <a:cxn ang="T77">
                      <a:pos x="T2" y="T3"/>
                    </a:cxn>
                    <a:cxn ang="T78">
                      <a:pos x="T4" y="T5"/>
                    </a:cxn>
                    <a:cxn ang="T79">
                      <a:pos x="T6" y="T7"/>
                    </a:cxn>
                    <a:cxn ang="T80">
                      <a:pos x="T8" y="T9"/>
                    </a:cxn>
                    <a:cxn ang="T81">
                      <a:pos x="T10" y="T11"/>
                    </a:cxn>
                    <a:cxn ang="T82">
                      <a:pos x="T12" y="T13"/>
                    </a:cxn>
                    <a:cxn ang="T83">
                      <a:pos x="T14" y="T15"/>
                    </a:cxn>
                    <a:cxn ang="T84">
                      <a:pos x="T16" y="T17"/>
                    </a:cxn>
                    <a:cxn ang="T85">
                      <a:pos x="T18" y="T19"/>
                    </a:cxn>
                    <a:cxn ang="T86">
                      <a:pos x="T20" y="T21"/>
                    </a:cxn>
                    <a:cxn ang="T87">
                      <a:pos x="T22" y="T23"/>
                    </a:cxn>
                    <a:cxn ang="T88">
                      <a:pos x="T24" y="T25"/>
                    </a:cxn>
                    <a:cxn ang="T89">
                      <a:pos x="T26" y="T27"/>
                    </a:cxn>
                    <a:cxn ang="T90">
                      <a:pos x="T28" y="T29"/>
                    </a:cxn>
                    <a:cxn ang="T91">
                      <a:pos x="T30" y="T31"/>
                    </a:cxn>
                    <a:cxn ang="T92">
                      <a:pos x="T32" y="T33"/>
                    </a:cxn>
                    <a:cxn ang="T93">
                      <a:pos x="T34" y="T35"/>
                    </a:cxn>
                    <a:cxn ang="T94">
                      <a:pos x="T36" y="T37"/>
                    </a:cxn>
                    <a:cxn ang="T95">
                      <a:pos x="T38" y="T39"/>
                    </a:cxn>
                    <a:cxn ang="T96">
                      <a:pos x="T40" y="T41"/>
                    </a:cxn>
                    <a:cxn ang="T97">
                      <a:pos x="T42" y="T43"/>
                    </a:cxn>
                    <a:cxn ang="T98">
                      <a:pos x="T44" y="T45"/>
                    </a:cxn>
                    <a:cxn ang="T99">
                      <a:pos x="T46" y="T47"/>
                    </a:cxn>
                    <a:cxn ang="T100">
                      <a:pos x="T48" y="T49"/>
                    </a:cxn>
                    <a:cxn ang="T101">
                      <a:pos x="T50" y="T51"/>
                    </a:cxn>
                    <a:cxn ang="T102">
                      <a:pos x="T52" y="T53"/>
                    </a:cxn>
                    <a:cxn ang="T103">
                      <a:pos x="T54" y="T55"/>
                    </a:cxn>
                    <a:cxn ang="T104">
                      <a:pos x="T56" y="T57"/>
                    </a:cxn>
                    <a:cxn ang="T105">
                      <a:pos x="T58" y="T59"/>
                    </a:cxn>
                    <a:cxn ang="T106">
                      <a:pos x="T60" y="T61"/>
                    </a:cxn>
                    <a:cxn ang="T107">
                      <a:pos x="T62" y="T63"/>
                    </a:cxn>
                    <a:cxn ang="T108">
                      <a:pos x="T64" y="T65"/>
                    </a:cxn>
                    <a:cxn ang="T109">
                      <a:pos x="T66" y="T67"/>
                    </a:cxn>
                    <a:cxn ang="T110">
                      <a:pos x="T68" y="T69"/>
                    </a:cxn>
                    <a:cxn ang="T111">
                      <a:pos x="T70" y="T71"/>
                    </a:cxn>
                    <a:cxn ang="T112">
                      <a:pos x="T72" y="T73"/>
                    </a:cxn>
                    <a:cxn ang="T113">
                      <a:pos x="T74" y="T75"/>
                    </a:cxn>
                  </a:cxnLst>
                  <a:rect l="T114" t="T115" r="T116" b="T117"/>
                  <a:pathLst>
                    <a:path w="245" h="310">
                      <a:moveTo>
                        <a:pt x="200" y="116"/>
                      </a:moveTo>
                      <a:lnTo>
                        <a:pt x="208" y="124"/>
                      </a:lnTo>
                      <a:lnTo>
                        <a:pt x="214" y="133"/>
                      </a:lnTo>
                      <a:lnTo>
                        <a:pt x="220" y="144"/>
                      </a:lnTo>
                      <a:lnTo>
                        <a:pt x="223" y="154"/>
                      </a:lnTo>
                      <a:lnTo>
                        <a:pt x="226" y="164"/>
                      </a:lnTo>
                      <a:lnTo>
                        <a:pt x="224" y="176"/>
                      </a:lnTo>
                      <a:lnTo>
                        <a:pt x="222" y="187"/>
                      </a:lnTo>
                      <a:lnTo>
                        <a:pt x="216" y="198"/>
                      </a:lnTo>
                      <a:lnTo>
                        <a:pt x="208" y="209"/>
                      </a:lnTo>
                      <a:lnTo>
                        <a:pt x="199" y="219"/>
                      </a:lnTo>
                      <a:lnTo>
                        <a:pt x="188" y="229"/>
                      </a:lnTo>
                      <a:lnTo>
                        <a:pt x="177" y="238"/>
                      </a:lnTo>
                      <a:lnTo>
                        <a:pt x="166" y="246"/>
                      </a:lnTo>
                      <a:lnTo>
                        <a:pt x="154" y="255"/>
                      </a:lnTo>
                      <a:lnTo>
                        <a:pt x="142" y="264"/>
                      </a:lnTo>
                      <a:lnTo>
                        <a:pt x="132" y="275"/>
                      </a:lnTo>
                      <a:lnTo>
                        <a:pt x="128" y="278"/>
                      </a:lnTo>
                      <a:lnTo>
                        <a:pt x="126" y="283"/>
                      </a:lnTo>
                      <a:lnTo>
                        <a:pt x="124" y="287"/>
                      </a:lnTo>
                      <a:lnTo>
                        <a:pt x="121" y="292"/>
                      </a:lnTo>
                      <a:lnTo>
                        <a:pt x="120" y="296"/>
                      </a:lnTo>
                      <a:lnTo>
                        <a:pt x="120" y="301"/>
                      </a:lnTo>
                      <a:lnTo>
                        <a:pt x="122" y="306"/>
                      </a:lnTo>
                      <a:lnTo>
                        <a:pt x="126" y="309"/>
                      </a:lnTo>
                      <a:lnTo>
                        <a:pt x="131" y="310"/>
                      </a:lnTo>
                      <a:lnTo>
                        <a:pt x="135" y="310"/>
                      </a:lnTo>
                      <a:lnTo>
                        <a:pt x="139" y="309"/>
                      </a:lnTo>
                      <a:lnTo>
                        <a:pt x="142" y="306"/>
                      </a:lnTo>
                      <a:lnTo>
                        <a:pt x="154" y="292"/>
                      </a:lnTo>
                      <a:lnTo>
                        <a:pt x="167" y="280"/>
                      </a:lnTo>
                      <a:lnTo>
                        <a:pt x="180" y="269"/>
                      </a:lnTo>
                      <a:lnTo>
                        <a:pt x="194" y="257"/>
                      </a:lnTo>
                      <a:lnTo>
                        <a:pt x="207" y="246"/>
                      </a:lnTo>
                      <a:lnTo>
                        <a:pt x="220" y="233"/>
                      </a:lnTo>
                      <a:lnTo>
                        <a:pt x="230" y="219"/>
                      </a:lnTo>
                      <a:lnTo>
                        <a:pt x="238" y="204"/>
                      </a:lnTo>
                      <a:lnTo>
                        <a:pt x="244" y="186"/>
                      </a:lnTo>
                      <a:lnTo>
                        <a:pt x="245" y="169"/>
                      </a:lnTo>
                      <a:lnTo>
                        <a:pt x="243" y="152"/>
                      </a:lnTo>
                      <a:lnTo>
                        <a:pt x="237" y="134"/>
                      </a:lnTo>
                      <a:lnTo>
                        <a:pt x="228" y="119"/>
                      </a:lnTo>
                      <a:lnTo>
                        <a:pt x="217" y="105"/>
                      </a:lnTo>
                      <a:lnTo>
                        <a:pt x="203" y="93"/>
                      </a:lnTo>
                      <a:lnTo>
                        <a:pt x="188" y="83"/>
                      </a:lnTo>
                      <a:lnTo>
                        <a:pt x="176" y="76"/>
                      </a:lnTo>
                      <a:lnTo>
                        <a:pt x="163" y="69"/>
                      </a:lnTo>
                      <a:lnTo>
                        <a:pt x="151" y="61"/>
                      </a:lnTo>
                      <a:lnTo>
                        <a:pt x="136" y="54"/>
                      </a:lnTo>
                      <a:lnTo>
                        <a:pt x="122" y="46"/>
                      </a:lnTo>
                      <a:lnTo>
                        <a:pt x="107" y="39"/>
                      </a:lnTo>
                      <a:lnTo>
                        <a:pt x="93" y="31"/>
                      </a:lnTo>
                      <a:lnTo>
                        <a:pt x="79" y="24"/>
                      </a:lnTo>
                      <a:lnTo>
                        <a:pt x="66" y="18"/>
                      </a:lnTo>
                      <a:lnTo>
                        <a:pt x="53" y="13"/>
                      </a:lnTo>
                      <a:lnTo>
                        <a:pt x="40" y="8"/>
                      </a:lnTo>
                      <a:lnTo>
                        <a:pt x="30" y="5"/>
                      </a:lnTo>
                      <a:lnTo>
                        <a:pt x="20" y="1"/>
                      </a:lnTo>
                      <a:lnTo>
                        <a:pt x="1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lnTo>
                        <a:pt x="11" y="8"/>
                      </a:lnTo>
                      <a:lnTo>
                        <a:pt x="23" y="14"/>
                      </a:lnTo>
                      <a:lnTo>
                        <a:pt x="36" y="20"/>
                      </a:lnTo>
                      <a:lnTo>
                        <a:pt x="47" y="25"/>
                      </a:lnTo>
                      <a:lnTo>
                        <a:pt x="60" y="31"/>
                      </a:lnTo>
                      <a:lnTo>
                        <a:pt x="73" y="37"/>
                      </a:lnTo>
                      <a:lnTo>
                        <a:pt x="86" y="44"/>
                      </a:lnTo>
                      <a:lnTo>
                        <a:pt x="99" y="51"/>
                      </a:lnTo>
                      <a:lnTo>
                        <a:pt x="113" y="57"/>
                      </a:lnTo>
                      <a:lnTo>
                        <a:pt x="126" y="64"/>
                      </a:lnTo>
                      <a:lnTo>
                        <a:pt x="139" y="71"/>
                      </a:lnTo>
                      <a:lnTo>
                        <a:pt x="152" y="79"/>
                      </a:lnTo>
                      <a:lnTo>
                        <a:pt x="165" y="88"/>
                      </a:lnTo>
                      <a:lnTo>
                        <a:pt x="176" y="96"/>
                      </a:lnTo>
                      <a:lnTo>
                        <a:pt x="188" y="106"/>
                      </a:lnTo>
                      <a:lnTo>
                        <a:pt x="200" y="116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1064" name="Picture 826" descr="access_point_stylized_gray_small">
                <a:extLst>
                  <a:ext uri="{FF2B5EF4-FFF2-40B4-BE49-F238E27FC236}">
                    <a16:creationId xmlns:a16="http://schemas.microsoft.com/office/drawing/2014/main" id="{8EE09B2C-F927-43E9-9D77-BC631578E3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72" y="3642"/>
                <a:ext cx="430" cy="3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82" name="Line 827">
              <a:extLst>
                <a:ext uri="{FF2B5EF4-FFF2-40B4-BE49-F238E27FC236}">
                  <a16:creationId xmlns:a16="http://schemas.microsoft.com/office/drawing/2014/main" id="{D2C7A29C-D3BA-42C1-BB7F-8CC3299906A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683" name="Group 828">
              <a:extLst>
                <a:ext uri="{FF2B5EF4-FFF2-40B4-BE49-F238E27FC236}">
                  <a16:creationId xmlns:a16="http://schemas.microsoft.com/office/drawing/2014/main" id="{8E6BE7D3-FEE9-4678-87BB-76AED17944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4625" y="2038350"/>
              <a:ext cx="504825" cy="401638"/>
              <a:chOff x="2896" y="396"/>
              <a:chExt cx="1848" cy="1887"/>
            </a:xfrm>
          </p:grpSpPr>
          <p:pic>
            <p:nvPicPr>
              <p:cNvPr id="1040" name="Picture 829" descr="laptop_keyboard">
                <a:extLst>
                  <a:ext uri="{FF2B5EF4-FFF2-40B4-BE49-F238E27FC236}">
                    <a16:creationId xmlns:a16="http://schemas.microsoft.com/office/drawing/2014/main" id="{95B0665E-D100-4D3C-BF77-D6A0E8F5C8C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2966" y="1553"/>
                <a:ext cx="1526" cy="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1" name="Freeform 830">
                <a:extLst>
                  <a:ext uri="{FF2B5EF4-FFF2-40B4-BE49-F238E27FC236}">
                    <a16:creationId xmlns:a16="http://schemas.microsoft.com/office/drawing/2014/main" id="{259FAF90-5B0D-45B4-9BA1-F9ADBD0AB8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844"/>
                <a:ext cx="1228" cy="953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042" name="Picture 831" descr="screen">
                <a:extLst>
                  <a:ext uri="{FF2B5EF4-FFF2-40B4-BE49-F238E27FC236}">
                    <a16:creationId xmlns:a16="http://schemas.microsoft.com/office/drawing/2014/main" id="{025223BB-7B50-4D11-A965-6F88CC90D3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2" y="868"/>
                <a:ext cx="111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43" name="Freeform 832">
                <a:extLst>
                  <a:ext uri="{FF2B5EF4-FFF2-40B4-BE49-F238E27FC236}">
                    <a16:creationId xmlns:a16="http://schemas.microsoft.com/office/drawing/2014/main" id="{98162206-47F9-41CF-BF88-1F79A442B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816"/>
                <a:ext cx="1042" cy="177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4" name="Freeform 833">
                <a:extLst>
                  <a:ext uri="{FF2B5EF4-FFF2-40B4-BE49-F238E27FC236}">
                    <a16:creationId xmlns:a16="http://schemas.microsoft.com/office/drawing/2014/main" id="{A4B679DC-8672-4C95-9580-83C65C0CF3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814"/>
                <a:ext cx="289" cy="739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5" name="Freeform 834">
                <a:extLst>
                  <a:ext uri="{FF2B5EF4-FFF2-40B4-BE49-F238E27FC236}">
                    <a16:creationId xmlns:a16="http://schemas.microsoft.com/office/drawing/2014/main" id="{0FE44319-8438-4BBB-9385-A826392C90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946"/>
                <a:ext cx="311" cy="853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6" name="Freeform 835">
                <a:extLst>
                  <a:ext uri="{FF2B5EF4-FFF2-40B4-BE49-F238E27FC236}">
                    <a16:creationId xmlns:a16="http://schemas.microsoft.com/office/drawing/2014/main" id="{9E711DFE-AA13-49CA-AD40-887A81234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1515"/>
                <a:ext cx="1143" cy="288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7" name="Freeform 836">
                <a:extLst>
                  <a:ext uri="{FF2B5EF4-FFF2-40B4-BE49-F238E27FC236}">
                    <a16:creationId xmlns:a16="http://schemas.microsoft.com/office/drawing/2014/main" id="{8870D251-BBB3-4617-8EE1-2728BB516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954"/>
                <a:ext cx="292" cy="855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1 h 1659"/>
                  <a:gd name="T6" fmla="*/ 0 w 637"/>
                  <a:gd name="T7" fmla="*/ 1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8" name="Freeform 837">
                <a:extLst>
                  <a:ext uri="{FF2B5EF4-FFF2-40B4-BE49-F238E27FC236}">
                    <a16:creationId xmlns:a16="http://schemas.microsoft.com/office/drawing/2014/main" id="{5F919E65-3C77-40B4-9E16-4F14F42C8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9" y="1553"/>
                <a:ext cx="1016" cy="284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1 h 550"/>
                  <a:gd name="T4" fmla="*/ 0 w 2216"/>
                  <a:gd name="T5" fmla="*/ 1 h 550"/>
                  <a:gd name="T6" fmla="*/ 0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DDDDD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49" name="Freeform 838">
                <a:extLst>
                  <a:ext uri="{FF2B5EF4-FFF2-40B4-BE49-F238E27FC236}">
                    <a16:creationId xmlns:a16="http://schemas.microsoft.com/office/drawing/2014/main" id="{48D47F4C-5075-49F3-80DD-C289BB364E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" y="1857"/>
                <a:ext cx="345" cy="169"/>
              </a:xfrm>
              <a:custGeom>
                <a:avLst/>
                <a:gdLst>
                  <a:gd name="T0" fmla="*/ 0 w 752"/>
                  <a:gd name="T1" fmla="*/ 0 h 327"/>
                  <a:gd name="T2" fmla="*/ 0 w 752"/>
                  <a:gd name="T3" fmla="*/ 1 h 327"/>
                  <a:gd name="T4" fmla="*/ 0 w 752"/>
                  <a:gd name="T5" fmla="*/ 1 h 327"/>
                  <a:gd name="T6" fmla="*/ 0 w 752"/>
                  <a:gd name="T7" fmla="*/ 1 h 327"/>
                  <a:gd name="T8" fmla="*/ 0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0" name="Freeform 839">
                <a:extLst>
                  <a:ext uri="{FF2B5EF4-FFF2-40B4-BE49-F238E27FC236}">
                    <a16:creationId xmlns:a16="http://schemas.microsoft.com/office/drawing/2014/main" id="{10DF2CC8-EB65-4197-94ED-6041C6E35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" y="1860"/>
                <a:ext cx="333" cy="160"/>
              </a:xfrm>
              <a:custGeom>
                <a:avLst/>
                <a:gdLst>
                  <a:gd name="T0" fmla="*/ 0 w 726"/>
                  <a:gd name="T1" fmla="*/ 0 h 311"/>
                  <a:gd name="T2" fmla="*/ 0 w 726"/>
                  <a:gd name="T3" fmla="*/ 1 h 311"/>
                  <a:gd name="T4" fmla="*/ 0 w 726"/>
                  <a:gd name="T5" fmla="*/ 1 h 311"/>
                  <a:gd name="T6" fmla="*/ 0 w 726"/>
                  <a:gd name="T7" fmla="*/ 1 h 311"/>
                  <a:gd name="T8" fmla="*/ 0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1" name="Freeform 840">
                <a:extLst>
                  <a:ext uri="{FF2B5EF4-FFF2-40B4-BE49-F238E27FC236}">
                    <a16:creationId xmlns:a16="http://schemas.microsoft.com/office/drawing/2014/main" id="{9E9C4C7F-77F2-4286-91D5-E1B7ECBD0D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23"/>
                <a:ext cx="119" cy="52"/>
              </a:xfrm>
              <a:custGeom>
                <a:avLst/>
                <a:gdLst>
                  <a:gd name="T0" fmla="*/ 0 w 258"/>
                  <a:gd name="T1" fmla="*/ 1 h 100"/>
                  <a:gd name="T2" fmla="*/ 0 w 258"/>
                  <a:gd name="T3" fmla="*/ 0 h 100"/>
                  <a:gd name="T4" fmla="*/ 0 w 258"/>
                  <a:gd name="T5" fmla="*/ 1 h 100"/>
                  <a:gd name="T6" fmla="*/ 0 w 258"/>
                  <a:gd name="T7" fmla="*/ 1 h 100"/>
                  <a:gd name="T8" fmla="*/ 0 w 258"/>
                  <a:gd name="T9" fmla="*/ 1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2" name="Freeform 841">
                <a:extLst>
                  <a:ext uri="{FF2B5EF4-FFF2-40B4-BE49-F238E27FC236}">
                    <a16:creationId xmlns:a16="http://schemas.microsoft.com/office/drawing/2014/main" id="{33F18451-DB68-4FEC-8033-AA2FB60F8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947"/>
                <a:ext cx="89" cy="32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3" name="Freeform 842">
                <a:extLst>
                  <a:ext uri="{FF2B5EF4-FFF2-40B4-BE49-F238E27FC236}">
                    <a16:creationId xmlns:a16="http://schemas.microsoft.com/office/drawing/2014/main" id="{56E96522-63F9-42DF-9CD0-9F3AAB2FFE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1956"/>
                <a:ext cx="119" cy="53"/>
              </a:xfrm>
              <a:custGeom>
                <a:avLst/>
                <a:gdLst>
                  <a:gd name="T0" fmla="*/ 0 w 258"/>
                  <a:gd name="T1" fmla="*/ 1 h 102"/>
                  <a:gd name="T2" fmla="*/ 0 w 258"/>
                  <a:gd name="T3" fmla="*/ 0 h 102"/>
                  <a:gd name="T4" fmla="*/ 0 w 258"/>
                  <a:gd name="T5" fmla="*/ 1 h 102"/>
                  <a:gd name="T6" fmla="*/ 0 w 258"/>
                  <a:gd name="T7" fmla="*/ 1 h 102"/>
                  <a:gd name="T8" fmla="*/ 0 w 258"/>
                  <a:gd name="T9" fmla="*/ 1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4" name="Freeform 843">
                <a:extLst>
                  <a:ext uri="{FF2B5EF4-FFF2-40B4-BE49-F238E27FC236}">
                    <a16:creationId xmlns:a16="http://schemas.microsoft.com/office/drawing/2014/main" id="{5D52DB66-2D38-4DD9-B102-E758730C2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" y="1981"/>
                <a:ext cx="89" cy="33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5" name="Freeform 844">
                <a:extLst>
                  <a:ext uri="{FF2B5EF4-FFF2-40B4-BE49-F238E27FC236}">
                    <a16:creationId xmlns:a16="http://schemas.microsoft.com/office/drawing/2014/main" id="{11FF9F56-86F7-4D7A-8626-B332AD353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882"/>
                <a:ext cx="418" cy="37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6" name="Freeform 845">
                <a:extLst>
                  <a:ext uri="{FF2B5EF4-FFF2-40B4-BE49-F238E27FC236}">
                    <a16:creationId xmlns:a16="http://schemas.microsoft.com/office/drawing/2014/main" id="{5A1D5D47-AF46-474C-B00A-D580469A9A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1912"/>
                <a:ext cx="1069" cy="338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7" name="Freeform 846">
                <a:extLst>
                  <a:ext uri="{FF2B5EF4-FFF2-40B4-BE49-F238E27FC236}">
                    <a16:creationId xmlns:a16="http://schemas.microsoft.com/office/drawing/2014/main" id="{D59C3B6B-EE90-4D01-9797-8E0FEEBF12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" y="1850"/>
                <a:ext cx="12" cy="68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8" name="Freeform 847">
                <a:extLst>
                  <a:ext uri="{FF2B5EF4-FFF2-40B4-BE49-F238E27FC236}">
                    <a16:creationId xmlns:a16="http://schemas.microsoft.com/office/drawing/2014/main" id="{4236B595-0640-41CC-86E3-D948847F75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1571"/>
                <a:ext cx="496" cy="283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59" name="Freeform 848">
                <a:extLst>
                  <a:ext uri="{FF2B5EF4-FFF2-40B4-BE49-F238E27FC236}">
                    <a16:creationId xmlns:a16="http://schemas.microsoft.com/office/drawing/2014/main" id="{8C3885E7-E32D-4F5A-9F17-D58AD8A487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1864"/>
                <a:ext cx="1013" cy="32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0" name="Freeform 849">
                <a:extLst>
                  <a:ext uri="{FF2B5EF4-FFF2-40B4-BE49-F238E27FC236}">
                    <a16:creationId xmlns:a16="http://schemas.microsoft.com/office/drawing/2014/main" id="{DB3A2FEE-847F-47C2-A1EB-F2CE01781A5B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13" y="1841"/>
                <a:ext cx="413" cy="33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61" name="Freeform 850">
                <a:extLst>
                  <a:ext uri="{FF2B5EF4-FFF2-40B4-BE49-F238E27FC236}">
                    <a16:creationId xmlns:a16="http://schemas.microsoft.com/office/drawing/2014/main" id="{58EE7C3A-D038-4527-AC1D-2107F6B7A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862"/>
                <a:ext cx="1124" cy="872"/>
              </a:xfrm>
              <a:custGeom>
                <a:avLst/>
                <a:gdLst>
                  <a:gd name="T0" fmla="*/ 214 w 1124"/>
                  <a:gd name="T1" fmla="*/ 0 h 872"/>
                  <a:gd name="T2" fmla="*/ 1124 w 1124"/>
                  <a:gd name="T3" fmla="*/ 128 h 872"/>
                  <a:gd name="T4" fmla="*/ 884 w 1124"/>
                  <a:gd name="T5" fmla="*/ 872 h 872"/>
                  <a:gd name="T6" fmla="*/ 0 w 1124"/>
                  <a:gd name="T7" fmla="*/ 656 h 872"/>
                  <a:gd name="T8" fmla="*/ 214 w 1124"/>
                  <a:gd name="T9" fmla="*/ 0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4"/>
                  <a:gd name="T16" fmla="*/ 0 h 872"/>
                  <a:gd name="T17" fmla="*/ 1124 w 1124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4" h="872">
                    <a:moveTo>
                      <a:pt x="214" y="0"/>
                    </a:moveTo>
                    <a:lnTo>
                      <a:pt x="1124" y="128"/>
                    </a:lnTo>
                    <a:lnTo>
                      <a:pt x="884" y="872"/>
                    </a:lnTo>
                    <a:lnTo>
                      <a:pt x="0" y="656"/>
                    </a:lnTo>
                    <a:lnTo>
                      <a:pt x="2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1000"/>
                    </a:srgbClr>
                  </a:gs>
                  <a:gs pos="100000">
                    <a:srgbClr val="666666">
                      <a:alpha val="79999"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062" name="Picture 851" descr="grayed_radiation">
                <a:extLst>
                  <a:ext uri="{FF2B5EF4-FFF2-40B4-BE49-F238E27FC236}">
                    <a16:creationId xmlns:a16="http://schemas.microsoft.com/office/drawing/2014/main" id="{B736618F-0300-404C-A031-D2419752C8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6" y="396"/>
                <a:ext cx="1808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4" name="Group 852">
              <a:extLst>
                <a:ext uri="{FF2B5EF4-FFF2-40B4-BE49-F238E27FC236}">
                  <a16:creationId xmlns:a16="http://schemas.microsoft.com/office/drawing/2014/main" id="{77BE8225-04D1-497F-B65D-43C3B1F60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37200" y="3054350"/>
              <a:ext cx="504825" cy="401638"/>
              <a:chOff x="2896" y="396"/>
              <a:chExt cx="1848" cy="1887"/>
            </a:xfrm>
          </p:grpSpPr>
          <p:pic>
            <p:nvPicPr>
              <p:cNvPr id="1017" name="Picture 853" descr="laptop_keyboard">
                <a:extLst>
                  <a:ext uri="{FF2B5EF4-FFF2-40B4-BE49-F238E27FC236}">
                    <a16:creationId xmlns:a16="http://schemas.microsoft.com/office/drawing/2014/main" id="{C17D0AC5-FEC0-44E5-8335-ABFEB43D5B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2966" y="1553"/>
                <a:ext cx="1526" cy="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18" name="Freeform 854">
                <a:extLst>
                  <a:ext uri="{FF2B5EF4-FFF2-40B4-BE49-F238E27FC236}">
                    <a16:creationId xmlns:a16="http://schemas.microsoft.com/office/drawing/2014/main" id="{6010EC90-9414-4BDD-B426-FEB1822993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844"/>
                <a:ext cx="1228" cy="953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019" name="Picture 855" descr="screen">
                <a:extLst>
                  <a:ext uri="{FF2B5EF4-FFF2-40B4-BE49-F238E27FC236}">
                    <a16:creationId xmlns:a16="http://schemas.microsoft.com/office/drawing/2014/main" id="{2FCA35A0-99FA-4671-BC7F-7E761DC734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2" y="868"/>
                <a:ext cx="111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20" name="Freeform 856">
                <a:extLst>
                  <a:ext uri="{FF2B5EF4-FFF2-40B4-BE49-F238E27FC236}">
                    <a16:creationId xmlns:a16="http://schemas.microsoft.com/office/drawing/2014/main" id="{4A5D2398-CF54-4667-988E-C55EE7FB1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816"/>
                <a:ext cx="1042" cy="177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1" name="Freeform 857">
                <a:extLst>
                  <a:ext uri="{FF2B5EF4-FFF2-40B4-BE49-F238E27FC236}">
                    <a16:creationId xmlns:a16="http://schemas.microsoft.com/office/drawing/2014/main" id="{03540819-C24F-4933-BF01-9EC524E0CE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814"/>
                <a:ext cx="289" cy="739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2" name="Freeform 858">
                <a:extLst>
                  <a:ext uri="{FF2B5EF4-FFF2-40B4-BE49-F238E27FC236}">
                    <a16:creationId xmlns:a16="http://schemas.microsoft.com/office/drawing/2014/main" id="{5057C8B6-2D5C-4FEF-8765-0FFD2CC6DD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946"/>
                <a:ext cx="311" cy="853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3" name="Freeform 859">
                <a:extLst>
                  <a:ext uri="{FF2B5EF4-FFF2-40B4-BE49-F238E27FC236}">
                    <a16:creationId xmlns:a16="http://schemas.microsoft.com/office/drawing/2014/main" id="{D4C126ED-44BA-40E9-9F45-45DC2E8D82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1515"/>
                <a:ext cx="1143" cy="288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4" name="Freeform 860">
                <a:extLst>
                  <a:ext uri="{FF2B5EF4-FFF2-40B4-BE49-F238E27FC236}">
                    <a16:creationId xmlns:a16="http://schemas.microsoft.com/office/drawing/2014/main" id="{AE44722D-24FD-4806-B754-B17E56912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954"/>
                <a:ext cx="292" cy="855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1 h 1659"/>
                  <a:gd name="T6" fmla="*/ 0 w 637"/>
                  <a:gd name="T7" fmla="*/ 1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5" name="Freeform 861">
                <a:extLst>
                  <a:ext uri="{FF2B5EF4-FFF2-40B4-BE49-F238E27FC236}">
                    <a16:creationId xmlns:a16="http://schemas.microsoft.com/office/drawing/2014/main" id="{BEB18D5E-6C00-4031-A776-1A61CFE43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9" y="1553"/>
                <a:ext cx="1016" cy="284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1 h 550"/>
                  <a:gd name="T4" fmla="*/ 0 w 2216"/>
                  <a:gd name="T5" fmla="*/ 1 h 550"/>
                  <a:gd name="T6" fmla="*/ 0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DDDDD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6" name="Freeform 862">
                <a:extLst>
                  <a:ext uri="{FF2B5EF4-FFF2-40B4-BE49-F238E27FC236}">
                    <a16:creationId xmlns:a16="http://schemas.microsoft.com/office/drawing/2014/main" id="{E136B863-290D-4FD6-A03D-252A3C9AA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" y="1857"/>
                <a:ext cx="345" cy="169"/>
              </a:xfrm>
              <a:custGeom>
                <a:avLst/>
                <a:gdLst>
                  <a:gd name="T0" fmla="*/ 0 w 752"/>
                  <a:gd name="T1" fmla="*/ 0 h 327"/>
                  <a:gd name="T2" fmla="*/ 0 w 752"/>
                  <a:gd name="T3" fmla="*/ 1 h 327"/>
                  <a:gd name="T4" fmla="*/ 0 w 752"/>
                  <a:gd name="T5" fmla="*/ 1 h 327"/>
                  <a:gd name="T6" fmla="*/ 0 w 752"/>
                  <a:gd name="T7" fmla="*/ 1 h 327"/>
                  <a:gd name="T8" fmla="*/ 0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7" name="Freeform 863">
                <a:extLst>
                  <a:ext uri="{FF2B5EF4-FFF2-40B4-BE49-F238E27FC236}">
                    <a16:creationId xmlns:a16="http://schemas.microsoft.com/office/drawing/2014/main" id="{A78B2D14-683B-4BFF-921C-EEA640A11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" y="1860"/>
                <a:ext cx="333" cy="160"/>
              </a:xfrm>
              <a:custGeom>
                <a:avLst/>
                <a:gdLst>
                  <a:gd name="T0" fmla="*/ 0 w 726"/>
                  <a:gd name="T1" fmla="*/ 0 h 311"/>
                  <a:gd name="T2" fmla="*/ 0 w 726"/>
                  <a:gd name="T3" fmla="*/ 1 h 311"/>
                  <a:gd name="T4" fmla="*/ 0 w 726"/>
                  <a:gd name="T5" fmla="*/ 1 h 311"/>
                  <a:gd name="T6" fmla="*/ 0 w 726"/>
                  <a:gd name="T7" fmla="*/ 1 h 311"/>
                  <a:gd name="T8" fmla="*/ 0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8" name="Freeform 864">
                <a:extLst>
                  <a:ext uri="{FF2B5EF4-FFF2-40B4-BE49-F238E27FC236}">
                    <a16:creationId xmlns:a16="http://schemas.microsoft.com/office/drawing/2014/main" id="{412A9C53-1F3B-4AC5-AEF5-9E69675F9C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23"/>
                <a:ext cx="119" cy="52"/>
              </a:xfrm>
              <a:custGeom>
                <a:avLst/>
                <a:gdLst>
                  <a:gd name="T0" fmla="*/ 0 w 258"/>
                  <a:gd name="T1" fmla="*/ 1 h 100"/>
                  <a:gd name="T2" fmla="*/ 0 w 258"/>
                  <a:gd name="T3" fmla="*/ 0 h 100"/>
                  <a:gd name="T4" fmla="*/ 0 w 258"/>
                  <a:gd name="T5" fmla="*/ 1 h 100"/>
                  <a:gd name="T6" fmla="*/ 0 w 258"/>
                  <a:gd name="T7" fmla="*/ 1 h 100"/>
                  <a:gd name="T8" fmla="*/ 0 w 258"/>
                  <a:gd name="T9" fmla="*/ 1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29" name="Freeform 865">
                <a:extLst>
                  <a:ext uri="{FF2B5EF4-FFF2-40B4-BE49-F238E27FC236}">
                    <a16:creationId xmlns:a16="http://schemas.microsoft.com/office/drawing/2014/main" id="{24FBC50C-A8C9-40F0-8FF6-D6E8B069B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947"/>
                <a:ext cx="89" cy="32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0" name="Freeform 866">
                <a:extLst>
                  <a:ext uri="{FF2B5EF4-FFF2-40B4-BE49-F238E27FC236}">
                    <a16:creationId xmlns:a16="http://schemas.microsoft.com/office/drawing/2014/main" id="{D9FEB864-416B-45E3-A921-B6ECF18918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1956"/>
                <a:ext cx="119" cy="53"/>
              </a:xfrm>
              <a:custGeom>
                <a:avLst/>
                <a:gdLst>
                  <a:gd name="T0" fmla="*/ 0 w 258"/>
                  <a:gd name="T1" fmla="*/ 1 h 102"/>
                  <a:gd name="T2" fmla="*/ 0 w 258"/>
                  <a:gd name="T3" fmla="*/ 0 h 102"/>
                  <a:gd name="T4" fmla="*/ 0 w 258"/>
                  <a:gd name="T5" fmla="*/ 1 h 102"/>
                  <a:gd name="T6" fmla="*/ 0 w 258"/>
                  <a:gd name="T7" fmla="*/ 1 h 102"/>
                  <a:gd name="T8" fmla="*/ 0 w 258"/>
                  <a:gd name="T9" fmla="*/ 1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1" name="Freeform 867">
                <a:extLst>
                  <a:ext uri="{FF2B5EF4-FFF2-40B4-BE49-F238E27FC236}">
                    <a16:creationId xmlns:a16="http://schemas.microsoft.com/office/drawing/2014/main" id="{C70E48EB-FDC9-4350-8C38-5D128C4EE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" y="1981"/>
                <a:ext cx="89" cy="33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2" name="Freeform 868">
                <a:extLst>
                  <a:ext uri="{FF2B5EF4-FFF2-40B4-BE49-F238E27FC236}">
                    <a16:creationId xmlns:a16="http://schemas.microsoft.com/office/drawing/2014/main" id="{FAFD1F43-17FE-4A31-AAB1-FC6FB443F2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882"/>
                <a:ext cx="418" cy="37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3" name="Freeform 869">
                <a:extLst>
                  <a:ext uri="{FF2B5EF4-FFF2-40B4-BE49-F238E27FC236}">
                    <a16:creationId xmlns:a16="http://schemas.microsoft.com/office/drawing/2014/main" id="{94F82929-20C8-43F8-A00D-6BB73E87AC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1912"/>
                <a:ext cx="1069" cy="338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4" name="Freeform 870">
                <a:extLst>
                  <a:ext uri="{FF2B5EF4-FFF2-40B4-BE49-F238E27FC236}">
                    <a16:creationId xmlns:a16="http://schemas.microsoft.com/office/drawing/2014/main" id="{4216187E-B4C5-486B-9BF0-F7F6DCD80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" y="1850"/>
                <a:ext cx="12" cy="68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5" name="Freeform 871">
                <a:extLst>
                  <a:ext uri="{FF2B5EF4-FFF2-40B4-BE49-F238E27FC236}">
                    <a16:creationId xmlns:a16="http://schemas.microsoft.com/office/drawing/2014/main" id="{8C20A08F-BE5B-488A-9F45-A1411D1977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1571"/>
                <a:ext cx="496" cy="283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6" name="Freeform 872">
                <a:extLst>
                  <a:ext uri="{FF2B5EF4-FFF2-40B4-BE49-F238E27FC236}">
                    <a16:creationId xmlns:a16="http://schemas.microsoft.com/office/drawing/2014/main" id="{94809B42-B2F0-4B15-9F1E-403221A5F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1864"/>
                <a:ext cx="1013" cy="32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7" name="Freeform 873">
                <a:extLst>
                  <a:ext uri="{FF2B5EF4-FFF2-40B4-BE49-F238E27FC236}">
                    <a16:creationId xmlns:a16="http://schemas.microsoft.com/office/drawing/2014/main" id="{D0C162B7-C750-4E50-857F-6C9C1B1CBA98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13" y="1841"/>
                <a:ext cx="413" cy="33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38" name="Freeform 874">
                <a:extLst>
                  <a:ext uri="{FF2B5EF4-FFF2-40B4-BE49-F238E27FC236}">
                    <a16:creationId xmlns:a16="http://schemas.microsoft.com/office/drawing/2014/main" id="{0FBF00FA-BA70-42B6-BDA0-37993AE6D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862"/>
                <a:ext cx="1124" cy="872"/>
              </a:xfrm>
              <a:custGeom>
                <a:avLst/>
                <a:gdLst>
                  <a:gd name="T0" fmla="*/ 214 w 1124"/>
                  <a:gd name="T1" fmla="*/ 0 h 872"/>
                  <a:gd name="T2" fmla="*/ 1124 w 1124"/>
                  <a:gd name="T3" fmla="*/ 128 h 872"/>
                  <a:gd name="T4" fmla="*/ 884 w 1124"/>
                  <a:gd name="T5" fmla="*/ 872 h 872"/>
                  <a:gd name="T6" fmla="*/ 0 w 1124"/>
                  <a:gd name="T7" fmla="*/ 656 h 872"/>
                  <a:gd name="T8" fmla="*/ 214 w 1124"/>
                  <a:gd name="T9" fmla="*/ 0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4"/>
                  <a:gd name="T16" fmla="*/ 0 h 872"/>
                  <a:gd name="T17" fmla="*/ 1124 w 1124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4" h="872">
                    <a:moveTo>
                      <a:pt x="214" y="0"/>
                    </a:moveTo>
                    <a:lnTo>
                      <a:pt x="1124" y="128"/>
                    </a:lnTo>
                    <a:lnTo>
                      <a:pt x="884" y="872"/>
                    </a:lnTo>
                    <a:lnTo>
                      <a:pt x="0" y="656"/>
                    </a:lnTo>
                    <a:lnTo>
                      <a:pt x="2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1000"/>
                    </a:srgbClr>
                  </a:gs>
                  <a:gs pos="100000">
                    <a:srgbClr val="666666">
                      <a:alpha val="79999"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039" name="Picture 875" descr="grayed_radiation">
                <a:extLst>
                  <a:ext uri="{FF2B5EF4-FFF2-40B4-BE49-F238E27FC236}">
                    <a16:creationId xmlns:a16="http://schemas.microsoft.com/office/drawing/2014/main" id="{B773F15B-D284-4185-8EB2-9C9596A82A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6" y="396"/>
                <a:ext cx="1808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5" name="Group 876">
              <a:extLst>
                <a:ext uri="{FF2B5EF4-FFF2-40B4-BE49-F238E27FC236}">
                  <a16:creationId xmlns:a16="http://schemas.microsoft.com/office/drawing/2014/main" id="{6B2A8DB6-4B00-47CD-838F-D2E4F26A9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59600" y="5495925"/>
              <a:ext cx="504825" cy="401638"/>
              <a:chOff x="2896" y="396"/>
              <a:chExt cx="1848" cy="1887"/>
            </a:xfrm>
          </p:grpSpPr>
          <p:pic>
            <p:nvPicPr>
              <p:cNvPr id="994" name="Picture 877" descr="laptop_keyboard">
                <a:extLst>
                  <a:ext uri="{FF2B5EF4-FFF2-40B4-BE49-F238E27FC236}">
                    <a16:creationId xmlns:a16="http://schemas.microsoft.com/office/drawing/2014/main" id="{4FD2948B-F1D7-457B-AA27-C3E9EE7E7C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2966" y="1553"/>
                <a:ext cx="1526" cy="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5" name="Freeform 878">
                <a:extLst>
                  <a:ext uri="{FF2B5EF4-FFF2-40B4-BE49-F238E27FC236}">
                    <a16:creationId xmlns:a16="http://schemas.microsoft.com/office/drawing/2014/main" id="{232E7A62-6988-45C5-A7CE-881195C9BA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844"/>
                <a:ext cx="1228" cy="953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96" name="Picture 879" descr="screen">
                <a:extLst>
                  <a:ext uri="{FF2B5EF4-FFF2-40B4-BE49-F238E27FC236}">
                    <a16:creationId xmlns:a16="http://schemas.microsoft.com/office/drawing/2014/main" id="{CB825B53-5F4E-4418-88B3-87EBEEFE39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2" y="868"/>
                <a:ext cx="111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97" name="Freeform 880">
                <a:extLst>
                  <a:ext uri="{FF2B5EF4-FFF2-40B4-BE49-F238E27FC236}">
                    <a16:creationId xmlns:a16="http://schemas.microsoft.com/office/drawing/2014/main" id="{7731CFA9-5381-48FA-9431-DBB84DAE53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816"/>
                <a:ext cx="1042" cy="177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8" name="Freeform 881">
                <a:extLst>
                  <a:ext uri="{FF2B5EF4-FFF2-40B4-BE49-F238E27FC236}">
                    <a16:creationId xmlns:a16="http://schemas.microsoft.com/office/drawing/2014/main" id="{AFEC2AFD-B923-4A38-9BF7-3906ABABAA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814"/>
                <a:ext cx="289" cy="739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9" name="Freeform 882">
                <a:extLst>
                  <a:ext uri="{FF2B5EF4-FFF2-40B4-BE49-F238E27FC236}">
                    <a16:creationId xmlns:a16="http://schemas.microsoft.com/office/drawing/2014/main" id="{2A11FB1B-BA22-4F1D-B185-1E8754C80F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946"/>
                <a:ext cx="311" cy="853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0" name="Freeform 883">
                <a:extLst>
                  <a:ext uri="{FF2B5EF4-FFF2-40B4-BE49-F238E27FC236}">
                    <a16:creationId xmlns:a16="http://schemas.microsoft.com/office/drawing/2014/main" id="{A0BA5DEB-AB7A-4E4E-AA2B-433CEE02C7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1515"/>
                <a:ext cx="1143" cy="288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1" name="Freeform 884">
                <a:extLst>
                  <a:ext uri="{FF2B5EF4-FFF2-40B4-BE49-F238E27FC236}">
                    <a16:creationId xmlns:a16="http://schemas.microsoft.com/office/drawing/2014/main" id="{CFC9BD83-41BF-44E8-93CB-998367C9AE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954"/>
                <a:ext cx="292" cy="855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1 h 1659"/>
                  <a:gd name="T6" fmla="*/ 0 w 637"/>
                  <a:gd name="T7" fmla="*/ 1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2" name="Freeform 885">
                <a:extLst>
                  <a:ext uri="{FF2B5EF4-FFF2-40B4-BE49-F238E27FC236}">
                    <a16:creationId xmlns:a16="http://schemas.microsoft.com/office/drawing/2014/main" id="{D31285D4-5C21-40B8-9007-C88D75774B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9" y="1553"/>
                <a:ext cx="1016" cy="284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1 h 550"/>
                  <a:gd name="T4" fmla="*/ 0 w 2216"/>
                  <a:gd name="T5" fmla="*/ 1 h 550"/>
                  <a:gd name="T6" fmla="*/ 0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DDDDD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3" name="Freeform 886">
                <a:extLst>
                  <a:ext uri="{FF2B5EF4-FFF2-40B4-BE49-F238E27FC236}">
                    <a16:creationId xmlns:a16="http://schemas.microsoft.com/office/drawing/2014/main" id="{E928A5C0-6646-4356-A81B-71D34CAB47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" y="1857"/>
                <a:ext cx="345" cy="169"/>
              </a:xfrm>
              <a:custGeom>
                <a:avLst/>
                <a:gdLst>
                  <a:gd name="T0" fmla="*/ 0 w 752"/>
                  <a:gd name="T1" fmla="*/ 0 h 327"/>
                  <a:gd name="T2" fmla="*/ 0 w 752"/>
                  <a:gd name="T3" fmla="*/ 1 h 327"/>
                  <a:gd name="T4" fmla="*/ 0 w 752"/>
                  <a:gd name="T5" fmla="*/ 1 h 327"/>
                  <a:gd name="T6" fmla="*/ 0 w 752"/>
                  <a:gd name="T7" fmla="*/ 1 h 327"/>
                  <a:gd name="T8" fmla="*/ 0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4" name="Freeform 887">
                <a:extLst>
                  <a:ext uri="{FF2B5EF4-FFF2-40B4-BE49-F238E27FC236}">
                    <a16:creationId xmlns:a16="http://schemas.microsoft.com/office/drawing/2014/main" id="{749AE4BA-83A0-4722-BE30-727A37A0B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" y="1860"/>
                <a:ext cx="333" cy="160"/>
              </a:xfrm>
              <a:custGeom>
                <a:avLst/>
                <a:gdLst>
                  <a:gd name="T0" fmla="*/ 0 w 726"/>
                  <a:gd name="T1" fmla="*/ 0 h 311"/>
                  <a:gd name="T2" fmla="*/ 0 w 726"/>
                  <a:gd name="T3" fmla="*/ 1 h 311"/>
                  <a:gd name="T4" fmla="*/ 0 w 726"/>
                  <a:gd name="T5" fmla="*/ 1 h 311"/>
                  <a:gd name="T6" fmla="*/ 0 w 726"/>
                  <a:gd name="T7" fmla="*/ 1 h 311"/>
                  <a:gd name="T8" fmla="*/ 0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5" name="Freeform 888">
                <a:extLst>
                  <a:ext uri="{FF2B5EF4-FFF2-40B4-BE49-F238E27FC236}">
                    <a16:creationId xmlns:a16="http://schemas.microsoft.com/office/drawing/2014/main" id="{9D9B2769-CC9B-4619-8790-C133379AD6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23"/>
                <a:ext cx="119" cy="52"/>
              </a:xfrm>
              <a:custGeom>
                <a:avLst/>
                <a:gdLst>
                  <a:gd name="T0" fmla="*/ 0 w 258"/>
                  <a:gd name="T1" fmla="*/ 1 h 100"/>
                  <a:gd name="T2" fmla="*/ 0 w 258"/>
                  <a:gd name="T3" fmla="*/ 0 h 100"/>
                  <a:gd name="T4" fmla="*/ 0 w 258"/>
                  <a:gd name="T5" fmla="*/ 1 h 100"/>
                  <a:gd name="T6" fmla="*/ 0 w 258"/>
                  <a:gd name="T7" fmla="*/ 1 h 100"/>
                  <a:gd name="T8" fmla="*/ 0 w 258"/>
                  <a:gd name="T9" fmla="*/ 1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6" name="Freeform 889">
                <a:extLst>
                  <a:ext uri="{FF2B5EF4-FFF2-40B4-BE49-F238E27FC236}">
                    <a16:creationId xmlns:a16="http://schemas.microsoft.com/office/drawing/2014/main" id="{232AA490-399B-430C-AF0A-2A0358F5D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947"/>
                <a:ext cx="89" cy="32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7" name="Freeform 890">
                <a:extLst>
                  <a:ext uri="{FF2B5EF4-FFF2-40B4-BE49-F238E27FC236}">
                    <a16:creationId xmlns:a16="http://schemas.microsoft.com/office/drawing/2014/main" id="{E03D45E4-7CC7-447E-906B-ABF7BDE6FA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1956"/>
                <a:ext cx="119" cy="53"/>
              </a:xfrm>
              <a:custGeom>
                <a:avLst/>
                <a:gdLst>
                  <a:gd name="T0" fmla="*/ 0 w 258"/>
                  <a:gd name="T1" fmla="*/ 1 h 102"/>
                  <a:gd name="T2" fmla="*/ 0 w 258"/>
                  <a:gd name="T3" fmla="*/ 0 h 102"/>
                  <a:gd name="T4" fmla="*/ 0 w 258"/>
                  <a:gd name="T5" fmla="*/ 1 h 102"/>
                  <a:gd name="T6" fmla="*/ 0 w 258"/>
                  <a:gd name="T7" fmla="*/ 1 h 102"/>
                  <a:gd name="T8" fmla="*/ 0 w 258"/>
                  <a:gd name="T9" fmla="*/ 1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8" name="Freeform 891">
                <a:extLst>
                  <a:ext uri="{FF2B5EF4-FFF2-40B4-BE49-F238E27FC236}">
                    <a16:creationId xmlns:a16="http://schemas.microsoft.com/office/drawing/2014/main" id="{865488C5-953C-4251-9368-1B0666B02B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" y="1981"/>
                <a:ext cx="89" cy="33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09" name="Freeform 892">
                <a:extLst>
                  <a:ext uri="{FF2B5EF4-FFF2-40B4-BE49-F238E27FC236}">
                    <a16:creationId xmlns:a16="http://schemas.microsoft.com/office/drawing/2014/main" id="{7D2FAA0E-31EB-490F-B71D-6F77C44D1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882"/>
                <a:ext cx="418" cy="37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0" name="Freeform 893">
                <a:extLst>
                  <a:ext uri="{FF2B5EF4-FFF2-40B4-BE49-F238E27FC236}">
                    <a16:creationId xmlns:a16="http://schemas.microsoft.com/office/drawing/2014/main" id="{326F2E4E-9978-4E12-BBF7-624BA1B8F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1912"/>
                <a:ext cx="1069" cy="338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1" name="Freeform 894">
                <a:extLst>
                  <a:ext uri="{FF2B5EF4-FFF2-40B4-BE49-F238E27FC236}">
                    <a16:creationId xmlns:a16="http://schemas.microsoft.com/office/drawing/2014/main" id="{787767FE-9F80-40E6-A508-C2E3419F9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" y="1850"/>
                <a:ext cx="12" cy="68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2" name="Freeform 895">
                <a:extLst>
                  <a:ext uri="{FF2B5EF4-FFF2-40B4-BE49-F238E27FC236}">
                    <a16:creationId xmlns:a16="http://schemas.microsoft.com/office/drawing/2014/main" id="{35EEBB88-8BC7-45D6-8715-DF076FFAA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1571"/>
                <a:ext cx="496" cy="283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3" name="Freeform 896">
                <a:extLst>
                  <a:ext uri="{FF2B5EF4-FFF2-40B4-BE49-F238E27FC236}">
                    <a16:creationId xmlns:a16="http://schemas.microsoft.com/office/drawing/2014/main" id="{E77230ED-6B5C-489C-B9B6-DB198E276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1864"/>
                <a:ext cx="1013" cy="32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4" name="Freeform 897">
                <a:extLst>
                  <a:ext uri="{FF2B5EF4-FFF2-40B4-BE49-F238E27FC236}">
                    <a16:creationId xmlns:a16="http://schemas.microsoft.com/office/drawing/2014/main" id="{4240709B-48C2-4ADA-8502-5266C58DD1EE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13" y="1841"/>
                <a:ext cx="413" cy="33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15" name="Freeform 898">
                <a:extLst>
                  <a:ext uri="{FF2B5EF4-FFF2-40B4-BE49-F238E27FC236}">
                    <a16:creationId xmlns:a16="http://schemas.microsoft.com/office/drawing/2014/main" id="{652E5359-C651-4A69-AD33-53C23C4DF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862"/>
                <a:ext cx="1124" cy="872"/>
              </a:xfrm>
              <a:custGeom>
                <a:avLst/>
                <a:gdLst>
                  <a:gd name="T0" fmla="*/ 214 w 1124"/>
                  <a:gd name="T1" fmla="*/ 0 h 872"/>
                  <a:gd name="T2" fmla="*/ 1124 w 1124"/>
                  <a:gd name="T3" fmla="*/ 128 h 872"/>
                  <a:gd name="T4" fmla="*/ 884 w 1124"/>
                  <a:gd name="T5" fmla="*/ 872 h 872"/>
                  <a:gd name="T6" fmla="*/ 0 w 1124"/>
                  <a:gd name="T7" fmla="*/ 656 h 872"/>
                  <a:gd name="T8" fmla="*/ 214 w 1124"/>
                  <a:gd name="T9" fmla="*/ 0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4"/>
                  <a:gd name="T16" fmla="*/ 0 h 872"/>
                  <a:gd name="T17" fmla="*/ 1124 w 1124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4" h="872">
                    <a:moveTo>
                      <a:pt x="214" y="0"/>
                    </a:moveTo>
                    <a:lnTo>
                      <a:pt x="1124" y="128"/>
                    </a:lnTo>
                    <a:lnTo>
                      <a:pt x="884" y="872"/>
                    </a:lnTo>
                    <a:lnTo>
                      <a:pt x="0" y="656"/>
                    </a:lnTo>
                    <a:lnTo>
                      <a:pt x="2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1000"/>
                    </a:srgbClr>
                  </a:gs>
                  <a:gs pos="100000">
                    <a:srgbClr val="666666">
                      <a:alpha val="79999"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016" name="Picture 899" descr="grayed_radiation">
                <a:extLst>
                  <a:ext uri="{FF2B5EF4-FFF2-40B4-BE49-F238E27FC236}">
                    <a16:creationId xmlns:a16="http://schemas.microsoft.com/office/drawing/2014/main" id="{5B68E216-84A0-4E05-94ED-10C4E2DBE7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6" y="396"/>
                <a:ext cx="1808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6" name="Group 900">
              <a:extLst>
                <a:ext uri="{FF2B5EF4-FFF2-40B4-BE49-F238E27FC236}">
                  <a16:creationId xmlns:a16="http://schemas.microsoft.com/office/drawing/2014/main" id="{1CE71657-DC2A-426B-833F-AE0A6F2D41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78700" y="5524500"/>
              <a:ext cx="504825" cy="401638"/>
              <a:chOff x="2896" y="396"/>
              <a:chExt cx="1848" cy="1887"/>
            </a:xfrm>
          </p:grpSpPr>
          <p:pic>
            <p:nvPicPr>
              <p:cNvPr id="971" name="Picture 901" descr="laptop_keyboard">
                <a:extLst>
                  <a:ext uri="{FF2B5EF4-FFF2-40B4-BE49-F238E27FC236}">
                    <a16:creationId xmlns:a16="http://schemas.microsoft.com/office/drawing/2014/main" id="{04B4E2B9-CB4D-4ACE-9E6A-9A983CC7E1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2966" y="1553"/>
                <a:ext cx="1526" cy="7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2" name="Freeform 902">
                <a:extLst>
                  <a:ext uri="{FF2B5EF4-FFF2-40B4-BE49-F238E27FC236}">
                    <a16:creationId xmlns:a16="http://schemas.microsoft.com/office/drawing/2014/main" id="{68D9137A-F667-494D-8ACD-036A2F980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2" y="844"/>
                <a:ext cx="1228" cy="953"/>
              </a:xfrm>
              <a:custGeom>
                <a:avLst/>
                <a:gdLst>
                  <a:gd name="T0" fmla="*/ 0 w 2982"/>
                  <a:gd name="T1" fmla="*/ 0 h 2442"/>
                  <a:gd name="T2" fmla="*/ 0 w 2982"/>
                  <a:gd name="T3" fmla="*/ 0 h 2442"/>
                  <a:gd name="T4" fmla="*/ 0 w 2982"/>
                  <a:gd name="T5" fmla="*/ 0 h 2442"/>
                  <a:gd name="T6" fmla="*/ 0 w 2982"/>
                  <a:gd name="T7" fmla="*/ 0 h 2442"/>
                  <a:gd name="T8" fmla="*/ 0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73" name="Picture 903" descr="screen">
                <a:extLst>
                  <a:ext uri="{FF2B5EF4-FFF2-40B4-BE49-F238E27FC236}">
                    <a16:creationId xmlns:a16="http://schemas.microsoft.com/office/drawing/2014/main" id="{FF44EBA2-9A23-4958-93A7-01643EA7C07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32" y="868"/>
                <a:ext cx="1117" cy="86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4" name="Freeform 904">
                <a:extLst>
                  <a:ext uri="{FF2B5EF4-FFF2-40B4-BE49-F238E27FC236}">
                    <a16:creationId xmlns:a16="http://schemas.microsoft.com/office/drawing/2014/main" id="{2FBD011F-C9F4-4D88-ACF5-CE48EC2AB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95" y="816"/>
                <a:ext cx="1042" cy="177"/>
              </a:xfrm>
              <a:custGeom>
                <a:avLst/>
                <a:gdLst>
                  <a:gd name="T0" fmla="*/ 0 w 2528"/>
                  <a:gd name="T1" fmla="*/ 0 h 455"/>
                  <a:gd name="T2" fmla="*/ 0 w 2528"/>
                  <a:gd name="T3" fmla="*/ 0 h 455"/>
                  <a:gd name="T4" fmla="*/ 0 w 2528"/>
                  <a:gd name="T5" fmla="*/ 0 h 455"/>
                  <a:gd name="T6" fmla="*/ 0 w 2528"/>
                  <a:gd name="T7" fmla="*/ 0 h 455"/>
                  <a:gd name="T8" fmla="*/ 0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5" name="Freeform 905">
                <a:extLst>
                  <a:ext uri="{FF2B5EF4-FFF2-40B4-BE49-F238E27FC236}">
                    <a16:creationId xmlns:a16="http://schemas.microsoft.com/office/drawing/2014/main" id="{AEA8BBD8-D513-4A44-8EDA-C30F78927C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1" y="814"/>
                <a:ext cx="289" cy="739"/>
              </a:xfrm>
              <a:custGeom>
                <a:avLst/>
                <a:gdLst>
                  <a:gd name="T0" fmla="*/ 0 w 702"/>
                  <a:gd name="T1" fmla="*/ 0 h 1893"/>
                  <a:gd name="T2" fmla="*/ 0 w 702"/>
                  <a:gd name="T3" fmla="*/ 0 h 1893"/>
                  <a:gd name="T4" fmla="*/ 0 w 702"/>
                  <a:gd name="T5" fmla="*/ 0 h 1893"/>
                  <a:gd name="T6" fmla="*/ 0 w 702"/>
                  <a:gd name="T7" fmla="*/ 0 h 1893"/>
                  <a:gd name="T8" fmla="*/ 0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6" name="Freeform 906">
                <a:extLst>
                  <a:ext uri="{FF2B5EF4-FFF2-40B4-BE49-F238E27FC236}">
                    <a16:creationId xmlns:a16="http://schemas.microsoft.com/office/drawing/2014/main" id="{4C4925F0-5A1C-4BD0-AAC0-02B8C6917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18" y="946"/>
                <a:ext cx="311" cy="853"/>
              </a:xfrm>
              <a:custGeom>
                <a:avLst/>
                <a:gdLst>
                  <a:gd name="T0" fmla="*/ 0 w 756"/>
                  <a:gd name="T1" fmla="*/ 0 h 2184"/>
                  <a:gd name="T2" fmla="*/ 0 w 756"/>
                  <a:gd name="T3" fmla="*/ 0 h 2184"/>
                  <a:gd name="T4" fmla="*/ 0 w 756"/>
                  <a:gd name="T5" fmla="*/ 0 h 2184"/>
                  <a:gd name="T6" fmla="*/ 0 w 756"/>
                  <a:gd name="T7" fmla="*/ 0 h 2184"/>
                  <a:gd name="T8" fmla="*/ 0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7" name="Freeform 907">
                <a:extLst>
                  <a:ext uri="{FF2B5EF4-FFF2-40B4-BE49-F238E27FC236}">
                    <a16:creationId xmlns:a16="http://schemas.microsoft.com/office/drawing/2014/main" id="{926430B3-87A6-4B76-857F-051B5C9FD9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7" y="1515"/>
                <a:ext cx="1143" cy="288"/>
              </a:xfrm>
              <a:custGeom>
                <a:avLst/>
                <a:gdLst>
                  <a:gd name="T0" fmla="*/ 0 w 2773"/>
                  <a:gd name="T1" fmla="*/ 0 h 738"/>
                  <a:gd name="T2" fmla="*/ 0 w 2773"/>
                  <a:gd name="T3" fmla="*/ 0 h 738"/>
                  <a:gd name="T4" fmla="*/ 0 w 2773"/>
                  <a:gd name="T5" fmla="*/ 0 h 738"/>
                  <a:gd name="T6" fmla="*/ 0 w 2773"/>
                  <a:gd name="T7" fmla="*/ 0 h 738"/>
                  <a:gd name="T8" fmla="*/ 0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8" name="Freeform 908">
                <a:extLst>
                  <a:ext uri="{FF2B5EF4-FFF2-40B4-BE49-F238E27FC236}">
                    <a16:creationId xmlns:a16="http://schemas.microsoft.com/office/drawing/2014/main" id="{3264949B-DA70-46A8-A5AD-B04D7D9C9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" y="954"/>
                <a:ext cx="292" cy="855"/>
              </a:xfrm>
              <a:custGeom>
                <a:avLst/>
                <a:gdLst>
                  <a:gd name="T0" fmla="*/ 0 w 637"/>
                  <a:gd name="T1" fmla="*/ 0 h 1659"/>
                  <a:gd name="T2" fmla="*/ 0 w 637"/>
                  <a:gd name="T3" fmla="*/ 0 h 1659"/>
                  <a:gd name="T4" fmla="*/ 0 w 637"/>
                  <a:gd name="T5" fmla="*/ 1 h 1659"/>
                  <a:gd name="T6" fmla="*/ 0 w 637"/>
                  <a:gd name="T7" fmla="*/ 1 h 1659"/>
                  <a:gd name="T8" fmla="*/ 0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79" name="Freeform 909">
                <a:extLst>
                  <a:ext uri="{FF2B5EF4-FFF2-40B4-BE49-F238E27FC236}">
                    <a16:creationId xmlns:a16="http://schemas.microsoft.com/office/drawing/2014/main" id="{6ADD4972-C7CF-4573-9798-99B8A2B01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9" y="1553"/>
                <a:ext cx="1016" cy="284"/>
              </a:xfrm>
              <a:custGeom>
                <a:avLst/>
                <a:gdLst>
                  <a:gd name="T0" fmla="*/ 0 w 2216"/>
                  <a:gd name="T1" fmla="*/ 0 h 550"/>
                  <a:gd name="T2" fmla="*/ 0 w 2216"/>
                  <a:gd name="T3" fmla="*/ 1 h 550"/>
                  <a:gd name="T4" fmla="*/ 0 w 2216"/>
                  <a:gd name="T5" fmla="*/ 1 h 550"/>
                  <a:gd name="T6" fmla="*/ 0 w 2216"/>
                  <a:gd name="T7" fmla="*/ 1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bg2"/>
                  </a:gs>
                  <a:gs pos="100000">
                    <a:srgbClr val="DDDDDD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0" name="Freeform 910">
                <a:extLst>
                  <a:ext uri="{FF2B5EF4-FFF2-40B4-BE49-F238E27FC236}">
                    <a16:creationId xmlns:a16="http://schemas.microsoft.com/office/drawing/2014/main" id="{C7063181-309F-4D3A-855D-796FD57C40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" y="1857"/>
                <a:ext cx="345" cy="169"/>
              </a:xfrm>
              <a:custGeom>
                <a:avLst/>
                <a:gdLst>
                  <a:gd name="T0" fmla="*/ 0 w 752"/>
                  <a:gd name="T1" fmla="*/ 0 h 327"/>
                  <a:gd name="T2" fmla="*/ 0 w 752"/>
                  <a:gd name="T3" fmla="*/ 1 h 327"/>
                  <a:gd name="T4" fmla="*/ 0 w 752"/>
                  <a:gd name="T5" fmla="*/ 1 h 327"/>
                  <a:gd name="T6" fmla="*/ 0 w 752"/>
                  <a:gd name="T7" fmla="*/ 1 h 327"/>
                  <a:gd name="T8" fmla="*/ 0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1" name="Freeform 911">
                <a:extLst>
                  <a:ext uri="{FF2B5EF4-FFF2-40B4-BE49-F238E27FC236}">
                    <a16:creationId xmlns:a16="http://schemas.microsoft.com/office/drawing/2014/main" id="{39A813FB-30E4-4DD3-A0F1-72D426D23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9" y="1860"/>
                <a:ext cx="333" cy="160"/>
              </a:xfrm>
              <a:custGeom>
                <a:avLst/>
                <a:gdLst>
                  <a:gd name="T0" fmla="*/ 0 w 726"/>
                  <a:gd name="T1" fmla="*/ 0 h 311"/>
                  <a:gd name="T2" fmla="*/ 0 w 726"/>
                  <a:gd name="T3" fmla="*/ 1 h 311"/>
                  <a:gd name="T4" fmla="*/ 0 w 726"/>
                  <a:gd name="T5" fmla="*/ 1 h 311"/>
                  <a:gd name="T6" fmla="*/ 0 w 726"/>
                  <a:gd name="T7" fmla="*/ 1 h 311"/>
                  <a:gd name="T8" fmla="*/ 0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2" name="Freeform 912">
                <a:extLst>
                  <a:ext uri="{FF2B5EF4-FFF2-40B4-BE49-F238E27FC236}">
                    <a16:creationId xmlns:a16="http://schemas.microsoft.com/office/drawing/2014/main" id="{C175919B-BBE8-4B5A-BE49-14644EE086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" y="1923"/>
                <a:ext cx="119" cy="52"/>
              </a:xfrm>
              <a:custGeom>
                <a:avLst/>
                <a:gdLst>
                  <a:gd name="T0" fmla="*/ 0 w 258"/>
                  <a:gd name="T1" fmla="*/ 1 h 100"/>
                  <a:gd name="T2" fmla="*/ 0 w 258"/>
                  <a:gd name="T3" fmla="*/ 0 h 100"/>
                  <a:gd name="T4" fmla="*/ 0 w 258"/>
                  <a:gd name="T5" fmla="*/ 1 h 100"/>
                  <a:gd name="T6" fmla="*/ 0 w 258"/>
                  <a:gd name="T7" fmla="*/ 1 h 100"/>
                  <a:gd name="T8" fmla="*/ 0 w 258"/>
                  <a:gd name="T9" fmla="*/ 1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3" name="Freeform 913">
                <a:extLst>
                  <a:ext uri="{FF2B5EF4-FFF2-40B4-BE49-F238E27FC236}">
                    <a16:creationId xmlns:a16="http://schemas.microsoft.com/office/drawing/2014/main" id="{019AE984-D1E6-46CA-9DAB-F295DCCFB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9" y="1947"/>
                <a:ext cx="89" cy="32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4" name="Freeform 914">
                <a:extLst>
                  <a:ext uri="{FF2B5EF4-FFF2-40B4-BE49-F238E27FC236}">
                    <a16:creationId xmlns:a16="http://schemas.microsoft.com/office/drawing/2014/main" id="{86553874-5767-403A-8D67-3DFA7A0B4A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0" y="1956"/>
                <a:ext cx="119" cy="53"/>
              </a:xfrm>
              <a:custGeom>
                <a:avLst/>
                <a:gdLst>
                  <a:gd name="T0" fmla="*/ 0 w 258"/>
                  <a:gd name="T1" fmla="*/ 1 h 102"/>
                  <a:gd name="T2" fmla="*/ 0 w 258"/>
                  <a:gd name="T3" fmla="*/ 0 h 102"/>
                  <a:gd name="T4" fmla="*/ 0 w 258"/>
                  <a:gd name="T5" fmla="*/ 1 h 102"/>
                  <a:gd name="T6" fmla="*/ 0 w 258"/>
                  <a:gd name="T7" fmla="*/ 1 h 102"/>
                  <a:gd name="T8" fmla="*/ 0 w 258"/>
                  <a:gd name="T9" fmla="*/ 1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5" name="Freeform 915">
                <a:extLst>
                  <a:ext uri="{FF2B5EF4-FFF2-40B4-BE49-F238E27FC236}">
                    <a16:creationId xmlns:a16="http://schemas.microsoft.com/office/drawing/2014/main" id="{E759EAB3-5DE7-4C23-A223-11BE668BFE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" y="1981"/>
                <a:ext cx="89" cy="33"/>
              </a:xfrm>
              <a:custGeom>
                <a:avLst/>
                <a:gdLst>
                  <a:gd name="T0" fmla="*/ 0 w 194"/>
                  <a:gd name="T1" fmla="*/ 0 h 63"/>
                  <a:gd name="T2" fmla="*/ 0 w 194"/>
                  <a:gd name="T3" fmla="*/ 1 h 63"/>
                  <a:gd name="T4" fmla="*/ 0 w 194"/>
                  <a:gd name="T5" fmla="*/ 1 h 63"/>
                  <a:gd name="T6" fmla="*/ 0 w 194"/>
                  <a:gd name="T7" fmla="*/ 1 h 63"/>
                  <a:gd name="T8" fmla="*/ 0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6" name="Freeform 916">
                <a:extLst>
                  <a:ext uri="{FF2B5EF4-FFF2-40B4-BE49-F238E27FC236}">
                    <a16:creationId xmlns:a16="http://schemas.microsoft.com/office/drawing/2014/main" id="{8AE2D51F-893C-482B-9B8C-1DF7695DD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2" y="1882"/>
                <a:ext cx="418" cy="371"/>
              </a:xfrm>
              <a:custGeom>
                <a:avLst/>
                <a:gdLst>
                  <a:gd name="T0" fmla="*/ 0 w 990"/>
                  <a:gd name="T1" fmla="*/ 0 h 792"/>
                  <a:gd name="T2" fmla="*/ 0 w 990"/>
                  <a:gd name="T3" fmla="*/ 0 h 792"/>
                  <a:gd name="T4" fmla="*/ 0 w 990"/>
                  <a:gd name="T5" fmla="*/ 0 h 792"/>
                  <a:gd name="T6" fmla="*/ 0 w 990"/>
                  <a:gd name="T7" fmla="*/ 0 h 792"/>
                  <a:gd name="T8" fmla="*/ 0 w 990"/>
                  <a:gd name="T9" fmla="*/ 0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7" name="Freeform 917">
                <a:extLst>
                  <a:ext uri="{FF2B5EF4-FFF2-40B4-BE49-F238E27FC236}">
                    <a16:creationId xmlns:a16="http://schemas.microsoft.com/office/drawing/2014/main" id="{9DCB83E1-13F4-437C-9A77-8F2136CEE5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6" y="1912"/>
                <a:ext cx="1069" cy="338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8" name="Freeform 918">
                <a:extLst>
                  <a:ext uri="{FF2B5EF4-FFF2-40B4-BE49-F238E27FC236}">
                    <a16:creationId xmlns:a16="http://schemas.microsoft.com/office/drawing/2014/main" id="{F4BFE51B-11EB-4509-8196-B48CCBC29F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" y="1850"/>
                <a:ext cx="12" cy="68"/>
              </a:xfrm>
              <a:custGeom>
                <a:avLst/>
                <a:gdLst>
                  <a:gd name="T0" fmla="*/ 0 w 26"/>
                  <a:gd name="T1" fmla="*/ 0 h 147"/>
                  <a:gd name="T2" fmla="*/ 0 w 26"/>
                  <a:gd name="T3" fmla="*/ 0 h 147"/>
                  <a:gd name="T4" fmla="*/ 0 w 26"/>
                  <a:gd name="T5" fmla="*/ 0 h 147"/>
                  <a:gd name="T6" fmla="*/ 0 w 26"/>
                  <a:gd name="T7" fmla="*/ 0 h 147"/>
                  <a:gd name="T8" fmla="*/ 0 w 26"/>
                  <a:gd name="T9" fmla="*/ 0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89" name="Freeform 919">
                <a:extLst>
                  <a:ext uri="{FF2B5EF4-FFF2-40B4-BE49-F238E27FC236}">
                    <a16:creationId xmlns:a16="http://schemas.microsoft.com/office/drawing/2014/main" id="{503C2E31-9CA7-4258-8E05-301312FB43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8" y="1571"/>
                <a:ext cx="496" cy="283"/>
              </a:xfrm>
              <a:custGeom>
                <a:avLst/>
                <a:gdLst>
                  <a:gd name="T0" fmla="*/ 0 w 1176"/>
                  <a:gd name="T1" fmla="*/ 0 h 606"/>
                  <a:gd name="T2" fmla="*/ 0 w 1176"/>
                  <a:gd name="T3" fmla="*/ 0 h 606"/>
                  <a:gd name="T4" fmla="*/ 0 w 1176"/>
                  <a:gd name="T5" fmla="*/ 0 h 606"/>
                  <a:gd name="T6" fmla="*/ 0 w 1176"/>
                  <a:gd name="T7" fmla="*/ 0 h 606"/>
                  <a:gd name="T8" fmla="*/ 0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0" name="Freeform 920">
                <a:extLst>
                  <a:ext uri="{FF2B5EF4-FFF2-40B4-BE49-F238E27FC236}">
                    <a16:creationId xmlns:a16="http://schemas.microsoft.com/office/drawing/2014/main" id="{05C17C91-4E79-4F12-9862-0A987B59C7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" y="1864"/>
                <a:ext cx="1013" cy="325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1" name="Freeform 921">
                <a:extLst>
                  <a:ext uri="{FF2B5EF4-FFF2-40B4-BE49-F238E27FC236}">
                    <a16:creationId xmlns:a16="http://schemas.microsoft.com/office/drawing/2014/main" id="{174E21E6-7014-476B-B2A8-60A8F9877F0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4013" y="1841"/>
                <a:ext cx="413" cy="33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0 h 723"/>
                  <a:gd name="T6" fmla="*/ 0 w 2532"/>
                  <a:gd name="T7" fmla="*/ 0 h 723"/>
                  <a:gd name="T8" fmla="*/ 0 w 2532"/>
                  <a:gd name="T9" fmla="*/ 0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92" name="Freeform 922">
                <a:extLst>
                  <a:ext uri="{FF2B5EF4-FFF2-40B4-BE49-F238E27FC236}">
                    <a16:creationId xmlns:a16="http://schemas.microsoft.com/office/drawing/2014/main" id="{C07BFCE4-48B4-48A9-B8C4-FA404F7ED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0" y="862"/>
                <a:ext cx="1124" cy="872"/>
              </a:xfrm>
              <a:custGeom>
                <a:avLst/>
                <a:gdLst>
                  <a:gd name="T0" fmla="*/ 214 w 1124"/>
                  <a:gd name="T1" fmla="*/ 0 h 872"/>
                  <a:gd name="T2" fmla="*/ 1124 w 1124"/>
                  <a:gd name="T3" fmla="*/ 128 h 872"/>
                  <a:gd name="T4" fmla="*/ 884 w 1124"/>
                  <a:gd name="T5" fmla="*/ 872 h 872"/>
                  <a:gd name="T6" fmla="*/ 0 w 1124"/>
                  <a:gd name="T7" fmla="*/ 656 h 872"/>
                  <a:gd name="T8" fmla="*/ 214 w 1124"/>
                  <a:gd name="T9" fmla="*/ 0 h 87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24"/>
                  <a:gd name="T16" fmla="*/ 0 h 872"/>
                  <a:gd name="T17" fmla="*/ 1124 w 1124"/>
                  <a:gd name="T18" fmla="*/ 872 h 87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24" h="872">
                    <a:moveTo>
                      <a:pt x="214" y="0"/>
                    </a:moveTo>
                    <a:lnTo>
                      <a:pt x="1124" y="128"/>
                    </a:lnTo>
                    <a:lnTo>
                      <a:pt x="884" y="872"/>
                    </a:lnTo>
                    <a:lnTo>
                      <a:pt x="0" y="656"/>
                    </a:lnTo>
                    <a:lnTo>
                      <a:pt x="2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>
                      <a:alpha val="81000"/>
                    </a:srgbClr>
                  </a:gs>
                  <a:gs pos="100000">
                    <a:srgbClr val="666666">
                      <a:alpha val="79999"/>
                    </a:srgbClr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993" name="Picture 923" descr="grayed_radiation">
                <a:extLst>
                  <a:ext uri="{FF2B5EF4-FFF2-40B4-BE49-F238E27FC236}">
                    <a16:creationId xmlns:a16="http://schemas.microsoft.com/office/drawing/2014/main" id="{AD8926C5-4EAB-4E88-9AA4-9F15AF2C7D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96" y="396"/>
                <a:ext cx="1808" cy="10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87" name="Group 924">
              <a:extLst>
                <a:ext uri="{FF2B5EF4-FFF2-40B4-BE49-F238E27FC236}">
                  <a16:creationId xmlns:a16="http://schemas.microsoft.com/office/drawing/2014/main" id="{461E128E-17DD-4753-98C3-DE449EC4396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49875" y="1590675"/>
              <a:ext cx="617538" cy="387350"/>
              <a:chOff x="2920" y="972"/>
              <a:chExt cx="389" cy="244"/>
            </a:xfrm>
          </p:grpSpPr>
          <p:grpSp>
            <p:nvGrpSpPr>
              <p:cNvPr id="959" name="Group 925">
                <a:extLst>
                  <a:ext uri="{FF2B5EF4-FFF2-40B4-BE49-F238E27FC236}">
                    <a16:creationId xmlns:a16="http://schemas.microsoft.com/office/drawing/2014/main" id="{91BCACEC-58F2-4C97-B0F4-48983B04D60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85" y="1027"/>
                <a:ext cx="102" cy="189"/>
                <a:chOff x="3436" y="1504"/>
                <a:chExt cx="393" cy="942"/>
              </a:xfrm>
            </p:grpSpPr>
            <p:pic>
              <p:nvPicPr>
                <p:cNvPr id="961" name="Picture 926" descr="iphone_stylized_small">
                  <a:extLst>
                    <a:ext uri="{FF2B5EF4-FFF2-40B4-BE49-F238E27FC236}">
                      <a16:creationId xmlns:a16="http://schemas.microsoft.com/office/drawing/2014/main" id="{5F04E86F-5012-461A-9113-95C7A9F2F5C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436" y="1504"/>
                  <a:ext cx="393" cy="94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62" name="Freeform 927">
                  <a:extLst>
                    <a:ext uri="{FF2B5EF4-FFF2-40B4-BE49-F238E27FC236}">
                      <a16:creationId xmlns:a16="http://schemas.microsoft.com/office/drawing/2014/main" id="{69085352-36D6-41E5-A362-AFDD00A9F0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84" y="1523"/>
                  <a:ext cx="339" cy="906"/>
                </a:xfrm>
                <a:custGeom>
                  <a:avLst/>
                  <a:gdLst>
                    <a:gd name="T0" fmla="*/ 6 w 339"/>
                    <a:gd name="T1" fmla="*/ 31 h 906"/>
                    <a:gd name="T2" fmla="*/ 38 w 339"/>
                    <a:gd name="T3" fmla="*/ 0 h 906"/>
                    <a:gd name="T4" fmla="*/ 323 w 339"/>
                    <a:gd name="T5" fmla="*/ 45 h 906"/>
                    <a:gd name="T6" fmla="*/ 338 w 339"/>
                    <a:gd name="T7" fmla="*/ 85 h 906"/>
                    <a:gd name="T8" fmla="*/ 339 w 339"/>
                    <a:gd name="T9" fmla="*/ 813 h 906"/>
                    <a:gd name="T10" fmla="*/ 312 w 339"/>
                    <a:gd name="T11" fmla="*/ 865 h 906"/>
                    <a:gd name="T12" fmla="*/ 29 w 339"/>
                    <a:gd name="T13" fmla="*/ 906 h 906"/>
                    <a:gd name="T14" fmla="*/ 0 w 339"/>
                    <a:gd name="T15" fmla="*/ 876 h 906"/>
                    <a:gd name="T16" fmla="*/ 6 w 339"/>
                    <a:gd name="T17" fmla="*/ 31 h 90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39"/>
                    <a:gd name="T28" fmla="*/ 0 h 906"/>
                    <a:gd name="T29" fmla="*/ 339 w 339"/>
                    <a:gd name="T30" fmla="*/ 906 h 90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39" h="906">
                      <a:moveTo>
                        <a:pt x="6" y="31"/>
                      </a:moveTo>
                      <a:lnTo>
                        <a:pt x="38" y="0"/>
                      </a:lnTo>
                      <a:lnTo>
                        <a:pt x="323" y="45"/>
                      </a:lnTo>
                      <a:lnTo>
                        <a:pt x="338" y="85"/>
                      </a:lnTo>
                      <a:lnTo>
                        <a:pt x="339" y="813"/>
                      </a:lnTo>
                      <a:lnTo>
                        <a:pt x="312" y="865"/>
                      </a:lnTo>
                      <a:lnTo>
                        <a:pt x="29" y="906"/>
                      </a:lnTo>
                      <a:lnTo>
                        <a:pt x="0" y="876"/>
                      </a:lnTo>
                      <a:lnTo>
                        <a:pt x="6" y="31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DDDDDD">
                        <a:alpha val="82001"/>
                      </a:srgbClr>
                    </a:gs>
                    <a:gs pos="100000">
                      <a:srgbClr val="666666">
                        <a:alpha val="82001"/>
                      </a:srgbClr>
                    </a:gs>
                  </a:gsLst>
                  <a:lin ang="54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963" name="Group 928">
                  <a:extLst>
                    <a:ext uri="{FF2B5EF4-FFF2-40B4-BE49-F238E27FC236}">
                      <a16:creationId xmlns:a16="http://schemas.microsoft.com/office/drawing/2014/main" id="{6649CF71-073B-49E7-A1C9-184A4A68F82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511" y="1689"/>
                  <a:ext cx="289" cy="576"/>
                  <a:chOff x="3511" y="1689"/>
                  <a:chExt cx="289" cy="576"/>
                </a:xfrm>
              </p:grpSpPr>
              <p:sp>
                <p:nvSpPr>
                  <p:cNvPr id="964" name="Freeform 929">
                    <a:extLst>
                      <a:ext uri="{FF2B5EF4-FFF2-40B4-BE49-F238E27FC236}">
                        <a16:creationId xmlns:a16="http://schemas.microsoft.com/office/drawing/2014/main" id="{70639916-E7D9-4755-931B-DD7A8995AF9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9" y="2175"/>
                    <a:ext cx="66" cy="90"/>
                  </a:xfrm>
                  <a:custGeom>
                    <a:avLst/>
                    <a:gdLst>
                      <a:gd name="T0" fmla="*/ 0 w 66"/>
                      <a:gd name="T1" fmla="*/ 5 h 90"/>
                      <a:gd name="T2" fmla="*/ 66 w 66"/>
                      <a:gd name="T3" fmla="*/ 0 h 90"/>
                      <a:gd name="T4" fmla="*/ 65 w 66"/>
                      <a:gd name="T5" fmla="*/ 80 h 90"/>
                      <a:gd name="T6" fmla="*/ 2 w 66"/>
                      <a:gd name="T7" fmla="*/ 90 h 90"/>
                      <a:gd name="T8" fmla="*/ 0 w 66"/>
                      <a:gd name="T9" fmla="*/ 5 h 9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6"/>
                      <a:gd name="T16" fmla="*/ 0 h 90"/>
                      <a:gd name="T17" fmla="*/ 66 w 66"/>
                      <a:gd name="T18" fmla="*/ 90 h 9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6" h="90">
                        <a:moveTo>
                          <a:pt x="0" y="5"/>
                        </a:moveTo>
                        <a:lnTo>
                          <a:pt x="66" y="0"/>
                        </a:lnTo>
                        <a:lnTo>
                          <a:pt x="65" y="80"/>
                        </a:lnTo>
                        <a:lnTo>
                          <a:pt x="2" y="90"/>
                        </a:lnTo>
                        <a:lnTo>
                          <a:pt x="0" y="5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5" name="Freeform 930">
                    <a:extLst>
                      <a:ext uri="{FF2B5EF4-FFF2-40B4-BE49-F238E27FC236}">
                        <a16:creationId xmlns:a16="http://schemas.microsoft.com/office/drawing/2014/main" id="{83FF6199-176B-462F-9FAA-C268728A119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93" y="2166"/>
                    <a:ext cx="69" cy="89"/>
                  </a:xfrm>
                  <a:custGeom>
                    <a:avLst/>
                    <a:gdLst>
                      <a:gd name="T0" fmla="*/ 3 w 69"/>
                      <a:gd name="T1" fmla="*/ 8 h 89"/>
                      <a:gd name="T2" fmla="*/ 66 w 69"/>
                      <a:gd name="T3" fmla="*/ 0 h 89"/>
                      <a:gd name="T4" fmla="*/ 69 w 69"/>
                      <a:gd name="T5" fmla="*/ 80 h 89"/>
                      <a:gd name="T6" fmla="*/ 0 w 69"/>
                      <a:gd name="T7" fmla="*/ 89 h 89"/>
                      <a:gd name="T8" fmla="*/ 3 w 69"/>
                      <a:gd name="T9" fmla="*/ 8 h 89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9"/>
                      <a:gd name="T16" fmla="*/ 0 h 89"/>
                      <a:gd name="T17" fmla="*/ 69 w 69"/>
                      <a:gd name="T18" fmla="*/ 89 h 89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9" h="89">
                        <a:moveTo>
                          <a:pt x="3" y="8"/>
                        </a:moveTo>
                        <a:lnTo>
                          <a:pt x="66" y="0"/>
                        </a:lnTo>
                        <a:lnTo>
                          <a:pt x="69" y="80"/>
                        </a:lnTo>
                        <a:lnTo>
                          <a:pt x="0" y="89"/>
                        </a:lnTo>
                        <a:lnTo>
                          <a:pt x="3" y="8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6" name="Freeform 931">
                    <a:extLst>
                      <a:ext uri="{FF2B5EF4-FFF2-40B4-BE49-F238E27FC236}">
                        <a16:creationId xmlns:a16="http://schemas.microsoft.com/office/drawing/2014/main" id="{75F89674-D935-4FE4-8D19-95069C628D7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65" y="2162"/>
                    <a:ext cx="62" cy="82"/>
                  </a:xfrm>
                  <a:custGeom>
                    <a:avLst/>
                    <a:gdLst>
                      <a:gd name="T0" fmla="*/ 0 w 62"/>
                      <a:gd name="T1" fmla="*/ 6 h 82"/>
                      <a:gd name="T2" fmla="*/ 61 w 62"/>
                      <a:gd name="T3" fmla="*/ 0 h 82"/>
                      <a:gd name="T4" fmla="*/ 62 w 62"/>
                      <a:gd name="T5" fmla="*/ 75 h 82"/>
                      <a:gd name="T6" fmla="*/ 3 w 62"/>
                      <a:gd name="T7" fmla="*/ 82 h 82"/>
                      <a:gd name="T8" fmla="*/ 0 w 62"/>
                      <a:gd name="T9" fmla="*/ 6 h 8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2"/>
                      <a:gd name="T16" fmla="*/ 0 h 82"/>
                      <a:gd name="T17" fmla="*/ 62 w 62"/>
                      <a:gd name="T18" fmla="*/ 82 h 8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2" h="82">
                        <a:moveTo>
                          <a:pt x="0" y="6"/>
                        </a:moveTo>
                        <a:lnTo>
                          <a:pt x="61" y="0"/>
                        </a:lnTo>
                        <a:lnTo>
                          <a:pt x="62" y="75"/>
                        </a:lnTo>
                        <a:lnTo>
                          <a:pt x="3" y="82"/>
                        </a:lnTo>
                        <a:lnTo>
                          <a:pt x="0" y="6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7" name="Freeform 932">
                    <a:extLst>
                      <a:ext uri="{FF2B5EF4-FFF2-40B4-BE49-F238E27FC236}">
                        <a16:creationId xmlns:a16="http://schemas.microsoft.com/office/drawing/2014/main" id="{F74C3BAC-F9E7-47A6-B636-AFB8208FEC4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34" y="2154"/>
                    <a:ext cx="66" cy="84"/>
                  </a:xfrm>
                  <a:custGeom>
                    <a:avLst/>
                    <a:gdLst>
                      <a:gd name="T0" fmla="*/ 1 w 66"/>
                      <a:gd name="T1" fmla="*/ 6 h 84"/>
                      <a:gd name="T2" fmla="*/ 66 w 66"/>
                      <a:gd name="T3" fmla="*/ 0 h 84"/>
                      <a:gd name="T4" fmla="*/ 63 w 66"/>
                      <a:gd name="T5" fmla="*/ 77 h 84"/>
                      <a:gd name="T6" fmla="*/ 0 w 66"/>
                      <a:gd name="T7" fmla="*/ 84 h 84"/>
                      <a:gd name="T8" fmla="*/ 1 w 66"/>
                      <a:gd name="T9" fmla="*/ 6 h 8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66"/>
                      <a:gd name="T16" fmla="*/ 0 h 84"/>
                      <a:gd name="T17" fmla="*/ 66 w 66"/>
                      <a:gd name="T18" fmla="*/ 84 h 8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66" h="84">
                        <a:moveTo>
                          <a:pt x="1" y="6"/>
                        </a:moveTo>
                        <a:lnTo>
                          <a:pt x="66" y="0"/>
                        </a:lnTo>
                        <a:lnTo>
                          <a:pt x="63" y="77"/>
                        </a:lnTo>
                        <a:lnTo>
                          <a:pt x="0" y="84"/>
                        </a:lnTo>
                        <a:lnTo>
                          <a:pt x="1" y="6"/>
                        </a:lnTo>
                        <a:close/>
                      </a:path>
                    </a:pathLst>
                  </a:custGeom>
                  <a:solidFill>
                    <a:srgbClr val="B2B2B2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968" name="Rectangle 933">
                    <a:extLst>
                      <a:ext uri="{FF2B5EF4-FFF2-40B4-BE49-F238E27FC236}">
                        <a16:creationId xmlns:a16="http://schemas.microsoft.com/office/drawing/2014/main" id="{FCC104B7-6290-4FC7-9680-6B57B167D84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13" y="1688"/>
                    <a:ext cx="54" cy="40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69" name="Rectangle 934">
                    <a:extLst>
                      <a:ext uri="{FF2B5EF4-FFF2-40B4-BE49-F238E27FC236}">
                        <a16:creationId xmlns:a16="http://schemas.microsoft.com/office/drawing/2014/main" id="{BBAEACCF-95E4-41D1-A087-F5A1D92EE47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01" y="1738"/>
                    <a:ext cx="92" cy="50"/>
                  </a:xfrm>
                  <a:prstGeom prst="rect">
                    <a:avLst/>
                  </a:prstGeom>
                  <a:solidFill>
                    <a:schemeClr val="bg2"/>
                  </a:solidFill>
                  <a:ln w="9525">
                    <a:solidFill>
                      <a:schemeClr val="bg2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endParaRPr lang="en-US" altLang="en-US"/>
                  </a:p>
                </p:txBody>
              </p:sp>
              <p:sp>
                <p:nvSpPr>
                  <p:cNvPr id="970" name="Freeform 935">
                    <a:extLst>
                      <a:ext uri="{FF2B5EF4-FFF2-40B4-BE49-F238E27FC236}">
                        <a16:creationId xmlns:a16="http://schemas.microsoft.com/office/drawing/2014/main" id="{FA4C2765-2918-47F3-9CD8-DCD6FA7CDC5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5" y="1794"/>
                    <a:ext cx="261" cy="204"/>
                  </a:xfrm>
                  <a:custGeom>
                    <a:avLst/>
                    <a:gdLst>
                      <a:gd name="T0" fmla="*/ 0 w 261"/>
                      <a:gd name="T1" fmla="*/ 0 h 204"/>
                      <a:gd name="T2" fmla="*/ 0 w 261"/>
                      <a:gd name="T3" fmla="*/ 204 h 204"/>
                      <a:gd name="T4" fmla="*/ 259 w 261"/>
                      <a:gd name="T5" fmla="*/ 201 h 204"/>
                      <a:gd name="T6" fmla="*/ 261 w 261"/>
                      <a:gd name="T7" fmla="*/ 12 h 204"/>
                      <a:gd name="T8" fmla="*/ 0 w 261"/>
                      <a:gd name="T9" fmla="*/ 0 h 20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61"/>
                      <a:gd name="T16" fmla="*/ 0 h 204"/>
                      <a:gd name="T17" fmla="*/ 261 w 261"/>
                      <a:gd name="T18" fmla="*/ 204 h 204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61" h="204">
                        <a:moveTo>
                          <a:pt x="0" y="0"/>
                        </a:moveTo>
                        <a:lnTo>
                          <a:pt x="0" y="204"/>
                        </a:lnTo>
                        <a:lnTo>
                          <a:pt x="259" y="201"/>
                        </a:lnTo>
                        <a:lnTo>
                          <a:pt x="261" y="1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 w="9525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pic>
            <p:nvPicPr>
              <p:cNvPr id="960" name="Picture 936" descr="grayed_radiation">
                <a:extLst>
                  <a:ext uri="{FF2B5EF4-FFF2-40B4-BE49-F238E27FC236}">
                    <a16:creationId xmlns:a16="http://schemas.microsoft.com/office/drawing/2014/main" id="{EA6BF36B-8009-4971-B3D1-1C450FD0E3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0" y="972"/>
                <a:ext cx="389" cy="1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688" name="Picture 937" descr="car_grayed">
              <a:extLst>
                <a:ext uri="{FF2B5EF4-FFF2-40B4-BE49-F238E27FC236}">
                  <a16:creationId xmlns:a16="http://schemas.microsoft.com/office/drawing/2014/main" id="{B69C7E3E-5EE4-4F87-8E07-6D1AC5480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6838" y="1670050"/>
              <a:ext cx="754062" cy="193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89" name="Group 938">
              <a:extLst>
                <a:ext uri="{FF2B5EF4-FFF2-40B4-BE49-F238E27FC236}">
                  <a16:creationId xmlns:a16="http://schemas.microsoft.com/office/drawing/2014/main" id="{A63E9B3E-D3FE-4405-8553-A87F721142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62613" y="4538663"/>
              <a:ext cx="463550" cy="398462"/>
              <a:chOff x="3987" y="-51"/>
              <a:chExt cx="1252" cy="983"/>
            </a:xfrm>
          </p:grpSpPr>
          <p:pic>
            <p:nvPicPr>
              <p:cNvPr id="957" name="Picture 939" descr="desktop_computer_stylized_small">
                <a:extLst>
                  <a:ext uri="{FF2B5EF4-FFF2-40B4-BE49-F238E27FC236}">
                    <a16:creationId xmlns:a16="http://schemas.microsoft.com/office/drawing/2014/main" id="{155911CE-033E-4E3C-BBF2-4E6B78CE08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" y="-51"/>
                <a:ext cx="1252" cy="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8" name="Freeform 940">
                <a:extLst>
                  <a:ext uri="{FF2B5EF4-FFF2-40B4-BE49-F238E27FC236}">
                    <a16:creationId xmlns:a16="http://schemas.microsoft.com/office/drawing/2014/main" id="{CB628582-C1D2-4B6A-BF84-3F5A1B8EC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37"/>
                <a:ext cx="640" cy="459"/>
              </a:xfrm>
              <a:custGeom>
                <a:avLst/>
                <a:gdLst>
                  <a:gd name="T0" fmla="*/ 28 w 714"/>
                  <a:gd name="T1" fmla="*/ 1 h 714"/>
                  <a:gd name="T2" fmla="*/ 154 w 714"/>
                  <a:gd name="T3" fmla="*/ 0 h 714"/>
                  <a:gd name="T4" fmla="*/ 122 w 714"/>
                  <a:gd name="T5" fmla="*/ 2 h 714"/>
                  <a:gd name="T6" fmla="*/ 0 w 714"/>
                  <a:gd name="T7" fmla="*/ 1 h 714"/>
                  <a:gd name="T8" fmla="*/ 28 w 714"/>
                  <a:gd name="T9" fmla="*/ 1 h 7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4"/>
                  <a:gd name="T16" fmla="*/ 0 h 714"/>
                  <a:gd name="T17" fmla="*/ 714 w 714"/>
                  <a:gd name="T18" fmla="*/ 714 h 7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4" h="714">
                    <a:moveTo>
                      <a:pt x="126" y="36"/>
                    </a:moveTo>
                    <a:lnTo>
                      <a:pt x="714" y="0"/>
                    </a:lnTo>
                    <a:lnTo>
                      <a:pt x="564" y="714"/>
                    </a:lnTo>
                    <a:lnTo>
                      <a:pt x="0" y="570"/>
                    </a:lnTo>
                    <a:lnTo>
                      <a:pt x="126" y="36"/>
                    </a:lnTo>
                    <a:close/>
                  </a:path>
                </a:pathLst>
              </a:custGeom>
              <a:solidFill>
                <a:srgbClr val="EAEAEA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0" name="Group 941">
              <a:extLst>
                <a:ext uri="{FF2B5EF4-FFF2-40B4-BE49-F238E27FC236}">
                  <a16:creationId xmlns:a16="http://schemas.microsoft.com/office/drawing/2014/main" id="{F31C4C60-EEBF-436B-BF62-44DFC8D3DA3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500688" y="4938713"/>
              <a:ext cx="463550" cy="398462"/>
              <a:chOff x="3987" y="-51"/>
              <a:chExt cx="1252" cy="983"/>
            </a:xfrm>
          </p:grpSpPr>
          <p:pic>
            <p:nvPicPr>
              <p:cNvPr id="955" name="Picture 942" descr="desktop_computer_stylized_small">
                <a:extLst>
                  <a:ext uri="{FF2B5EF4-FFF2-40B4-BE49-F238E27FC236}">
                    <a16:creationId xmlns:a16="http://schemas.microsoft.com/office/drawing/2014/main" id="{89988EE4-3BA3-41F2-9E17-3F57A81741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" y="-51"/>
                <a:ext cx="1252" cy="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6" name="Freeform 943">
                <a:extLst>
                  <a:ext uri="{FF2B5EF4-FFF2-40B4-BE49-F238E27FC236}">
                    <a16:creationId xmlns:a16="http://schemas.microsoft.com/office/drawing/2014/main" id="{459711F7-ED97-494C-8DE0-DB7AAE615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37"/>
                <a:ext cx="640" cy="459"/>
              </a:xfrm>
              <a:custGeom>
                <a:avLst/>
                <a:gdLst>
                  <a:gd name="T0" fmla="*/ 28 w 714"/>
                  <a:gd name="T1" fmla="*/ 1 h 714"/>
                  <a:gd name="T2" fmla="*/ 154 w 714"/>
                  <a:gd name="T3" fmla="*/ 0 h 714"/>
                  <a:gd name="T4" fmla="*/ 122 w 714"/>
                  <a:gd name="T5" fmla="*/ 2 h 714"/>
                  <a:gd name="T6" fmla="*/ 0 w 714"/>
                  <a:gd name="T7" fmla="*/ 1 h 714"/>
                  <a:gd name="T8" fmla="*/ 28 w 714"/>
                  <a:gd name="T9" fmla="*/ 1 h 7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4"/>
                  <a:gd name="T16" fmla="*/ 0 h 714"/>
                  <a:gd name="T17" fmla="*/ 714 w 714"/>
                  <a:gd name="T18" fmla="*/ 714 h 7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4" h="714">
                    <a:moveTo>
                      <a:pt x="126" y="36"/>
                    </a:moveTo>
                    <a:lnTo>
                      <a:pt x="714" y="0"/>
                    </a:lnTo>
                    <a:lnTo>
                      <a:pt x="564" y="714"/>
                    </a:lnTo>
                    <a:lnTo>
                      <a:pt x="0" y="570"/>
                    </a:lnTo>
                    <a:lnTo>
                      <a:pt x="126" y="36"/>
                    </a:lnTo>
                    <a:close/>
                  </a:path>
                </a:pathLst>
              </a:custGeom>
              <a:solidFill>
                <a:srgbClr val="EAEAEA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1" name="Group 944">
              <a:extLst>
                <a:ext uri="{FF2B5EF4-FFF2-40B4-BE49-F238E27FC236}">
                  <a16:creationId xmlns:a16="http://schemas.microsoft.com/office/drawing/2014/main" id="{926633A8-E534-4174-B936-349BE4C57C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57888" y="5186363"/>
              <a:ext cx="463550" cy="398462"/>
              <a:chOff x="3987" y="-51"/>
              <a:chExt cx="1252" cy="983"/>
            </a:xfrm>
          </p:grpSpPr>
          <p:pic>
            <p:nvPicPr>
              <p:cNvPr id="953" name="Picture 945" descr="desktop_computer_stylized_small">
                <a:extLst>
                  <a:ext uri="{FF2B5EF4-FFF2-40B4-BE49-F238E27FC236}">
                    <a16:creationId xmlns:a16="http://schemas.microsoft.com/office/drawing/2014/main" id="{DC02BF5A-8958-4127-B1F1-803D70DB9E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" y="-51"/>
                <a:ext cx="1252" cy="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4" name="Freeform 946">
                <a:extLst>
                  <a:ext uri="{FF2B5EF4-FFF2-40B4-BE49-F238E27FC236}">
                    <a16:creationId xmlns:a16="http://schemas.microsoft.com/office/drawing/2014/main" id="{3563E5EA-5D2E-47DE-BBD7-24F15D0F8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37"/>
                <a:ext cx="640" cy="459"/>
              </a:xfrm>
              <a:custGeom>
                <a:avLst/>
                <a:gdLst>
                  <a:gd name="T0" fmla="*/ 28 w 714"/>
                  <a:gd name="T1" fmla="*/ 1 h 714"/>
                  <a:gd name="T2" fmla="*/ 154 w 714"/>
                  <a:gd name="T3" fmla="*/ 0 h 714"/>
                  <a:gd name="T4" fmla="*/ 122 w 714"/>
                  <a:gd name="T5" fmla="*/ 2 h 714"/>
                  <a:gd name="T6" fmla="*/ 0 w 714"/>
                  <a:gd name="T7" fmla="*/ 1 h 714"/>
                  <a:gd name="T8" fmla="*/ 28 w 714"/>
                  <a:gd name="T9" fmla="*/ 1 h 7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4"/>
                  <a:gd name="T16" fmla="*/ 0 h 714"/>
                  <a:gd name="T17" fmla="*/ 714 w 714"/>
                  <a:gd name="T18" fmla="*/ 714 h 7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4" h="714">
                    <a:moveTo>
                      <a:pt x="126" y="36"/>
                    </a:moveTo>
                    <a:lnTo>
                      <a:pt x="714" y="0"/>
                    </a:lnTo>
                    <a:lnTo>
                      <a:pt x="564" y="714"/>
                    </a:lnTo>
                    <a:lnTo>
                      <a:pt x="0" y="570"/>
                    </a:lnTo>
                    <a:lnTo>
                      <a:pt x="126" y="36"/>
                    </a:lnTo>
                    <a:close/>
                  </a:path>
                </a:pathLst>
              </a:custGeom>
              <a:solidFill>
                <a:srgbClr val="EAEAEA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2" name="Group 947">
              <a:extLst>
                <a:ext uri="{FF2B5EF4-FFF2-40B4-BE49-F238E27FC236}">
                  <a16:creationId xmlns:a16="http://schemas.microsoft.com/office/drawing/2014/main" id="{A2C2D3C8-A344-4073-8CCB-24F6631E5F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96038" y="5224463"/>
              <a:ext cx="463550" cy="398462"/>
              <a:chOff x="3987" y="-51"/>
              <a:chExt cx="1252" cy="983"/>
            </a:xfrm>
          </p:grpSpPr>
          <p:pic>
            <p:nvPicPr>
              <p:cNvPr id="951" name="Picture 948" descr="desktop_computer_stylized_small">
                <a:extLst>
                  <a:ext uri="{FF2B5EF4-FFF2-40B4-BE49-F238E27FC236}">
                    <a16:creationId xmlns:a16="http://schemas.microsoft.com/office/drawing/2014/main" id="{7A93C3BD-EDC6-4C36-8BB7-EEEDDF8759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3987" y="-51"/>
                <a:ext cx="1252" cy="9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52" name="Freeform 949">
                <a:extLst>
                  <a:ext uri="{FF2B5EF4-FFF2-40B4-BE49-F238E27FC236}">
                    <a16:creationId xmlns:a16="http://schemas.microsoft.com/office/drawing/2014/main" id="{21594186-30EC-41B7-8520-E2E244BB80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07" y="37"/>
                <a:ext cx="640" cy="459"/>
              </a:xfrm>
              <a:custGeom>
                <a:avLst/>
                <a:gdLst>
                  <a:gd name="T0" fmla="*/ 28 w 714"/>
                  <a:gd name="T1" fmla="*/ 1 h 714"/>
                  <a:gd name="T2" fmla="*/ 154 w 714"/>
                  <a:gd name="T3" fmla="*/ 0 h 714"/>
                  <a:gd name="T4" fmla="*/ 122 w 714"/>
                  <a:gd name="T5" fmla="*/ 2 h 714"/>
                  <a:gd name="T6" fmla="*/ 0 w 714"/>
                  <a:gd name="T7" fmla="*/ 1 h 714"/>
                  <a:gd name="T8" fmla="*/ 28 w 714"/>
                  <a:gd name="T9" fmla="*/ 1 h 71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14"/>
                  <a:gd name="T16" fmla="*/ 0 h 714"/>
                  <a:gd name="T17" fmla="*/ 714 w 714"/>
                  <a:gd name="T18" fmla="*/ 714 h 71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14" h="714">
                    <a:moveTo>
                      <a:pt x="126" y="36"/>
                    </a:moveTo>
                    <a:lnTo>
                      <a:pt x="714" y="0"/>
                    </a:lnTo>
                    <a:lnTo>
                      <a:pt x="564" y="714"/>
                    </a:lnTo>
                    <a:lnTo>
                      <a:pt x="0" y="570"/>
                    </a:lnTo>
                    <a:lnTo>
                      <a:pt x="126" y="36"/>
                    </a:lnTo>
                    <a:close/>
                  </a:path>
                </a:pathLst>
              </a:custGeom>
              <a:solidFill>
                <a:srgbClr val="EAEAEA">
                  <a:alpha val="7999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3" name="Group 950">
              <a:extLst>
                <a:ext uri="{FF2B5EF4-FFF2-40B4-BE49-F238E27FC236}">
                  <a16:creationId xmlns:a16="http://schemas.microsoft.com/office/drawing/2014/main" id="{23B506E5-1EF8-4E85-BAF9-BD0470632F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186738" y="5014913"/>
              <a:ext cx="249237" cy="555625"/>
              <a:chOff x="1115" y="2770"/>
              <a:chExt cx="589" cy="1034"/>
            </a:xfrm>
          </p:grpSpPr>
          <p:sp>
            <p:nvSpPr>
              <p:cNvPr id="919" name="Freeform 951">
                <a:extLst>
                  <a:ext uri="{FF2B5EF4-FFF2-40B4-BE49-F238E27FC236}">
                    <a16:creationId xmlns:a16="http://schemas.microsoft.com/office/drawing/2014/main" id="{38582BD3-2731-44FF-9D88-91CE5E2F28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1" y="2772"/>
                <a:ext cx="117" cy="986"/>
              </a:xfrm>
              <a:custGeom>
                <a:avLst/>
                <a:gdLst>
                  <a:gd name="T0" fmla="*/ 0 w 354"/>
                  <a:gd name="T1" fmla="*/ 0 h 2742"/>
                  <a:gd name="T2" fmla="*/ 0 w 354"/>
                  <a:gd name="T3" fmla="*/ 0 h 2742"/>
                  <a:gd name="T4" fmla="*/ 0 w 354"/>
                  <a:gd name="T5" fmla="*/ 0 h 2742"/>
                  <a:gd name="T6" fmla="*/ 0 w 354"/>
                  <a:gd name="T7" fmla="*/ 0 h 2742"/>
                  <a:gd name="T8" fmla="*/ 0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0" name="Rectangle 952">
                <a:extLst>
                  <a:ext uri="{FF2B5EF4-FFF2-40B4-BE49-F238E27FC236}">
                    <a16:creationId xmlns:a16="http://schemas.microsoft.com/office/drawing/2014/main" id="{BC4C82D8-773C-4B9B-80D8-A8F0EFA1B8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" y="2770"/>
                <a:ext cx="435" cy="987"/>
              </a:xfrm>
              <a:prstGeom prst="rect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21" name="Freeform 953">
                <a:extLst>
                  <a:ext uri="{FF2B5EF4-FFF2-40B4-BE49-F238E27FC236}">
                    <a16:creationId xmlns:a16="http://schemas.microsoft.com/office/drawing/2014/main" id="{33AAEA1C-2C30-4932-B49C-8325B5221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2831"/>
                <a:ext cx="70" cy="913"/>
              </a:xfrm>
              <a:custGeom>
                <a:avLst/>
                <a:gdLst>
                  <a:gd name="T0" fmla="*/ 0 w 211"/>
                  <a:gd name="T1" fmla="*/ 0 h 2537"/>
                  <a:gd name="T2" fmla="*/ 0 w 211"/>
                  <a:gd name="T3" fmla="*/ 0 h 2537"/>
                  <a:gd name="T4" fmla="*/ 0 w 211"/>
                  <a:gd name="T5" fmla="*/ 0 h 2537"/>
                  <a:gd name="T6" fmla="*/ 0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2" name="Freeform 954">
                <a:extLst>
                  <a:ext uri="{FF2B5EF4-FFF2-40B4-BE49-F238E27FC236}">
                    <a16:creationId xmlns:a16="http://schemas.microsoft.com/office/drawing/2014/main" id="{AF013E25-E86A-4935-9651-3D3BDA6F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8" y="3293"/>
                <a:ext cx="109" cy="81"/>
              </a:xfrm>
              <a:custGeom>
                <a:avLst/>
                <a:gdLst>
                  <a:gd name="T0" fmla="*/ 0 w 328"/>
                  <a:gd name="T1" fmla="*/ 0 h 226"/>
                  <a:gd name="T2" fmla="*/ 0 w 328"/>
                  <a:gd name="T3" fmla="*/ 0 h 226"/>
                  <a:gd name="T4" fmla="*/ 0 w 328"/>
                  <a:gd name="T5" fmla="*/ 0 h 226"/>
                  <a:gd name="T6" fmla="*/ 0 w 328"/>
                  <a:gd name="T7" fmla="*/ 0 h 226"/>
                  <a:gd name="T8" fmla="*/ 0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23" name="Rectangle 955">
                <a:extLst>
                  <a:ext uri="{FF2B5EF4-FFF2-40B4-BE49-F238E27FC236}">
                    <a16:creationId xmlns:a16="http://schemas.microsoft.com/office/drawing/2014/main" id="{1149097D-DDDA-45DD-9F1A-C986C28C62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5" y="2885"/>
                <a:ext cx="248" cy="18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924" name="Group 956">
                <a:extLst>
                  <a:ext uri="{FF2B5EF4-FFF2-40B4-BE49-F238E27FC236}">
                    <a16:creationId xmlns:a16="http://schemas.microsoft.com/office/drawing/2014/main" id="{19D23467-25F3-4541-A8B8-7A37416EAF5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7" y="2873"/>
                <a:ext cx="240" cy="63"/>
                <a:chOff x="614" y="2568"/>
                <a:chExt cx="725" cy="139"/>
              </a:xfrm>
            </p:grpSpPr>
            <p:sp>
              <p:nvSpPr>
                <p:cNvPr id="949" name="AutoShape 957">
                  <a:extLst>
                    <a:ext uri="{FF2B5EF4-FFF2-40B4-BE49-F238E27FC236}">
                      <a16:creationId xmlns:a16="http://schemas.microsoft.com/office/drawing/2014/main" id="{D9D63768-3758-44D3-8C1D-B7D3324EDA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9"/>
                  <a:ext cx="725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50" name="AutoShape 958">
                  <a:extLst>
                    <a:ext uri="{FF2B5EF4-FFF2-40B4-BE49-F238E27FC236}">
                      <a16:creationId xmlns:a16="http://schemas.microsoft.com/office/drawing/2014/main" id="{27D8C361-E3E7-4306-9459-8F1E3B0787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3" y="2582"/>
                  <a:ext cx="691" cy="10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925" name="Rectangle 959">
                <a:extLst>
                  <a:ext uri="{FF2B5EF4-FFF2-40B4-BE49-F238E27FC236}">
                    <a16:creationId xmlns:a16="http://schemas.microsoft.com/office/drawing/2014/main" id="{5A7839DD-8B13-417E-95FC-42133B7AFA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" y="3024"/>
                <a:ext cx="248" cy="2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926" name="Group 960">
                <a:extLst>
                  <a:ext uri="{FF2B5EF4-FFF2-40B4-BE49-F238E27FC236}">
                    <a16:creationId xmlns:a16="http://schemas.microsoft.com/office/drawing/2014/main" id="{8739E257-3E24-439E-B9E4-1CA11880FA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6" y="3014"/>
                <a:ext cx="240" cy="58"/>
                <a:chOff x="614" y="2568"/>
                <a:chExt cx="725" cy="139"/>
              </a:xfrm>
            </p:grpSpPr>
            <p:sp>
              <p:nvSpPr>
                <p:cNvPr id="947" name="AutoShape 961">
                  <a:extLst>
                    <a:ext uri="{FF2B5EF4-FFF2-40B4-BE49-F238E27FC236}">
                      <a16:creationId xmlns:a16="http://schemas.microsoft.com/office/drawing/2014/main" id="{BF0DF549-6490-49F9-B504-53952616EA3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71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48" name="AutoShape 962">
                  <a:extLst>
                    <a:ext uri="{FF2B5EF4-FFF2-40B4-BE49-F238E27FC236}">
                      <a16:creationId xmlns:a16="http://schemas.microsoft.com/office/drawing/2014/main" id="{2D90E69B-2614-4D43-A939-1CBC425F14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5"/>
                  <a:ext cx="691" cy="10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927" name="Rectangle 963">
                <a:extLst>
                  <a:ext uri="{FF2B5EF4-FFF2-40B4-BE49-F238E27FC236}">
                    <a16:creationId xmlns:a16="http://schemas.microsoft.com/office/drawing/2014/main" id="{CDE66DB6-E41B-4305-A81E-A970115735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9" y="3172"/>
                <a:ext cx="244" cy="2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28" name="Rectangle 964">
                <a:extLst>
                  <a:ext uri="{FF2B5EF4-FFF2-40B4-BE49-F238E27FC236}">
                    <a16:creationId xmlns:a16="http://schemas.microsoft.com/office/drawing/2014/main" id="{983A39DC-955F-44B1-A641-46E810D6FE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3" y="3299"/>
                <a:ext cx="244" cy="21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929" name="Group 965">
                <a:extLst>
                  <a:ext uri="{FF2B5EF4-FFF2-40B4-BE49-F238E27FC236}">
                    <a16:creationId xmlns:a16="http://schemas.microsoft.com/office/drawing/2014/main" id="{DD7FE8A8-FB34-441D-8B59-E347B60990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1" y="3287"/>
                <a:ext cx="240" cy="65"/>
                <a:chOff x="614" y="2568"/>
                <a:chExt cx="725" cy="139"/>
              </a:xfrm>
            </p:grpSpPr>
            <p:sp>
              <p:nvSpPr>
                <p:cNvPr id="945" name="AutoShape 966">
                  <a:extLst>
                    <a:ext uri="{FF2B5EF4-FFF2-40B4-BE49-F238E27FC236}">
                      <a16:creationId xmlns:a16="http://schemas.microsoft.com/office/drawing/2014/main" id="{926DEE35-E1DD-4120-9CD8-841427636F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5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46" name="AutoShape 967">
                  <a:extLst>
                    <a:ext uri="{FF2B5EF4-FFF2-40B4-BE49-F238E27FC236}">
                      <a16:creationId xmlns:a16="http://schemas.microsoft.com/office/drawing/2014/main" id="{08F8819A-5A75-4FE9-99A2-A547841DE4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7"/>
                  <a:ext cx="691" cy="10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930" name="Freeform 968">
                <a:extLst>
                  <a:ext uri="{FF2B5EF4-FFF2-40B4-BE49-F238E27FC236}">
                    <a16:creationId xmlns:a16="http://schemas.microsoft.com/office/drawing/2014/main" id="{58C8C01D-C269-4713-8FA3-2A2C71ACE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3169"/>
                <a:ext cx="108" cy="81"/>
              </a:xfrm>
              <a:custGeom>
                <a:avLst/>
                <a:gdLst>
                  <a:gd name="T0" fmla="*/ 0 w 328"/>
                  <a:gd name="T1" fmla="*/ 0 h 226"/>
                  <a:gd name="T2" fmla="*/ 0 w 328"/>
                  <a:gd name="T3" fmla="*/ 0 h 226"/>
                  <a:gd name="T4" fmla="*/ 0 w 328"/>
                  <a:gd name="T5" fmla="*/ 0 h 226"/>
                  <a:gd name="T6" fmla="*/ 0 w 328"/>
                  <a:gd name="T7" fmla="*/ 0 h 226"/>
                  <a:gd name="T8" fmla="*/ 0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931" name="Group 969">
                <a:extLst>
                  <a:ext uri="{FF2B5EF4-FFF2-40B4-BE49-F238E27FC236}">
                    <a16:creationId xmlns:a16="http://schemas.microsoft.com/office/drawing/2014/main" id="{F26A8FAB-16FF-45E9-905B-38B8C02F45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" y="3158"/>
                <a:ext cx="240" cy="60"/>
                <a:chOff x="614" y="2568"/>
                <a:chExt cx="725" cy="139"/>
              </a:xfrm>
            </p:grpSpPr>
            <p:sp>
              <p:nvSpPr>
                <p:cNvPr id="943" name="AutoShape 970">
                  <a:extLst>
                    <a:ext uri="{FF2B5EF4-FFF2-40B4-BE49-F238E27FC236}">
                      <a16:creationId xmlns:a16="http://schemas.microsoft.com/office/drawing/2014/main" id="{F9A42408-B1C4-46E8-B647-490C2DE70E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5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44" name="AutoShape 971">
                  <a:extLst>
                    <a:ext uri="{FF2B5EF4-FFF2-40B4-BE49-F238E27FC236}">
                      <a16:creationId xmlns:a16="http://schemas.microsoft.com/office/drawing/2014/main" id="{C6BDB4C4-99F5-4AE5-9735-A7B5F277C8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79"/>
                  <a:ext cx="691" cy="1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932" name="Rectangle 972">
                <a:extLst>
                  <a:ext uri="{FF2B5EF4-FFF2-40B4-BE49-F238E27FC236}">
                    <a16:creationId xmlns:a16="http://schemas.microsoft.com/office/drawing/2014/main" id="{0F7D777A-A5F9-44E4-BD2F-307AF515CF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3" y="2770"/>
                <a:ext cx="30" cy="9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3" name="Freeform 973">
                <a:extLst>
                  <a:ext uri="{FF2B5EF4-FFF2-40B4-BE49-F238E27FC236}">
                    <a16:creationId xmlns:a16="http://schemas.microsoft.com/office/drawing/2014/main" id="{8C5DDF2C-4979-47DA-8ACE-AF94B4F493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3019"/>
                <a:ext cx="98" cy="92"/>
              </a:xfrm>
              <a:custGeom>
                <a:avLst/>
                <a:gdLst>
                  <a:gd name="T0" fmla="*/ 0 w 296"/>
                  <a:gd name="T1" fmla="*/ 0 h 256"/>
                  <a:gd name="T2" fmla="*/ 0 w 296"/>
                  <a:gd name="T3" fmla="*/ 0 h 256"/>
                  <a:gd name="T4" fmla="*/ 0 w 296"/>
                  <a:gd name="T5" fmla="*/ 0 h 256"/>
                  <a:gd name="T6" fmla="*/ 0 w 296"/>
                  <a:gd name="T7" fmla="*/ 0 h 256"/>
                  <a:gd name="T8" fmla="*/ 0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4" name="Freeform 974">
                <a:extLst>
                  <a:ext uri="{FF2B5EF4-FFF2-40B4-BE49-F238E27FC236}">
                    <a16:creationId xmlns:a16="http://schemas.microsoft.com/office/drawing/2014/main" id="{8879E2AB-6C67-4F34-8658-920D3DD5F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" y="2878"/>
                <a:ext cx="101" cy="104"/>
              </a:xfrm>
              <a:custGeom>
                <a:avLst/>
                <a:gdLst>
                  <a:gd name="T0" fmla="*/ 0 w 304"/>
                  <a:gd name="T1" fmla="*/ 0 h 288"/>
                  <a:gd name="T2" fmla="*/ 0 w 304"/>
                  <a:gd name="T3" fmla="*/ 0 h 288"/>
                  <a:gd name="T4" fmla="*/ 0 w 304"/>
                  <a:gd name="T5" fmla="*/ 0 h 288"/>
                  <a:gd name="T6" fmla="*/ 0 w 304"/>
                  <a:gd name="T7" fmla="*/ 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5" name="Oval 975">
                <a:extLst>
                  <a:ext uri="{FF2B5EF4-FFF2-40B4-BE49-F238E27FC236}">
                    <a16:creationId xmlns:a16="http://schemas.microsoft.com/office/drawing/2014/main" id="{B41790D6-0B95-43DE-A9A5-0FD09A0154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5" y="3712"/>
                <a:ext cx="19" cy="41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6" name="Freeform 976">
                <a:extLst>
                  <a:ext uri="{FF2B5EF4-FFF2-40B4-BE49-F238E27FC236}">
                    <a16:creationId xmlns:a16="http://schemas.microsoft.com/office/drawing/2014/main" id="{650F53C6-BD04-4CBC-A58F-1F8F65DAD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" y="3713"/>
                <a:ext cx="102" cy="86"/>
              </a:xfrm>
              <a:custGeom>
                <a:avLst/>
                <a:gdLst>
                  <a:gd name="T0" fmla="*/ 0 w 306"/>
                  <a:gd name="T1" fmla="*/ 0 h 240"/>
                  <a:gd name="T2" fmla="*/ 0 w 306"/>
                  <a:gd name="T3" fmla="*/ 0 h 240"/>
                  <a:gd name="T4" fmla="*/ 0 w 306"/>
                  <a:gd name="T5" fmla="*/ 0 h 240"/>
                  <a:gd name="T6" fmla="*/ 0 w 306"/>
                  <a:gd name="T7" fmla="*/ 0 h 240"/>
                  <a:gd name="T8" fmla="*/ 0 w 306"/>
                  <a:gd name="T9" fmla="*/ 0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37" name="AutoShape 977">
                <a:extLst>
                  <a:ext uri="{FF2B5EF4-FFF2-40B4-BE49-F238E27FC236}">
                    <a16:creationId xmlns:a16="http://schemas.microsoft.com/office/drawing/2014/main" id="{781DBCCC-7D88-413F-8B71-BA71481D5E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742"/>
                <a:ext cx="495" cy="62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8" name="AutoShape 978">
                <a:extLst>
                  <a:ext uri="{FF2B5EF4-FFF2-40B4-BE49-F238E27FC236}">
                    <a16:creationId xmlns:a16="http://schemas.microsoft.com/office/drawing/2014/main" id="{2A05BCA6-790B-4610-9FCD-7B90EEA2B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1" y="3754"/>
                <a:ext cx="443" cy="35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39" name="Oval 979">
                <a:extLst>
                  <a:ext uri="{FF2B5EF4-FFF2-40B4-BE49-F238E27FC236}">
                    <a16:creationId xmlns:a16="http://schemas.microsoft.com/office/drawing/2014/main" id="{00C9FF98-1751-400D-BDD4-E0E3635F83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3" y="3612"/>
                <a:ext cx="68" cy="62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40" name="Oval 980">
                <a:extLst>
                  <a:ext uri="{FF2B5EF4-FFF2-40B4-BE49-F238E27FC236}">
                    <a16:creationId xmlns:a16="http://schemas.microsoft.com/office/drawing/2014/main" id="{4C29F849-53CE-40BD-888F-2EE39D29A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8" y="3615"/>
                <a:ext cx="68" cy="5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941" name="Oval 981">
                <a:extLst>
                  <a:ext uri="{FF2B5EF4-FFF2-40B4-BE49-F238E27FC236}">
                    <a16:creationId xmlns:a16="http://schemas.microsoft.com/office/drawing/2014/main" id="{2C2211C3-88FC-4D19-B589-1209576F4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3" y="3612"/>
                <a:ext cx="64" cy="62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42" name="Rectangle 982">
                <a:extLst>
                  <a:ext uri="{FF2B5EF4-FFF2-40B4-BE49-F238E27FC236}">
                    <a16:creationId xmlns:a16="http://schemas.microsoft.com/office/drawing/2014/main" id="{444537C3-B9E4-4704-9456-0E80BA0ACC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8" y="3376"/>
                <a:ext cx="34" cy="328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694" name="Group 983">
              <a:extLst>
                <a:ext uri="{FF2B5EF4-FFF2-40B4-BE49-F238E27FC236}">
                  <a16:creationId xmlns:a16="http://schemas.microsoft.com/office/drawing/2014/main" id="{E117FABF-2F10-4030-BB48-BDED1CCBB1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00988" y="5224463"/>
              <a:ext cx="230187" cy="498475"/>
              <a:chOff x="1115" y="2770"/>
              <a:chExt cx="589" cy="1034"/>
            </a:xfrm>
          </p:grpSpPr>
          <p:sp>
            <p:nvSpPr>
              <p:cNvPr id="887" name="Freeform 984">
                <a:extLst>
                  <a:ext uri="{FF2B5EF4-FFF2-40B4-BE49-F238E27FC236}">
                    <a16:creationId xmlns:a16="http://schemas.microsoft.com/office/drawing/2014/main" id="{361D036E-22D7-4A9D-9C0E-A30F91DD9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1" y="2772"/>
                <a:ext cx="117" cy="986"/>
              </a:xfrm>
              <a:custGeom>
                <a:avLst/>
                <a:gdLst>
                  <a:gd name="T0" fmla="*/ 0 w 354"/>
                  <a:gd name="T1" fmla="*/ 0 h 2742"/>
                  <a:gd name="T2" fmla="*/ 0 w 354"/>
                  <a:gd name="T3" fmla="*/ 0 h 2742"/>
                  <a:gd name="T4" fmla="*/ 0 w 354"/>
                  <a:gd name="T5" fmla="*/ 0 h 2742"/>
                  <a:gd name="T6" fmla="*/ 0 w 354"/>
                  <a:gd name="T7" fmla="*/ 0 h 2742"/>
                  <a:gd name="T8" fmla="*/ 0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88" name="Rectangle 985">
                <a:extLst>
                  <a:ext uri="{FF2B5EF4-FFF2-40B4-BE49-F238E27FC236}">
                    <a16:creationId xmlns:a16="http://schemas.microsoft.com/office/drawing/2014/main" id="{571DEE9F-90C7-43D2-AD47-D252D71A1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770"/>
                <a:ext cx="431" cy="985"/>
              </a:xfrm>
              <a:prstGeom prst="rect">
                <a:avLst/>
              </a:prstGeom>
              <a:gradFill rotWithShape="1">
                <a:gsLst>
                  <a:gs pos="0">
                    <a:srgbClr val="808080"/>
                  </a:gs>
                  <a:gs pos="100000">
                    <a:srgbClr val="C0C0C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89" name="Freeform 986">
                <a:extLst>
                  <a:ext uri="{FF2B5EF4-FFF2-40B4-BE49-F238E27FC236}">
                    <a16:creationId xmlns:a16="http://schemas.microsoft.com/office/drawing/2014/main" id="{34457B32-520A-4AE9-ABCF-2EEDA054C7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3" y="2831"/>
                <a:ext cx="70" cy="913"/>
              </a:xfrm>
              <a:custGeom>
                <a:avLst/>
                <a:gdLst>
                  <a:gd name="T0" fmla="*/ 0 w 211"/>
                  <a:gd name="T1" fmla="*/ 0 h 2537"/>
                  <a:gd name="T2" fmla="*/ 0 w 211"/>
                  <a:gd name="T3" fmla="*/ 0 h 2537"/>
                  <a:gd name="T4" fmla="*/ 0 w 211"/>
                  <a:gd name="T5" fmla="*/ 0 h 2537"/>
                  <a:gd name="T6" fmla="*/ 0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0" name="Freeform 987">
                <a:extLst>
                  <a:ext uri="{FF2B5EF4-FFF2-40B4-BE49-F238E27FC236}">
                    <a16:creationId xmlns:a16="http://schemas.microsoft.com/office/drawing/2014/main" id="{1790CE77-9021-44B7-8478-758B173242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88" y="3293"/>
                <a:ext cx="109" cy="81"/>
              </a:xfrm>
              <a:custGeom>
                <a:avLst/>
                <a:gdLst>
                  <a:gd name="T0" fmla="*/ 0 w 328"/>
                  <a:gd name="T1" fmla="*/ 0 h 226"/>
                  <a:gd name="T2" fmla="*/ 0 w 328"/>
                  <a:gd name="T3" fmla="*/ 0 h 226"/>
                  <a:gd name="T4" fmla="*/ 0 w 328"/>
                  <a:gd name="T5" fmla="*/ 0 h 226"/>
                  <a:gd name="T6" fmla="*/ 0 w 328"/>
                  <a:gd name="T7" fmla="*/ 0 h 226"/>
                  <a:gd name="T8" fmla="*/ 0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91" name="Rectangle 988">
                <a:extLst>
                  <a:ext uri="{FF2B5EF4-FFF2-40B4-BE49-F238E27FC236}">
                    <a16:creationId xmlns:a16="http://schemas.microsoft.com/office/drawing/2014/main" id="{7142592F-A61D-4909-A255-ABEBBCDFD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2885"/>
                <a:ext cx="248" cy="20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92" name="Group 989">
                <a:extLst>
                  <a:ext uri="{FF2B5EF4-FFF2-40B4-BE49-F238E27FC236}">
                    <a16:creationId xmlns:a16="http://schemas.microsoft.com/office/drawing/2014/main" id="{A4582BFC-BE5E-4C87-B56B-DBD7A5FFA7F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7" y="2873"/>
                <a:ext cx="240" cy="63"/>
                <a:chOff x="614" y="2568"/>
                <a:chExt cx="725" cy="139"/>
              </a:xfrm>
            </p:grpSpPr>
            <p:sp>
              <p:nvSpPr>
                <p:cNvPr id="917" name="AutoShape 990">
                  <a:extLst>
                    <a:ext uri="{FF2B5EF4-FFF2-40B4-BE49-F238E27FC236}">
                      <a16:creationId xmlns:a16="http://schemas.microsoft.com/office/drawing/2014/main" id="{E2A290DA-6AB9-46EF-B0E0-60515356D4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6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18" name="AutoShape 991">
                  <a:extLst>
                    <a:ext uri="{FF2B5EF4-FFF2-40B4-BE49-F238E27FC236}">
                      <a16:creationId xmlns:a16="http://schemas.microsoft.com/office/drawing/2014/main" id="{841346BA-897A-47B2-A019-6D901946AF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1"/>
                  <a:ext cx="699" cy="109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93" name="Rectangle 992">
                <a:extLst>
                  <a:ext uri="{FF2B5EF4-FFF2-40B4-BE49-F238E27FC236}">
                    <a16:creationId xmlns:a16="http://schemas.microsoft.com/office/drawing/2014/main" id="{A08EF313-FCE1-4F5E-A841-D2DF55BB21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024"/>
                <a:ext cx="244" cy="23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94" name="Group 993">
                <a:extLst>
                  <a:ext uri="{FF2B5EF4-FFF2-40B4-BE49-F238E27FC236}">
                    <a16:creationId xmlns:a16="http://schemas.microsoft.com/office/drawing/2014/main" id="{8656D7B1-38DA-4013-8552-18D72E5AAA1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6" y="3014"/>
                <a:ext cx="240" cy="58"/>
                <a:chOff x="614" y="2568"/>
                <a:chExt cx="725" cy="139"/>
              </a:xfrm>
            </p:grpSpPr>
            <p:sp>
              <p:nvSpPr>
                <p:cNvPr id="915" name="AutoShape 994">
                  <a:extLst>
                    <a:ext uri="{FF2B5EF4-FFF2-40B4-BE49-F238E27FC236}">
                      <a16:creationId xmlns:a16="http://schemas.microsoft.com/office/drawing/2014/main" id="{88B56CE9-D1C9-439E-A6B3-E119442FDF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4" cy="142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16" name="AutoShape 995">
                  <a:extLst>
                    <a:ext uri="{FF2B5EF4-FFF2-40B4-BE49-F238E27FC236}">
                      <a16:creationId xmlns:a16="http://schemas.microsoft.com/office/drawing/2014/main" id="{E26EE2AF-84B5-41AF-AE58-8BE172E5165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9" y="2583"/>
                  <a:ext cx="699" cy="11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95" name="Rectangle 996">
                <a:extLst>
                  <a:ext uri="{FF2B5EF4-FFF2-40B4-BE49-F238E27FC236}">
                    <a16:creationId xmlns:a16="http://schemas.microsoft.com/office/drawing/2014/main" id="{70EDDF55-3DB2-4963-8986-23B9AEF460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7" y="3172"/>
                <a:ext cx="244" cy="20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896" name="Rectangle 997">
                <a:extLst>
                  <a:ext uri="{FF2B5EF4-FFF2-40B4-BE49-F238E27FC236}">
                    <a16:creationId xmlns:a16="http://schemas.microsoft.com/office/drawing/2014/main" id="{27685613-F688-41CA-B9D1-E381BB21EA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52" y="3300"/>
                <a:ext cx="248" cy="20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897" name="Group 998">
                <a:extLst>
                  <a:ext uri="{FF2B5EF4-FFF2-40B4-BE49-F238E27FC236}">
                    <a16:creationId xmlns:a16="http://schemas.microsoft.com/office/drawing/2014/main" id="{05F08783-8D5D-432A-90F1-8D575CF00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1" y="3287"/>
                <a:ext cx="240" cy="65"/>
                <a:chOff x="614" y="2568"/>
                <a:chExt cx="725" cy="139"/>
              </a:xfrm>
            </p:grpSpPr>
            <p:sp>
              <p:nvSpPr>
                <p:cNvPr id="913" name="AutoShape 999">
                  <a:extLst>
                    <a:ext uri="{FF2B5EF4-FFF2-40B4-BE49-F238E27FC236}">
                      <a16:creationId xmlns:a16="http://schemas.microsoft.com/office/drawing/2014/main" id="{CAC5700D-9607-4AE0-AF1C-5CBF11C3C5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41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14" name="AutoShape 1000">
                  <a:extLst>
                    <a:ext uri="{FF2B5EF4-FFF2-40B4-BE49-F238E27FC236}">
                      <a16:creationId xmlns:a16="http://schemas.microsoft.com/office/drawing/2014/main" id="{BB75B5E0-FD5F-47D7-812A-21B154B5D23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2"/>
                  <a:ext cx="699" cy="113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898" name="Freeform 1001">
                <a:extLst>
                  <a:ext uri="{FF2B5EF4-FFF2-40B4-BE49-F238E27FC236}">
                    <a16:creationId xmlns:a16="http://schemas.microsoft.com/office/drawing/2014/main" id="{AB7F2568-4327-4B51-A3E6-19AAE75D5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0" y="3169"/>
                <a:ext cx="108" cy="81"/>
              </a:xfrm>
              <a:custGeom>
                <a:avLst/>
                <a:gdLst>
                  <a:gd name="T0" fmla="*/ 0 w 328"/>
                  <a:gd name="T1" fmla="*/ 0 h 226"/>
                  <a:gd name="T2" fmla="*/ 0 w 328"/>
                  <a:gd name="T3" fmla="*/ 0 h 226"/>
                  <a:gd name="T4" fmla="*/ 0 w 328"/>
                  <a:gd name="T5" fmla="*/ 0 h 226"/>
                  <a:gd name="T6" fmla="*/ 0 w 328"/>
                  <a:gd name="T7" fmla="*/ 0 h 226"/>
                  <a:gd name="T8" fmla="*/ 0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99" name="Group 1002">
                <a:extLst>
                  <a:ext uri="{FF2B5EF4-FFF2-40B4-BE49-F238E27FC236}">
                    <a16:creationId xmlns:a16="http://schemas.microsoft.com/office/drawing/2014/main" id="{D026F0C6-F261-4D04-85B5-917704675F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63" y="3158"/>
                <a:ext cx="240" cy="60"/>
                <a:chOff x="614" y="2568"/>
                <a:chExt cx="725" cy="139"/>
              </a:xfrm>
            </p:grpSpPr>
            <p:sp>
              <p:nvSpPr>
                <p:cNvPr id="911" name="AutoShape 1003">
                  <a:extLst>
                    <a:ext uri="{FF2B5EF4-FFF2-40B4-BE49-F238E27FC236}">
                      <a16:creationId xmlns:a16="http://schemas.microsoft.com/office/drawing/2014/main" id="{5EF9A57D-8967-402B-B9FB-B88CB68713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9"/>
                  <a:ext cx="724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912" name="AutoShape 1004">
                  <a:extLst>
                    <a:ext uri="{FF2B5EF4-FFF2-40B4-BE49-F238E27FC236}">
                      <a16:creationId xmlns:a16="http://schemas.microsoft.com/office/drawing/2014/main" id="{64770CD0-DD9E-478C-BEDC-EBC34A1F8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5"/>
                  <a:ext cx="699" cy="107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DDDDD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900" name="Rectangle 1005">
                <a:extLst>
                  <a:ext uri="{FF2B5EF4-FFF2-40B4-BE49-F238E27FC236}">
                    <a16:creationId xmlns:a16="http://schemas.microsoft.com/office/drawing/2014/main" id="{E662D17C-02AB-4BE3-9FD1-4D8C64FAC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74" y="2770"/>
                <a:ext cx="28" cy="988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01" name="Freeform 1006">
                <a:extLst>
                  <a:ext uri="{FF2B5EF4-FFF2-40B4-BE49-F238E27FC236}">
                    <a16:creationId xmlns:a16="http://schemas.microsoft.com/office/drawing/2014/main" id="{93C1A2DD-F46E-4A02-B19E-DC9400B3DB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" y="3019"/>
                <a:ext cx="98" cy="92"/>
              </a:xfrm>
              <a:custGeom>
                <a:avLst/>
                <a:gdLst>
                  <a:gd name="T0" fmla="*/ 0 w 296"/>
                  <a:gd name="T1" fmla="*/ 0 h 256"/>
                  <a:gd name="T2" fmla="*/ 0 w 296"/>
                  <a:gd name="T3" fmla="*/ 0 h 256"/>
                  <a:gd name="T4" fmla="*/ 0 w 296"/>
                  <a:gd name="T5" fmla="*/ 0 h 256"/>
                  <a:gd name="T6" fmla="*/ 0 w 296"/>
                  <a:gd name="T7" fmla="*/ 0 h 256"/>
                  <a:gd name="T8" fmla="*/ 0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2" name="Freeform 1007">
                <a:extLst>
                  <a:ext uri="{FF2B5EF4-FFF2-40B4-BE49-F238E27FC236}">
                    <a16:creationId xmlns:a16="http://schemas.microsoft.com/office/drawing/2014/main" id="{D830E200-B918-4EC1-B27F-B86D9D488C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01" y="2878"/>
                <a:ext cx="101" cy="104"/>
              </a:xfrm>
              <a:custGeom>
                <a:avLst/>
                <a:gdLst>
                  <a:gd name="T0" fmla="*/ 0 w 304"/>
                  <a:gd name="T1" fmla="*/ 0 h 288"/>
                  <a:gd name="T2" fmla="*/ 0 w 304"/>
                  <a:gd name="T3" fmla="*/ 0 h 288"/>
                  <a:gd name="T4" fmla="*/ 0 w 304"/>
                  <a:gd name="T5" fmla="*/ 0 h 288"/>
                  <a:gd name="T6" fmla="*/ 0 w 304"/>
                  <a:gd name="T7" fmla="*/ 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3" name="Oval 1008">
                <a:extLst>
                  <a:ext uri="{FF2B5EF4-FFF2-40B4-BE49-F238E27FC236}">
                    <a16:creationId xmlns:a16="http://schemas.microsoft.com/office/drawing/2014/main" id="{70C84BAF-6695-4943-9C72-ACF834968F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84" y="3712"/>
                <a:ext cx="20" cy="4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04" name="Freeform 1009">
                <a:extLst>
                  <a:ext uri="{FF2B5EF4-FFF2-40B4-BE49-F238E27FC236}">
                    <a16:creationId xmlns:a16="http://schemas.microsoft.com/office/drawing/2014/main" id="{105F71C8-EF91-40A3-98B8-1EDACF8F2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5" y="3713"/>
                <a:ext cx="102" cy="86"/>
              </a:xfrm>
              <a:custGeom>
                <a:avLst/>
                <a:gdLst>
                  <a:gd name="T0" fmla="*/ 0 w 306"/>
                  <a:gd name="T1" fmla="*/ 0 h 240"/>
                  <a:gd name="T2" fmla="*/ 0 w 306"/>
                  <a:gd name="T3" fmla="*/ 0 h 240"/>
                  <a:gd name="T4" fmla="*/ 0 w 306"/>
                  <a:gd name="T5" fmla="*/ 0 h 240"/>
                  <a:gd name="T6" fmla="*/ 0 w 306"/>
                  <a:gd name="T7" fmla="*/ 0 h 240"/>
                  <a:gd name="T8" fmla="*/ 0 w 306"/>
                  <a:gd name="T9" fmla="*/ 0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905" name="AutoShape 1010">
                <a:extLst>
                  <a:ext uri="{FF2B5EF4-FFF2-40B4-BE49-F238E27FC236}">
                    <a16:creationId xmlns:a16="http://schemas.microsoft.com/office/drawing/2014/main" id="{85244944-5FA0-4CA6-8B8F-AD82824CA2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15" y="3741"/>
                <a:ext cx="496" cy="63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06" name="AutoShape 1011">
                <a:extLst>
                  <a:ext uri="{FF2B5EF4-FFF2-40B4-BE49-F238E27FC236}">
                    <a16:creationId xmlns:a16="http://schemas.microsoft.com/office/drawing/2014/main" id="{ADB2BEF2-76A2-4ADD-9A61-4B2143B1DF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3755"/>
                <a:ext cx="443" cy="3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07" name="Oval 1012">
                <a:extLst>
                  <a:ext uri="{FF2B5EF4-FFF2-40B4-BE49-F238E27FC236}">
                    <a16:creationId xmlns:a16="http://schemas.microsoft.com/office/drawing/2014/main" id="{B86CB857-3674-4CD9-8EF8-9F3EBFA263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4" y="3613"/>
                <a:ext cx="65" cy="6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08" name="Oval 1013">
                <a:extLst>
                  <a:ext uri="{FF2B5EF4-FFF2-40B4-BE49-F238E27FC236}">
                    <a16:creationId xmlns:a16="http://schemas.microsoft.com/office/drawing/2014/main" id="{9AFB4B2A-3C0E-40F1-B7CD-4CA3468EA5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57" y="3613"/>
                <a:ext cx="65" cy="6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909" name="Oval 1014">
                <a:extLst>
                  <a:ext uri="{FF2B5EF4-FFF2-40B4-BE49-F238E27FC236}">
                    <a16:creationId xmlns:a16="http://schemas.microsoft.com/office/drawing/2014/main" id="{F4995F41-85EF-48A4-A392-845DB3ADFC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0" y="3613"/>
                <a:ext cx="65" cy="59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910" name="Rectangle 1015">
                <a:extLst>
                  <a:ext uri="{FF2B5EF4-FFF2-40B4-BE49-F238E27FC236}">
                    <a16:creationId xmlns:a16="http://schemas.microsoft.com/office/drawing/2014/main" id="{DED38F52-82E0-4FAF-A0CA-3FF6862F63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97" y="3376"/>
                <a:ext cx="32" cy="329"/>
              </a:xfrm>
              <a:prstGeom prst="rect">
                <a:avLst/>
              </a:prstGeom>
              <a:solidFill>
                <a:schemeClr val="bg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695" name="Group 1070">
              <a:extLst>
                <a:ext uri="{FF2B5EF4-FFF2-40B4-BE49-F238E27FC236}">
                  <a16:creationId xmlns:a16="http://schemas.microsoft.com/office/drawing/2014/main" id="{BDE0EAED-6A2D-49A1-BA28-EF065CB6CC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86025"/>
              <a:ext cx="392112" cy="180975"/>
              <a:chOff x="4655" y="2464"/>
              <a:chExt cx="319" cy="132"/>
            </a:xfrm>
          </p:grpSpPr>
          <p:grpSp>
            <p:nvGrpSpPr>
              <p:cNvPr id="870" name="Group 1071">
                <a:extLst>
                  <a:ext uri="{FF2B5EF4-FFF2-40B4-BE49-F238E27FC236}">
                    <a16:creationId xmlns:a16="http://schemas.microsoft.com/office/drawing/2014/main" id="{D470B126-5E4E-4942-8F8E-7853FAC57D6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" y="2464"/>
                <a:ext cx="310" cy="130"/>
                <a:chOff x="4334" y="1470"/>
                <a:chExt cx="246" cy="107"/>
              </a:xfrm>
            </p:grpSpPr>
            <p:sp>
              <p:nvSpPr>
                <p:cNvPr id="879" name="Oval 407">
                  <a:extLst>
                    <a:ext uri="{FF2B5EF4-FFF2-40B4-BE49-F238E27FC236}">
                      <a16:creationId xmlns:a16="http://schemas.microsoft.com/office/drawing/2014/main" id="{2F6687A6-1079-4D51-9006-B3131806FA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7"/>
                  <a:ext cx="244" cy="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80" name="Rectangle 410">
                  <a:extLst>
                    <a:ext uri="{FF2B5EF4-FFF2-40B4-BE49-F238E27FC236}">
                      <a16:creationId xmlns:a16="http://schemas.microsoft.com/office/drawing/2014/main" id="{E5C37DF7-A590-4F8C-8B49-29B38C46B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1"/>
                  <a:ext cx="245" cy="3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81" name="Oval 411">
                  <a:extLst>
                    <a:ext uri="{FF2B5EF4-FFF2-40B4-BE49-F238E27FC236}">
                      <a16:creationId xmlns:a16="http://schemas.microsoft.com/office/drawing/2014/main" id="{30F61299-555A-4F0B-8C4C-C63EC91668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4" y="1470"/>
                  <a:ext cx="244" cy="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882" name="Group 1075">
                  <a:extLst>
                    <a:ext uri="{FF2B5EF4-FFF2-40B4-BE49-F238E27FC236}">
                      <a16:creationId xmlns:a16="http://schemas.microsoft.com/office/drawing/2014/main" id="{1D94771B-E091-422B-912C-261EC78899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3" y="1488"/>
                  <a:ext cx="138" cy="33"/>
                  <a:chOff x="2468" y="1332"/>
                  <a:chExt cx="310" cy="60"/>
                </a:xfrm>
              </p:grpSpPr>
              <p:sp>
                <p:nvSpPr>
                  <p:cNvPr id="885" name="Freeform 1076">
                    <a:extLst>
                      <a:ext uri="{FF2B5EF4-FFF2-40B4-BE49-F238E27FC236}">
                        <a16:creationId xmlns:a16="http://schemas.microsoft.com/office/drawing/2014/main" id="{1C9C66DD-798C-45C5-A0C5-CC2A8CBC5A5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86" name="Freeform 1077">
                    <a:extLst>
                      <a:ext uri="{FF2B5EF4-FFF2-40B4-BE49-F238E27FC236}">
                        <a16:creationId xmlns:a16="http://schemas.microsoft.com/office/drawing/2014/main" id="{BB8C3E51-7790-4F1C-8662-A337DB15132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83" name="Line 1078">
                  <a:extLst>
                    <a:ext uri="{FF2B5EF4-FFF2-40B4-BE49-F238E27FC236}">
                      <a16:creationId xmlns:a16="http://schemas.microsoft.com/office/drawing/2014/main" id="{49B55E03-4FA3-438A-9623-61463692A4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5" y="1503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84" name="Line 1079">
                  <a:extLst>
                    <a:ext uri="{FF2B5EF4-FFF2-40B4-BE49-F238E27FC236}">
                      <a16:creationId xmlns:a16="http://schemas.microsoft.com/office/drawing/2014/main" id="{B3BB9B12-F5A5-4D2B-86FD-B13251AB263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8" y="1505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1" name="Oval 407">
                <a:extLst>
                  <a:ext uri="{FF2B5EF4-FFF2-40B4-BE49-F238E27FC236}">
                    <a16:creationId xmlns:a16="http://schemas.microsoft.com/office/drawing/2014/main" id="{F7AC0A6C-4BB4-41AF-A928-9E7BA950C7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22"/>
                <a:ext cx="316" cy="74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2" name="Rectangle 410">
                <a:extLst>
                  <a:ext uri="{FF2B5EF4-FFF2-40B4-BE49-F238E27FC236}">
                    <a16:creationId xmlns:a16="http://schemas.microsoft.com/office/drawing/2014/main" id="{BC13C238-637F-4B03-B50E-C06D53B215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14"/>
                <a:ext cx="318" cy="45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73" name="Oval 411">
                <a:extLst>
                  <a:ext uri="{FF2B5EF4-FFF2-40B4-BE49-F238E27FC236}">
                    <a16:creationId xmlns:a16="http://schemas.microsoft.com/office/drawing/2014/main" id="{CE8C047F-9281-4E88-AE07-E9A5A40BE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64"/>
                <a:ext cx="317" cy="8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74" name="Group 1083">
                <a:extLst>
                  <a:ext uri="{FF2B5EF4-FFF2-40B4-BE49-F238E27FC236}">
                    <a16:creationId xmlns:a16="http://schemas.microsoft.com/office/drawing/2014/main" id="{573A9951-6A67-49D8-BF50-C52698B568C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9" y="2486"/>
                <a:ext cx="179" cy="41"/>
                <a:chOff x="2468" y="1332"/>
                <a:chExt cx="310" cy="60"/>
              </a:xfrm>
            </p:grpSpPr>
            <p:sp>
              <p:nvSpPr>
                <p:cNvPr id="877" name="Freeform 1084">
                  <a:extLst>
                    <a:ext uri="{FF2B5EF4-FFF2-40B4-BE49-F238E27FC236}">
                      <a16:creationId xmlns:a16="http://schemas.microsoft.com/office/drawing/2014/main" id="{EB371B43-ACD8-47B9-B96B-B087A5754B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78" name="Freeform 1085">
                  <a:extLst>
                    <a:ext uri="{FF2B5EF4-FFF2-40B4-BE49-F238E27FC236}">
                      <a16:creationId xmlns:a16="http://schemas.microsoft.com/office/drawing/2014/main" id="{0A810513-8A14-48E2-8F10-CC028884A8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75" name="Line 1086">
                <a:extLst>
                  <a:ext uri="{FF2B5EF4-FFF2-40B4-BE49-F238E27FC236}">
                    <a16:creationId xmlns:a16="http://schemas.microsoft.com/office/drawing/2014/main" id="{74852292-7B0E-480B-BBC2-C1709F01E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506"/>
                <a:ext cx="0" cy="5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76" name="Line 1087">
                <a:extLst>
                  <a:ext uri="{FF2B5EF4-FFF2-40B4-BE49-F238E27FC236}">
                    <a16:creationId xmlns:a16="http://schemas.microsoft.com/office/drawing/2014/main" id="{91168B82-A3C3-4FAA-A8D3-E55B713DDE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1" y="2507"/>
                <a:ext cx="0" cy="5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6" name="Group 1088">
              <a:extLst>
                <a:ext uri="{FF2B5EF4-FFF2-40B4-BE49-F238E27FC236}">
                  <a16:creationId xmlns:a16="http://schemas.microsoft.com/office/drawing/2014/main" id="{A8EADEE2-9AB6-4BF8-8AEE-C93FD5F2EA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5663" y="2752725"/>
              <a:ext cx="407987" cy="180975"/>
              <a:chOff x="4655" y="2464"/>
              <a:chExt cx="319" cy="132"/>
            </a:xfrm>
          </p:grpSpPr>
          <p:grpSp>
            <p:nvGrpSpPr>
              <p:cNvPr id="853" name="Group 1089">
                <a:extLst>
                  <a:ext uri="{FF2B5EF4-FFF2-40B4-BE49-F238E27FC236}">
                    <a16:creationId xmlns:a16="http://schemas.microsoft.com/office/drawing/2014/main" id="{C692DE77-DC9E-4AA6-A071-CF73D84D97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" y="2464"/>
                <a:ext cx="310" cy="130"/>
                <a:chOff x="4334" y="1470"/>
                <a:chExt cx="246" cy="107"/>
              </a:xfrm>
            </p:grpSpPr>
            <p:sp>
              <p:nvSpPr>
                <p:cNvPr id="862" name="Oval 407">
                  <a:extLst>
                    <a:ext uri="{FF2B5EF4-FFF2-40B4-BE49-F238E27FC236}">
                      <a16:creationId xmlns:a16="http://schemas.microsoft.com/office/drawing/2014/main" id="{C00F481E-80AD-4BC4-A0ED-ECCCA7B217B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7"/>
                  <a:ext cx="244" cy="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3" name="Rectangle 410">
                  <a:extLst>
                    <a:ext uri="{FF2B5EF4-FFF2-40B4-BE49-F238E27FC236}">
                      <a16:creationId xmlns:a16="http://schemas.microsoft.com/office/drawing/2014/main" id="{705DC1AF-3096-4CE5-8CBA-5145843FD0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1"/>
                  <a:ext cx="245" cy="3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64" name="Oval 411">
                  <a:extLst>
                    <a:ext uri="{FF2B5EF4-FFF2-40B4-BE49-F238E27FC236}">
                      <a16:creationId xmlns:a16="http://schemas.microsoft.com/office/drawing/2014/main" id="{D336DA4E-F531-40EB-A85F-D55C8FBC77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4" y="1470"/>
                  <a:ext cx="244" cy="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865" name="Group 1093">
                  <a:extLst>
                    <a:ext uri="{FF2B5EF4-FFF2-40B4-BE49-F238E27FC236}">
                      <a16:creationId xmlns:a16="http://schemas.microsoft.com/office/drawing/2014/main" id="{E72B1485-2721-4979-80BF-2DBC8022AE4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3" y="1488"/>
                  <a:ext cx="138" cy="33"/>
                  <a:chOff x="2468" y="1332"/>
                  <a:chExt cx="310" cy="60"/>
                </a:xfrm>
              </p:grpSpPr>
              <p:sp>
                <p:nvSpPr>
                  <p:cNvPr id="868" name="Freeform 1094">
                    <a:extLst>
                      <a:ext uri="{FF2B5EF4-FFF2-40B4-BE49-F238E27FC236}">
                        <a16:creationId xmlns:a16="http://schemas.microsoft.com/office/drawing/2014/main" id="{65C593F6-98F8-4BC8-8F75-F4FE3CE528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69" name="Freeform 1095">
                    <a:extLst>
                      <a:ext uri="{FF2B5EF4-FFF2-40B4-BE49-F238E27FC236}">
                        <a16:creationId xmlns:a16="http://schemas.microsoft.com/office/drawing/2014/main" id="{04D7B5F4-8A66-4538-867F-6FBB62A16F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66" name="Line 1096">
                  <a:extLst>
                    <a:ext uri="{FF2B5EF4-FFF2-40B4-BE49-F238E27FC236}">
                      <a16:creationId xmlns:a16="http://schemas.microsoft.com/office/drawing/2014/main" id="{4F0E21DB-8AA7-44C1-A6F5-929DBC1F8C4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5" y="1503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7" name="Line 1097">
                  <a:extLst>
                    <a:ext uri="{FF2B5EF4-FFF2-40B4-BE49-F238E27FC236}">
                      <a16:creationId xmlns:a16="http://schemas.microsoft.com/office/drawing/2014/main" id="{023AD720-E0FF-4634-9DB9-55ACF9556C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8" y="1505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54" name="Oval 407">
                <a:extLst>
                  <a:ext uri="{FF2B5EF4-FFF2-40B4-BE49-F238E27FC236}">
                    <a16:creationId xmlns:a16="http://schemas.microsoft.com/office/drawing/2014/main" id="{59A24EF1-795C-41FA-BA23-093AA95E6C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22"/>
                <a:ext cx="316" cy="74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5" name="Rectangle 410">
                <a:extLst>
                  <a:ext uri="{FF2B5EF4-FFF2-40B4-BE49-F238E27FC236}">
                    <a16:creationId xmlns:a16="http://schemas.microsoft.com/office/drawing/2014/main" id="{8CF8555A-1823-4068-A2DD-EAB48E27DA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14"/>
                <a:ext cx="318" cy="45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56" name="Oval 411">
                <a:extLst>
                  <a:ext uri="{FF2B5EF4-FFF2-40B4-BE49-F238E27FC236}">
                    <a16:creationId xmlns:a16="http://schemas.microsoft.com/office/drawing/2014/main" id="{7B3845EE-106A-4EA8-984F-01C026A38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64"/>
                <a:ext cx="317" cy="8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57" name="Group 1101">
                <a:extLst>
                  <a:ext uri="{FF2B5EF4-FFF2-40B4-BE49-F238E27FC236}">
                    <a16:creationId xmlns:a16="http://schemas.microsoft.com/office/drawing/2014/main" id="{82D3CE72-BF11-478A-BC41-4A8F9EA51AC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9" y="2486"/>
                <a:ext cx="179" cy="41"/>
                <a:chOff x="2468" y="1332"/>
                <a:chExt cx="310" cy="60"/>
              </a:xfrm>
            </p:grpSpPr>
            <p:sp>
              <p:nvSpPr>
                <p:cNvPr id="860" name="Freeform 1102">
                  <a:extLst>
                    <a:ext uri="{FF2B5EF4-FFF2-40B4-BE49-F238E27FC236}">
                      <a16:creationId xmlns:a16="http://schemas.microsoft.com/office/drawing/2014/main" id="{297A4457-760C-48DA-B5BD-0FCE2E84B0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61" name="Freeform 1103">
                  <a:extLst>
                    <a:ext uri="{FF2B5EF4-FFF2-40B4-BE49-F238E27FC236}">
                      <a16:creationId xmlns:a16="http://schemas.microsoft.com/office/drawing/2014/main" id="{C3D0CF19-0D45-4F8B-AD8E-0B7FFD7400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58" name="Line 1104">
                <a:extLst>
                  <a:ext uri="{FF2B5EF4-FFF2-40B4-BE49-F238E27FC236}">
                    <a16:creationId xmlns:a16="http://schemas.microsoft.com/office/drawing/2014/main" id="{A17940EE-7855-420E-AE32-7D946E6F6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506"/>
                <a:ext cx="0" cy="5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9" name="Line 1105">
                <a:extLst>
                  <a:ext uri="{FF2B5EF4-FFF2-40B4-BE49-F238E27FC236}">
                    <a16:creationId xmlns:a16="http://schemas.microsoft.com/office/drawing/2014/main" id="{E4835099-4FED-4143-97DB-1FFA0D3AC8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2" y="2507"/>
                <a:ext cx="0" cy="5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7" name="Group 1106">
              <a:extLst>
                <a:ext uri="{FF2B5EF4-FFF2-40B4-BE49-F238E27FC236}">
                  <a16:creationId xmlns:a16="http://schemas.microsoft.com/office/drawing/2014/main" id="{BBE3C69B-4A61-45E7-A566-216A041567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8113" y="2749550"/>
              <a:ext cx="407987" cy="180975"/>
              <a:chOff x="4655" y="2464"/>
              <a:chExt cx="319" cy="132"/>
            </a:xfrm>
          </p:grpSpPr>
          <p:grpSp>
            <p:nvGrpSpPr>
              <p:cNvPr id="836" name="Group 1107">
                <a:extLst>
                  <a:ext uri="{FF2B5EF4-FFF2-40B4-BE49-F238E27FC236}">
                    <a16:creationId xmlns:a16="http://schemas.microsoft.com/office/drawing/2014/main" id="{293C7564-5599-4CFB-9E00-06D20EAE9D5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" y="2464"/>
                <a:ext cx="310" cy="130"/>
                <a:chOff x="4334" y="1470"/>
                <a:chExt cx="246" cy="107"/>
              </a:xfrm>
            </p:grpSpPr>
            <p:sp>
              <p:nvSpPr>
                <p:cNvPr id="845" name="Oval 407">
                  <a:extLst>
                    <a:ext uri="{FF2B5EF4-FFF2-40B4-BE49-F238E27FC236}">
                      <a16:creationId xmlns:a16="http://schemas.microsoft.com/office/drawing/2014/main" id="{55028FD3-35E9-43A8-A80E-5326F213CF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7"/>
                  <a:ext cx="244" cy="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6" name="Rectangle 410">
                  <a:extLst>
                    <a:ext uri="{FF2B5EF4-FFF2-40B4-BE49-F238E27FC236}">
                      <a16:creationId xmlns:a16="http://schemas.microsoft.com/office/drawing/2014/main" id="{697D6E78-9DEA-4838-87F1-7CE17C8C05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1"/>
                  <a:ext cx="245" cy="3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47" name="Oval 411">
                  <a:extLst>
                    <a:ext uri="{FF2B5EF4-FFF2-40B4-BE49-F238E27FC236}">
                      <a16:creationId xmlns:a16="http://schemas.microsoft.com/office/drawing/2014/main" id="{0A17358C-E149-4F20-940A-92D7113713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4" y="1470"/>
                  <a:ext cx="244" cy="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848" name="Group 1111">
                  <a:extLst>
                    <a:ext uri="{FF2B5EF4-FFF2-40B4-BE49-F238E27FC236}">
                      <a16:creationId xmlns:a16="http://schemas.microsoft.com/office/drawing/2014/main" id="{250D9F3D-1267-4731-B4D8-AAA89D65C3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3" y="1488"/>
                  <a:ext cx="138" cy="33"/>
                  <a:chOff x="2468" y="1332"/>
                  <a:chExt cx="310" cy="60"/>
                </a:xfrm>
              </p:grpSpPr>
              <p:sp>
                <p:nvSpPr>
                  <p:cNvPr id="851" name="Freeform 1112">
                    <a:extLst>
                      <a:ext uri="{FF2B5EF4-FFF2-40B4-BE49-F238E27FC236}">
                        <a16:creationId xmlns:a16="http://schemas.microsoft.com/office/drawing/2014/main" id="{C01D22D6-1C39-4C7B-9132-5D6608951C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52" name="Freeform 1113">
                    <a:extLst>
                      <a:ext uri="{FF2B5EF4-FFF2-40B4-BE49-F238E27FC236}">
                        <a16:creationId xmlns:a16="http://schemas.microsoft.com/office/drawing/2014/main" id="{CC0284A7-EF5D-46A5-A6E1-66C3B853A1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49" name="Line 1114">
                  <a:extLst>
                    <a:ext uri="{FF2B5EF4-FFF2-40B4-BE49-F238E27FC236}">
                      <a16:creationId xmlns:a16="http://schemas.microsoft.com/office/drawing/2014/main" id="{2CA981CC-978F-434E-827C-827D5A63550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5" y="1503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0" name="Line 1115">
                  <a:extLst>
                    <a:ext uri="{FF2B5EF4-FFF2-40B4-BE49-F238E27FC236}">
                      <a16:creationId xmlns:a16="http://schemas.microsoft.com/office/drawing/2014/main" id="{9E338EAE-BB7B-4CB1-9340-C9FC5A4B40B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8" y="1505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37" name="Oval 407">
                <a:extLst>
                  <a:ext uri="{FF2B5EF4-FFF2-40B4-BE49-F238E27FC236}">
                    <a16:creationId xmlns:a16="http://schemas.microsoft.com/office/drawing/2014/main" id="{0416FEF9-1C6C-437A-95CF-95FC21219A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22"/>
                <a:ext cx="316" cy="74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8" name="Rectangle 410">
                <a:extLst>
                  <a:ext uri="{FF2B5EF4-FFF2-40B4-BE49-F238E27FC236}">
                    <a16:creationId xmlns:a16="http://schemas.microsoft.com/office/drawing/2014/main" id="{4F3CCCA9-5798-48F6-9001-D38F66B52D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14"/>
                <a:ext cx="318" cy="45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39" name="Oval 411">
                <a:extLst>
                  <a:ext uri="{FF2B5EF4-FFF2-40B4-BE49-F238E27FC236}">
                    <a16:creationId xmlns:a16="http://schemas.microsoft.com/office/drawing/2014/main" id="{628AD61F-C74E-4284-AC02-140A426901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64"/>
                <a:ext cx="317" cy="8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40" name="Group 1119">
                <a:extLst>
                  <a:ext uri="{FF2B5EF4-FFF2-40B4-BE49-F238E27FC236}">
                    <a16:creationId xmlns:a16="http://schemas.microsoft.com/office/drawing/2014/main" id="{8E32BE19-EB89-456C-A481-0C096CC8D0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9" y="2486"/>
                <a:ext cx="179" cy="41"/>
                <a:chOff x="2468" y="1332"/>
                <a:chExt cx="310" cy="60"/>
              </a:xfrm>
            </p:grpSpPr>
            <p:sp>
              <p:nvSpPr>
                <p:cNvPr id="843" name="Freeform 1120">
                  <a:extLst>
                    <a:ext uri="{FF2B5EF4-FFF2-40B4-BE49-F238E27FC236}">
                      <a16:creationId xmlns:a16="http://schemas.microsoft.com/office/drawing/2014/main" id="{08D5DF1D-5F86-483B-9650-D6C5BDBB25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44" name="Freeform 1121">
                  <a:extLst>
                    <a:ext uri="{FF2B5EF4-FFF2-40B4-BE49-F238E27FC236}">
                      <a16:creationId xmlns:a16="http://schemas.microsoft.com/office/drawing/2014/main" id="{4F843876-5417-4BB3-B4A2-951433987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41" name="Line 1122">
                <a:extLst>
                  <a:ext uri="{FF2B5EF4-FFF2-40B4-BE49-F238E27FC236}">
                    <a16:creationId xmlns:a16="http://schemas.microsoft.com/office/drawing/2014/main" id="{71BCD561-621D-4A58-BA9E-11C2A1EDD6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506"/>
                <a:ext cx="0" cy="5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42" name="Line 1123">
                <a:extLst>
                  <a:ext uri="{FF2B5EF4-FFF2-40B4-BE49-F238E27FC236}">
                    <a16:creationId xmlns:a16="http://schemas.microsoft.com/office/drawing/2014/main" id="{0E5A1D7E-8677-4FD0-8841-8D8039375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2" y="2507"/>
                <a:ext cx="0" cy="5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8" name="Group 1124">
              <a:extLst>
                <a:ext uri="{FF2B5EF4-FFF2-40B4-BE49-F238E27FC236}">
                  <a16:creationId xmlns:a16="http://schemas.microsoft.com/office/drawing/2014/main" id="{E0BC943C-B963-498F-AEFF-B97E61DB2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8263" y="2390775"/>
              <a:ext cx="392112" cy="180975"/>
              <a:chOff x="4655" y="2464"/>
              <a:chExt cx="319" cy="132"/>
            </a:xfrm>
          </p:grpSpPr>
          <p:grpSp>
            <p:nvGrpSpPr>
              <p:cNvPr id="819" name="Group 1125">
                <a:extLst>
                  <a:ext uri="{FF2B5EF4-FFF2-40B4-BE49-F238E27FC236}">
                    <a16:creationId xmlns:a16="http://schemas.microsoft.com/office/drawing/2014/main" id="{11A58902-4E77-49EC-80C3-EDDFCC588C8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60" y="2464"/>
                <a:ext cx="310" cy="130"/>
                <a:chOff x="4334" y="1470"/>
                <a:chExt cx="246" cy="107"/>
              </a:xfrm>
            </p:grpSpPr>
            <p:sp>
              <p:nvSpPr>
                <p:cNvPr id="828" name="Oval 407">
                  <a:extLst>
                    <a:ext uri="{FF2B5EF4-FFF2-40B4-BE49-F238E27FC236}">
                      <a16:creationId xmlns:a16="http://schemas.microsoft.com/office/drawing/2014/main" id="{7D95DCE6-BDE8-4D99-826E-062B7D9CDAD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7"/>
                  <a:ext cx="244" cy="6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29" name="Rectangle 410">
                  <a:extLst>
                    <a:ext uri="{FF2B5EF4-FFF2-40B4-BE49-F238E27FC236}">
                      <a16:creationId xmlns:a16="http://schemas.microsoft.com/office/drawing/2014/main" id="{2551615F-4285-4F8D-A20A-E2EA8A6C62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5" y="1511"/>
                  <a:ext cx="245" cy="37"/>
                </a:xfrm>
                <a:prstGeom prst="rect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27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sp>
              <p:nvSpPr>
                <p:cNvPr id="830" name="Oval 411">
                  <a:extLst>
                    <a:ext uri="{FF2B5EF4-FFF2-40B4-BE49-F238E27FC236}">
                      <a16:creationId xmlns:a16="http://schemas.microsoft.com/office/drawing/2014/main" id="{85B934AD-A456-47D1-B14A-062EBBB3E2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34" y="1470"/>
                  <a:ext cx="244" cy="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9525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Times New Roman" panose="02020603050405020304" pitchFamily="18" charset="0"/>
                  </a:endParaRPr>
                </a:p>
              </p:txBody>
            </p:sp>
            <p:grpSp>
              <p:nvGrpSpPr>
                <p:cNvPr id="831" name="Group 1129">
                  <a:extLst>
                    <a:ext uri="{FF2B5EF4-FFF2-40B4-BE49-F238E27FC236}">
                      <a16:creationId xmlns:a16="http://schemas.microsoft.com/office/drawing/2014/main" id="{85EBD93C-A342-4F83-A33D-B1C6BFE19A5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83" y="1488"/>
                  <a:ext cx="138" cy="33"/>
                  <a:chOff x="2468" y="1332"/>
                  <a:chExt cx="310" cy="60"/>
                </a:xfrm>
              </p:grpSpPr>
              <p:sp>
                <p:nvSpPr>
                  <p:cNvPr id="834" name="Freeform 1130">
                    <a:extLst>
                      <a:ext uri="{FF2B5EF4-FFF2-40B4-BE49-F238E27FC236}">
                        <a16:creationId xmlns:a16="http://schemas.microsoft.com/office/drawing/2014/main" id="{5E15CBA1-49C3-40CE-B5A8-D10FE44571D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68" y="1332"/>
                    <a:ext cx="310" cy="60"/>
                  </a:xfrm>
                  <a:custGeom>
                    <a:avLst/>
                    <a:gdLst>
                      <a:gd name="T0" fmla="*/ 0 w 310"/>
                      <a:gd name="T1" fmla="*/ 60 h 60"/>
                      <a:gd name="T2" fmla="*/ 96 w 310"/>
                      <a:gd name="T3" fmla="*/ 60 h 60"/>
                      <a:gd name="T4" fmla="*/ 192 w 310"/>
                      <a:gd name="T5" fmla="*/ 0 h 60"/>
                      <a:gd name="T6" fmla="*/ 310 w 310"/>
                      <a:gd name="T7" fmla="*/ 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310"/>
                      <a:gd name="T13" fmla="*/ 0 h 60"/>
                      <a:gd name="T14" fmla="*/ 310 w 310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310" h="60">
                        <a:moveTo>
                          <a:pt x="0" y="60"/>
                        </a:moveTo>
                        <a:lnTo>
                          <a:pt x="96" y="60"/>
                        </a:lnTo>
                        <a:lnTo>
                          <a:pt x="192" y="0"/>
                        </a:lnTo>
                        <a:lnTo>
                          <a:pt x="310" y="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5" name="Freeform 1131">
                    <a:extLst>
                      <a:ext uri="{FF2B5EF4-FFF2-40B4-BE49-F238E27FC236}">
                        <a16:creationId xmlns:a16="http://schemas.microsoft.com/office/drawing/2014/main" id="{AFFBA1F5-BE7F-405C-A6AF-BE76A500F3D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2" y="1332"/>
                    <a:ext cx="282" cy="60"/>
                  </a:xfrm>
                  <a:custGeom>
                    <a:avLst/>
                    <a:gdLst>
                      <a:gd name="T0" fmla="*/ 0 w 282"/>
                      <a:gd name="T1" fmla="*/ 0 h 60"/>
                      <a:gd name="T2" fmla="*/ 96 w 282"/>
                      <a:gd name="T3" fmla="*/ 0 h 60"/>
                      <a:gd name="T4" fmla="*/ 192 w 282"/>
                      <a:gd name="T5" fmla="*/ 60 h 60"/>
                      <a:gd name="T6" fmla="*/ 282 w 282"/>
                      <a:gd name="T7" fmla="*/ 60 h 60"/>
                      <a:gd name="T8" fmla="*/ 0 60000 65536"/>
                      <a:gd name="T9" fmla="*/ 0 60000 65536"/>
                      <a:gd name="T10" fmla="*/ 0 60000 65536"/>
                      <a:gd name="T11" fmla="*/ 0 60000 65536"/>
                      <a:gd name="T12" fmla="*/ 0 w 282"/>
                      <a:gd name="T13" fmla="*/ 0 h 60"/>
                      <a:gd name="T14" fmla="*/ 282 w 282"/>
                      <a:gd name="T15" fmla="*/ 60 h 60"/>
                    </a:gdLst>
                    <a:ahLst/>
                    <a:cxnLst>
                      <a:cxn ang="T8">
                        <a:pos x="T0" y="T1"/>
                      </a:cxn>
                      <a:cxn ang="T9">
                        <a:pos x="T2" y="T3"/>
                      </a:cxn>
                      <a:cxn ang="T10">
                        <a:pos x="T4" y="T5"/>
                      </a:cxn>
                      <a:cxn ang="T11">
                        <a:pos x="T6" y="T7"/>
                      </a:cxn>
                    </a:cxnLst>
                    <a:rect l="T12" t="T13" r="T14" b="T15"/>
                    <a:pathLst>
                      <a:path w="282" h="60">
                        <a:moveTo>
                          <a:pt x="0" y="0"/>
                        </a:moveTo>
                        <a:lnTo>
                          <a:pt x="96" y="0"/>
                        </a:lnTo>
                        <a:lnTo>
                          <a:pt x="192" y="60"/>
                        </a:lnTo>
                        <a:lnTo>
                          <a:pt x="282" y="60"/>
                        </a:lnTo>
                      </a:path>
                    </a:pathLst>
                  </a:custGeom>
                  <a:gradFill rotWithShape="1">
                    <a:gsLst>
                      <a:gs pos="0">
                        <a:schemeClr val="folHlink"/>
                      </a:gs>
                      <a:gs pos="100000">
                        <a:srgbClr val="EAEAEA"/>
                      </a:gs>
                    </a:gsLst>
                    <a:lin ang="0" scaled="1"/>
                  </a:gradFill>
                  <a:ln w="12700" cmpd="sng">
                    <a:solidFill>
                      <a:schemeClr val="bg2"/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832" name="Line 1132">
                  <a:extLst>
                    <a:ext uri="{FF2B5EF4-FFF2-40B4-BE49-F238E27FC236}">
                      <a16:creationId xmlns:a16="http://schemas.microsoft.com/office/drawing/2014/main" id="{2802E45E-B4F2-4AAF-973D-CDB22E2FBA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35" y="1503"/>
                  <a:ext cx="0" cy="47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33" name="Line 1133">
                  <a:extLst>
                    <a:ext uri="{FF2B5EF4-FFF2-40B4-BE49-F238E27FC236}">
                      <a16:creationId xmlns:a16="http://schemas.microsoft.com/office/drawing/2014/main" id="{1DB1E59B-6B1B-46F0-B9DF-E9AF34D925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8" y="1505"/>
                  <a:ext cx="0" cy="46"/>
                </a:xfrm>
                <a:prstGeom prst="line">
                  <a:avLst/>
                </a:prstGeom>
                <a:noFill/>
                <a:ln w="9525">
                  <a:solidFill>
                    <a:schemeClr val="bg2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0" name="Oval 407">
                <a:extLst>
                  <a:ext uri="{FF2B5EF4-FFF2-40B4-BE49-F238E27FC236}">
                    <a16:creationId xmlns:a16="http://schemas.microsoft.com/office/drawing/2014/main" id="{D19B9BDA-6CCD-4D9A-832A-288F1D9522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22"/>
                <a:ext cx="316" cy="74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1" name="Rectangle 410">
                <a:extLst>
                  <a:ext uri="{FF2B5EF4-FFF2-40B4-BE49-F238E27FC236}">
                    <a16:creationId xmlns:a16="http://schemas.microsoft.com/office/drawing/2014/main" id="{E0FEDDFD-2AF0-4B4D-9FA7-33C6DDB6D5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6" y="2514"/>
                <a:ext cx="318" cy="45"/>
              </a:xfrm>
              <a:prstGeom prst="rect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822" name="Oval 411">
                <a:extLst>
                  <a:ext uri="{FF2B5EF4-FFF2-40B4-BE49-F238E27FC236}">
                    <a16:creationId xmlns:a16="http://schemas.microsoft.com/office/drawing/2014/main" id="{E62D2210-0942-4940-A787-BBC5B69B3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2464"/>
                <a:ext cx="317" cy="86"/>
              </a:xfrm>
              <a:prstGeom prst="ellipse">
                <a:avLst/>
              </a:prstGeom>
              <a:gradFill rotWithShape="1">
                <a:gsLst>
                  <a:gs pos="0">
                    <a:srgbClr val="FF0000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823" name="Group 1137">
                <a:extLst>
                  <a:ext uri="{FF2B5EF4-FFF2-40B4-BE49-F238E27FC236}">
                    <a16:creationId xmlns:a16="http://schemas.microsoft.com/office/drawing/2014/main" id="{0E70F1D8-18BA-4134-A217-C4CDCC69029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19" y="2486"/>
                <a:ext cx="179" cy="41"/>
                <a:chOff x="2468" y="1332"/>
                <a:chExt cx="310" cy="60"/>
              </a:xfrm>
            </p:grpSpPr>
            <p:sp>
              <p:nvSpPr>
                <p:cNvPr id="826" name="Freeform 1138">
                  <a:extLst>
                    <a:ext uri="{FF2B5EF4-FFF2-40B4-BE49-F238E27FC236}">
                      <a16:creationId xmlns:a16="http://schemas.microsoft.com/office/drawing/2014/main" id="{ED3A3126-755D-40EC-94CF-EC04E71F06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7" name="Freeform 1139">
                  <a:extLst>
                    <a:ext uri="{FF2B5EF4-FFF2-40B4-BE49-F238E27FC236}">
                      <a16:creationId xmlns:a16="http://schemas.microsoft.com/office/drawing/2014/main" id="{61A079C3-F41C-4C64-8B5E-6CA386D5C5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824" name="Line 1140">
                <a:extLst>
                  <a:ext uri="{FF2B5EF4-FFF2-40B4-BE49-F238E27FC236}">
                    <a16:creationId xmlns:a16="http://schemas.microsoft.com/office/drawing/2014/main" id="{C31C0244-9D8D-4F5E-81D0-7DBACE5908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6" y="2506"/>
                <a:ext cx="0" cy="5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25" name="Line 1141">
                <a:extLst>
                  <a:ext uri="{FF2B5EF4-FFF2-40B4-BE49-F238E27FC236}">
                    <a16:creationId xmlns:a16="http://schemas.microsoft.com/office/drawing/2014/main" id="{843FCADA-E3AB-4529-ABE8-780CB40FF4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71" y="2507"/>
                <a:ext cx="0" cy="57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9" name="Group 7">
              <a:extLst>
                <a:ext uri="{FF2B5EF4-FFF2-40B4-BE49-F238E27FC236}">
                  <a16:creationId xmlns:a16="http://schemas.microsoft.com/office/drawing/2014/main" id="{261B76EE-139B-4E59-8253-4FA7AF989B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19825" y="4837113"/>
              <a:ext cx="628650" cy="276225"/>
              <a:chOff x="4786435" y="6027638"/>
              <a:chExt cx="748703" cy="417782"/>
            </a:xfrm>
          </p:grpSpPr>
          <p:sp>
            <p:nvSpPr>
              <p:cNvPr id="810" name="Oval 809">
                <a:extLst>
                  <a:ext uri="{FF2B5EF4-FFF2-40B4-BE49-F238E27FC236}">
                    <a16:creationId xmlns:a16="http://schemas.microsoft.com/office/drawing/2014/main" id="{CCDBD9F3-C8F7-4EAD-98D8-DF3AAD851B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92055" y="614570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1" name="Rectangle 810">
                <a:extLst>
                  <a:ext uri="{FF2B5EF4-FFF2-40B4-BE49-F238E27FC236}">
                    <a16:creationId xmlns:a16="http://schemas.microsoft.com/office/drawing/2014/main" id="{B49B748E-EDFA-46D6-960E-6902FD0F07AB}"/>
                  </a:ext>
                </a:extLst>
              </p:cNvPr>
              <p:cNvSpPr/>
              <p:nvPr/>
            </p:nvSpPr>
            <p:spPr bwMode="auto">
              <a:xfrm>
                <a:off x="4790216" y="6188507"/>
                <a:ext cx="744922" cy="10804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2" name="Oval 811">
                <a:extLst>
                  <a:ext uri="{FF2B5EF4-FFF2-40B4-BE49-F238E27FC236}">
                    <a16:creationId xmlns:a16="http://schemas.microsoft.com/office/drawing/2014/main" id="{2337F76E-F0AA-4BCC-8338-B3AB0ADC5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86435" y="6027638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3" name="Freeform 521">
                <a:extLst>
                  <a:ext uri="{FF2B5EF4-FFF2-40B4-BE49-F238E27FC236}">
                    <a16:creationId xmlns:a16="http://schemas.microsoft.com/office/drawing/2014/main" id="{8FD25DE4-AEBD-4ADE-A419-13C5DEDCB9FF}"/>
                  </a:ext>
                </a:extLst>
              </p:cNvPr>
              <p:cNvSpPr/>
              <p:nvPr/>
            </p:nvSpPr>
            <p:spPr bwMode="auto">
              <a:xfrm>
                <a:off x="4981174" y="6126080"/>
                <a:ext cx="361116" cy="15126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4" name="Freeform 522">
                <a:extLst>
                  <a:ext uri="{FF2B5EF4-FFF2-40B4-BE49-F238E27FC236}">
                    <a16:creationId xmlns:a16="http://schemas.microsoft.com/office/drawing/2014/main" id="{DD7DB3CC-C251-4BA1-8615-D6E3794256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764" y="608797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5" name="Freeform 523">
                <a:extLst>
                  <a:ext uri="{FF2B5EF4-FFF2-40B4-BE49-F238E27FC236}">
                    <a16:creationId xmlns:a16="http://schemas.microsoft.com/office/drawing/2014/main" id="{90CA5E8A-1EA7-40EF-A448-EFCE9298E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532" y="617678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524">
                <a:extLst>
                  <a:ext uri="{FF2B5EF4-FFF2-40B4-BE49-F238E27FC236}">
                    <a16:creationId xmlns:a16="http://schemas.microsoft.com/office/drawing/2014/main" id="{5308297A-8CB6-47F8-AFA0-DFF9F11160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4391" y="617900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7" name="Straight Connector 816">
                <a:extLst>
                  <a:ext uri="{FF2B5EF4-FFF2-40B4-BE49-F238E27FC236}">
                    <a16:creationId xmlns:a16="http://schemas.microsoft.com/office/drawing/2014/main" id="{050B08B1-F1C5-41FA-8F3C-44CF318FBBA5}"/>
                  </a:ext>
                </a:extLst>
              </p:cNvPr>
              <p:cNvCxnSpPr>
                <a:cxnSpLocks noChangeShapeType="1"/>
                <a:endCxn id="812" idx="2"/>
              </p:cNvCxnSpPr>
              <p:nvPr/>
            </p:nvCxnSpPr>
            <p:spPr bwMode="auto">
              <a:xfrm flipH="1" flipV="1">
                <a:off x="4786435" y="6178607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AD904A90-DCA7-4B58-AAA8-EFDE3CA7350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533044" y="618344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0" name="Group 5">
              <a:extLst>
                <a:ext uri="{FF2B5EF4-FFF2-40B4-BE49-F238E27FC236}">
                  <a16:creationId xmlns:a16="http://schemas.microsoft.com/office/drawing/2014/main" id="{400D2177-4C32-41E0-A7FE-CEE12EB67F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3500" y="2387600"/>
              <a:ext cx="409575" cy="222250"/>
              <a:chOff x="2213011" y="6015083"/>
              <a:chExt cx="745177" cy="407107"/>
            </a:xfrm>
          </p:grpSpPr>
          <p:sp>
            <p:nvSpPr>
              <p:cNvPr id="801" name="Oval 800">
                <a:extLst>
                  <a:ext uri="{FF2B5EF4-FFF2-40B4-BE49-F238E27FC236}">
                    <a16:creationId xmlns:a16="http://schemas.microsoft.com/office/drawing/2014/main" id="{9E0A34FC-44A6-4361-A5F3-BC5A7CCE64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2" name="Rectangle 801">
                <a:extLst>
                  <a:ext uri="{FF2B5EF4-FFF2-40B4-BE49-F238E27FC236}">
                    <a16:creationId xmlns:a16="http://schemas.microsoft.com/office/drawing/2014/main" id="{C67241EB-84EC-4ADC-9CCF-621445CA79CE}"/>
                  </a:ext>
                </a:extLst>
              </p:cNvPr>
              <p:cNvSpPr/>
              <p:nvPr/>
            </p:nvSpPr>
            <p:spPr bwMode="auto">
              <a:xfrm>
                <a:off x="2213011" y="6163387"/>
                <a:ext cx="745177" cy="110500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3" name="Oval 802">
                <a:extLst>
                  <a:ext uri="{FF2B5EF4-FFF2-40B4-BE49-F238E27FC236}">
                    <a16:creationId xmlns:a16="http://schemas.microsoft.com/office/drawing/2014/main" id="{8CBA63DE-8865-469C-AC5C-B56B143EE2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4" name="Freeform 531">
                <a:extLst>
                  <a:ext uri="{FF2B5EF4-FFF2-40B4-BE49-F238E27FC236}">
                    <a16:creationId xmlns:a16="http://schemas.microsoft.com/office/drawing/2014/main" id="{330E8A85-516F-4184-858A-0442C0062253}"/>
                  </a:ext>
                </a:extLst>
              </p:cNvPr>
              <p:cNvSpPr/>
              <p:nvPr/>
            </p:nvSpPr>
            <p:spPr bwMode="auto">
              <a:xfrm>
                <a:off x="2403638" y="6102320"/>
                <a:ext cx="361036" cy="1512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5" name="Freeform 532">
                <a:extLst>
                  <a:ext uri="{FF2B5EF4-FFF2-40B4-BE49-F238E27FC236}">
                    <a16:creationId xmlns:a16="http://schemas.microsoft.com/office/drawing/2014/main" id="{505B61A6-968C-42AA-9AE0-D423CAC30A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6" name="Freeform 533">
                <a:extLst>
                  <a:ext uri="{FF2B5EF4-FFF2-40B4-BE49-F238E27FC236}">
                    <a16:creationId xmlns:a16="http://schemas.microsoft.com/office/drawing/2014/main" id="{6F3E3CEB-23F5-40AF-B4F2-096045D047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534">
                <a:extLst>
                  <a:ext uri="{FF2B5EF4-FFF2-40B4-BE49-F238E27FC236}">
                    <a16:creationId xmlns:a16="http://schemas.microsoft.com/office/drawing/2014/main" id="{13FFAC33-9932-4328-A42C-B6C6475288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8" name="Straight Connector 807">
                <a:extLst>
                  <a:ext uri="{FF2B5EF4-FFF2-40B4-BE49-F238E27FC236}">
                    <a16:creationId xmlns:a16="http://schemas.microsoft.com/office/drawing/2014/main" id="{89CE4114-C84F-4A9B-9A48-C07DF844D9F4}"/>
                  </a:ext>
                </a:extLst>
              </p:cNvPr>
              <p:cNvCxnSpPr>
                <a:cxnSpLocks noChangeShapeType="1"/>
                <a:endCxn id="803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F825DBDC-6D9E-4F32-9F22-9BFD6911466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1" name="Group 542">
              <a:extLst>
                <a:ext uri="{FF2B5EF4-FFF2-40B4-BE49-F238E27FC236}">
                  <a16:creationId xmlns:a16="http://schemas.microsoft.com/office/drawing/2014/main" id="{6D44AE87-8FC9-4B21-B489-237227CAD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1763" y="2738438"/>
              <a:ext cx="411162" cy="220662"/>
              <a:chOff x="2213011" y="6015083"/>
              <a:chExt cx="745177" cy="407107"/>
            </a:xfrm>
          </p:grpSpPr>
          <p:sp>
            <p:nvSpPr>
              <p:cNvPr id="792" name="Oval 791">
                <a:extLst>
                  <a:ext uri="{FF2B5EF4-FFF2-40B4-BE49-F238E27FC236}">
                    <a16:creationId xmlns:a16="http://schemas.microsoft.com/office/drawing/2014/main" id="{28840E0E-D668-4DB5-A189-9B607CF2A7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3" name="Rectangle 792">
                <a:extLst>
                  <a:ext uri="{FF2B5EF4-FFF2-40B4-BE49-F238E27FC236}">
                    <a16:creationId xmlns:a16="http://schemas.microsoft.com/office/drawing/2014/main" id="{706F0F5C-0A43-4517-B7B8-374855C822BD}"/>
                  </a:ext>
                </a:extLst>
              </p:cNvPr>
              <p:cNvSpPr/>
              <p:nvPr/>
            </p:nvSpPr>
            <p:spPr bwMode="auto">
              <a:xfrm>
                <a:off x="2213011" y="6164453"/>
                <a:ext cx="745177" cy="108368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4" name="Oval 793">
                <a:extLst>
                  <a:ext uri="{FF2B5EF4-FFF2-40B4-BE49-F238E27FC236}">
                    <a16:creationId xmlns:a16="http://schemas.microsoft.com/office/drawing/2014/main" id="{C87BFA7A-2A95-4A00-BAD3-D32004D927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5" name="Freeform 546">
                <a:extLst>
                  <a:ext uri="{FF2B5EF4-FFF2-40B4-BE49-F238E27FC236}">
                    <a16:creationId xmlns:a16="http://schemas.microsoft.com/office/drawing/2014/main" id="{7CBC0501-9536-428D-8712-B705C3FABE72}"/>
                  </a:ext>
                </a:extLst>
              </p:cNvPr>
              <p:cNvSpPr/>
              <p:nvPr/>
            </p:nvSpPr>
            <p:spPr bwMode="auto">
              <a:xfrm>
                <a:off x="2402902" y="6102948"/>
                <a:ext cx="362519" cy="1493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6" name="Freeform 547">
                <a:extLst>
                  <a:ext uri="{FF2B5EF4-FFF2-40B4-BE49-F238E27FC236}">
                    <a16:creationId xmlns:a16="http://schemas.microsoft.com/office/drawing/2014/main" id="{ECE086CA-8086-4FAA-9048-5ACBD3832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7" name="Freeform 548">
                <a:extLst>
                  <a:ext uri="{FF2B5EF4-FFF2-40B4-BE49-F238E27FC236}">
                    <a16:creationId xmlns:a16="http://schemas.microsoft.com/office/drawing/2014/main" id="{12DE8B30-2A4E-4F6C-B80B-7DD9B6402E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549">
                <a:extLst>
                  <a:ext uri="{FF2B5EF4-FFF2-40B4-BE49-F238E27FC236}">
                    <a16:creationId xmlns:a16="http://schemas.microsoft.com/office/drawing/2014/main" id="{DE960523-282D-42C4-89D0-00F7E3980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9" name="Straight Connector 798">
                <a:extLst>
                  <a:ext uri="{FF2B5EF4-FFF2-40B4-BE49-F238E27FC236}">
                    <a16:creationId xmlns:a16="http://schemas.microsoft.com/office/drawing/2014/main" id="{902A4EF4-C2E8-418B-BA4D-D0687872C2E9}"/>
                  </a:ext>
                </a:extLst>
              </p:cNvPr>
              <p:cNvCxnSpPr>
                <a:cxnSpLocks noChangeShapeType="1"/>
                <a:endCxn id="794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D45FF4F0-9A10-41E0-A47E-B3E48319A3E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2" name="Group 552">
              <a:extLst>
                <a:ext uri="{FF2B5EF4-FFF2-40B4-BE49-F238E27FC236}">
                  <a16:creationId xmlns:a16="http://schemas.microsoft.com/office/drawing/2014/main" id="{62891605-FCCC-4997-8B46-004BF48CA99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0900" y="2743200"/>
              <a:ext cx="411163" cy="220663"/>
              <a:chOff x="2213011" y="6015083"/>
              <a:chExt cx="745177" cy="407107"/>
            </a:xfrm>
          </p:grpSpPr>
          <p:sp>
            <p:nvSpPr>
              <p:cNvPr id="783" name="Oval 782">
                <a:extLst>
                  <a:ext uri="{FF2B5EF4-FFF2-40B4-BE49-F238E27FC236}">
                    <a16:creationId xmlns:a16="http://schemas.microsoft.com/office/drawing/2014/main" id="{EF9C6A01-589D-4BF2-8888-8CC5F23158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4" name="Rectangle 783">
                <a:extLst>
                  <a:ext uri="{FF2B5EF4-FFF2-40B4-BE49-F238E27FC236}">
                    <a16:creationId xmlns:a16="http://schemas.microsoft.com/office/drawing/2014/main" id="{C58A8A70-E49C-41CC-BAC5-063BD05C2201}"/>
                  </a:ext>
                </a:extLst>
              </p:cNvPr>
              <p:cNvSpPr/>
              <p:nvPr/>
            </p:nvSpPr>
            <p:spPr bwMode="auto">
              <a:xfrm>
                <a:off x="2213011" y="6164454"/>
                <a:ext cx="745177" cy="108365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5" name="Oval 784">
                <a:extLst>
                  <a:ext uri="{FF2B5EF4-FFF2-40B4-BE49-F238E27FC236}">
                    <a16:creationId xmlns:a16="http://schemas.microsoft.com/office/drawing/2014/main" id="{1F0BBBB4-370F-4C00-8710-9BF126C2A4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6" name="Freeform 556">
                <a:extLst>
                  <a:ext uri="{FF2B5EF4-FFF2-40B4-BE49-F238E27FC236}">
                    <a16:creationId xmlns:a16="http://schemas.microsoft.com/office/drawing/2014/main" id="{A9089E84-A1BD-436C-A2C1-5CEC88E66CF2}"/>
                  </a:ext>
                </a:extLst>
              </p:cNvPr>
              <p:cNvSpPr/>
              <p:nvPr/>
            </p:nvSpPr>
            <p:spPr bwMode="auto">
              <a:xfrm>
                <a:off x="2402901" y="6102948"/>
                <a:ext cx="362518" cy="14937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7" name="Freeform 557">
                <a:extLst>
                  <a:ext uri="{FF2B5EF4-FFF2-40B4-BE49-F238E27FC236}">
                    <a16:creationId xmlns:a16="http://schemas.microsoft.com/office/drawing/2014/main" id="{AA08C1AF-B0E3-4249-9FB3-CFDBB177AD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8" name="Freeform 558">
                <a:extLst>
                  <a:ext uri="{FF2B5EF4-FFF2-40B4-BE49-F238E27FC236}">
                    <a16:creationId xmlns:a16="http://schemas.microsoft.com/office/drawing/2014/main" id="{7D3801A7-9D57-43AC-B85E-6FC17A5F0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559">
                <a:extLst>
                  <a:ext uri="{FF2B5EF4-FFF2-40B4-BE49-F238E27FC236}">
                    <a16:creationId xmlns:a16="http://schemas.microsoft.com/office/drawing/2014/main" id="{C6007E1F-E058-4488-8B0D-FBB042045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0" name="Straight Connector 789">
                <a:extLst>
                  <a:ext uri="{FF2B5EF4-FFF2-40B4-BE49-F238E27FC236}">
                    <a16:creationId xmlns:a16="http://schemas.microsoft.com/office/drawing/2014/main" id="{558C3FA0-E371-4C42-86E9-392BE3AF6BE1}"/>
                  </a:ext>
                </a:extLst>
              </p:cNvPr>
              <p:cNvCxnSpPr>
                <a:cxnSpLocks noChangeShapeType="1"/>
                <a:endCxn id="785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04A0B0D1-9223-4306-8505-B7E19132D844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3" name="Group 562">
              <a:extLst>
                <a:ext uri="{FF2B5EF4-FFF2-40B4-BE49-F238E27FC236}">
                  <a16:creationId xmlns:a16="http://schemas.microsoft.com/office/drawing/2014/main" id="{FEC07797-B4F6-4B0F-A591-C0B9AA388EA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8200" y="2473325"/>
              <a:ext cx="409575" cy="220663"/>
              <a:chOff x="2213011" y="6015083"/>
              <a:chExt cx="745177" cy="407107"/>
            </a:xfrm>
          </p:grpSpPr>
          <p:sp>
            <p:nvSpPr>
              <p:cNvPr id="774" name="Oval 773">
                <a:extLst>
                  <a:ext uri="{FF2B5EF4-FFF2-40B4-BE49-F238E27FC236}">
                    <a16:creationId xmlns:a16="http://schemas.microsoft.com/office/drawing/2014/main" id="{2C73AB93-228E-41BC-8A20-87453E5F47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5" name="Rectangle 774">
                <a:extLst>
                  <a:ext uri="{FF2B5EF4-FFF2-40B4-BE49-F238E27FC236}">
                    <a16:creationId xmlns:a16="http://schemas.microsoft.com/office/drawing/2014/main" id="{875000E8-9B96-4F72-8D41-6F541F5284B9}"/>
                  </a:ext>
                </a:extLst>
              </p:cNvPr>
              <p:cNvSpPr/>
              <p:nvPr/>
            </p:nvSpPr>
            <p:spPr bwMode="auto">
              <a:xfrm>
                <a:off x="2213011" y="6164454"/>
                <a:ext cx="745177" cy="108365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6" name="Oval 775">
                <a:extLst>
                  <a:ext uri="{FF2B5EF4-FFF2-40B4-BE49-F238E27FC236}">
                    <a16:creationId xmlns:a16="http://schemas.microsoft.com/office/drawing/2014/main" id="{CEC825B8-9DA1-47F7-B5C8-268C37D5B7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7" name="Freeform 566">
                <a:extLst>
                  <a:ext uri="{FF2B5EF4-FFF2-40B4-BE49-F238E27FC236}">
                    <a16:creationId xmlns:a16="http://schemas.microsoft.com/office/drawing/2014/main" id="{771A788A-308F-4A70-9178-795A0FAC5607}"/>
                  </a:ext>
                </a:extLst>
              </p:cNvPr>
              <p:cNvSpPr/>
              <p:nvPr/>
            </p:nvSpPr>
            <p:spPr bwMode="auto">
              <a:xfrm>
                <a:off x="2403638" y="6102948"/>
                <a:ext cx="361036" cy="14937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8" name="Freeform 567">
                <a:extLst>
                  <a:ext uri="{FF2B5EF4-FFF2-40B4-BE49-F238E27FC236}">
                    <a16:creationId xmlns:a16="http://schemas.microsoft.com/office/drawing/2014/main" id="{97616D55-763B-4FB6-9241-D2E7594769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9" name="Freeform 568">
                <a:extLst>
                  <a:ext uri="{FF2B5EF4-FFF2-40B4-BE49-F238E27FC236}">
                    <a16:creationId xmlns:a16="http://schemas.microsoft.com/office/drawing/2014/main" id="{36667014-CD8C-4E12-A496-B6DEEDE077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569">
                <a:extLst>
                  <a:ext uri="{FF2B5EF4-FFF2-40B4-BE49-F238E27FC236}">
                    <a16:creationId xmlns:a16="http://schemas.microsoft.com/office/drawing/2014/main" id="{48756043-30CE-4A0E-8E2E-6CDA99CEF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1" name="Straight Connector 780">
                <a:extLst>
                  <a:ext uri="{FF2B5EF4-FFF2-40B4-BE49-F238E27FC236}">
                    <a16:creationId xmlns:a16="http://schemas.microsoft.com/office/drawing/2014/main" id="{892AE5AC-BBDC-4ECD-9F61-59DAAD3FB2A9}"/>
                  </a:ext>
                </a:extLst>
              </p:cNvPr>
              <p:cNvCxnSpPr>
                <a:cxnSpLocks noChangeShapeType="1"/>
                <a:endCxn id="776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6B3E33A5-072A-4B22-AF67-9E1A377B497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4" name="Group 572">
              <a:extLst>
                <a:ext uri="{FF2B5EF4-FFF2-40B4-BE49-F238E27FC236}">
                  <a16:creationId xmlns:a16="http://schemas.microsoft.com/office/drawing/2014/main" id="{F2D5E274-6EB1-4B25-A5D2-1F303F154A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5013" y="3622675"/>
              <a:ext cx="411162" cy="220663"/>
              <a:chOff x="2213011" y="6015083"/>
              <a:chExt cx="745177" cy="407107"/>
            </a:xfrm>
          </p:grpSpPr>
          <p:sp>
            <p:nvSpPr>
              <p:cNvPr id="765" name="Oval 764">
                <a:extLst>
                  <a:ext uri="{FF2B5EF4-FFF2-40B4-BE49-F238E27FC236}">
                    <a16:creationId xmlns:a16="http://schemas.microsoft.com/office/drawing/2014/main" id="{5CE5620A-85AD-4D3F-B176-0827A0489B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6" name="Rectangle 765">
                <a:extLst>
                  <a:ext uri="{FF2B5EF4-FFF2-40B4-BE49-F238E27FC236}">
                    <a16:creationId xmlns:a16="http://schemas.microsoft.com/office/drawing/2014/main" id="{3B13E1BE-7C29-4DA5-B29E-A5C415D9E0DB}"/>
                  </a:ext>
                </a:extLst>
              </p:cNvPr>
              <p:cNvSpPr/>
              <p:nvPr/>
            </p:nvSpPr>
            <p:spPr bwMode="auto">
              <a:xfrm>
                <a:off x="2213011" y="6164454"/>
                <a:ext cx="745177" cy="108365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7" name="Oval 766">
                <a:extLst>
                  <a:ext uri="{FF2B5EF4-FFF2-40B4-BE49-F238E27FC236}">
                    <a16:creationId xmlns:a16="http://schemas.microsoft.com/office/drawing/2014/main" id="{F41DE1A5-C701-41B9-9236-E50ECE91CC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8" name="Freeform 576">
                <a:extLst>
                  <a:ext uri="{FF2B5EF4-FFF2-40B4-BE49-F238E27FC236}">
                    <a16:creationId xmlns:a16="http://schemas.microsoft.com/office/drawing/2014/main" id="{AB1502EC-4623-468A-83BA-A70E909BF34B}"/>
                  </a:ext>
                </a:extLst>
              </p:cNvPr>
              <p:cNvSpPr/>
              <p:nvPr/>
            </p:nvSpPr>
            <p:spPr bwMode="auto">
              <a:xfrm>
                <a:off x="2402902" y="6102948"/>
                <a:ext cx="362519" cy="14937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9" name="Freeform 577">
                <a:extLst>
                  <a:ext uri="{FF2B5EF4-FFF2-40B4-BE49-F238E27FC236}">
                    <a16:creationId xmlns:a16="http://schemas.microsoft.com/office/drawing/2014/main" id="{C8F38FEF-96BA-41E7-BB2F-DFC4C07C63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0" name="Freeform 578">
                <a:extLst>
                  <a:ext uri="{FF2B5EF4-FFF2-40B4-BE49-F238E27FC236}">
                    <a16:creationId xmlns:a16="http://schemas.microsoft.com/office/drawing/2014/main" id="{FF59E3D8-6E84-4999-8918-483F9657E9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579">
                <a:extLst>
                  <a:ext uri="{FF2B5EF4-FFF2-40B4-BE49-F238E27FC236}">
                    <a16:creationId xmlns:a16="http://schemas.microsoft.com/office/drawing/2014/main" id="{E733A431-8852-4691-9C22-B6D212D7E4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2" name="Straight Connector 771">
                <a:extLst>
                  <a:ext uri="{FF2B5EF4-FFF2-40B4-BE49-F238E27FC236}">
                    <a16:creationId xmlns:a16="http://schemas.microsoft.com/office/drawing/2014/main" id="{3505B710-FD28-429B-A1E9-14AFA43D3742}"/>
                  </a:ext>
                </a:extLst>
              </p:cNvPr>
              <p:cNvCxnSpPr>
                <a:cxnSpLocks noChangeShapeType="1"/>
                <a:endCxn id="767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E58B5223-3B19-4D64-A4F5-7B64FE72EBA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5" name="Group 582">
              <a:extLst>
                <a:ext uri="{FF2B5EF4-FFF2-40B4-BE49-F238E27FC236}">
                  <a16:creationId xmlns:a16="http://schemas.microsoft.com/office/drawing/2014/main" id="{50A76D61-E507-45DF-AC99-B5C5A70749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3350" y="3636963"/>
              <a:ext cx="411163" cy="220662"/>
              <a:chOff x="2213011" y="6015083"/>
              <a:chExt cx="745177" cy="407107"/>
            </a:xfrm>
          </p:grpSpPr>
          <p:sp>
            <p:nvSpPr>
              <p:cNvPr id="756" name="Oval 755">
                <a:extLst>
                  <a:ext uri="{FF2B5EF4-FFF2-40B4-BE49-F238E27FC236}">
                    <a16:creationId xmlns:a16="http://schemas.microsoft.com/office/drawing/2014/main" id="{E9DD512E-6102-4137-ADE7-33B1598CF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7" name="Rectangle 756">
                <a:extLst>
                  <a:ext uri="{FF2B5EF4-FFF2-40B4-BE49-F238E27FC236}">
                    <a16:creationId xmlns:a16="http://schemas.microsoft.com/office/drawing/2014/main" id="{89A0A360-9662-4114-B1F5-19392FD8A42A}"/>
                  </a:ext>
                </a:extLst>
              </p:cNvPr>
              <p:cNvSpPr/>
              <p:nvPr/>
            </p:nvSpPr>
            <p:spPr bwMode="auto">
              <a:xfrm>
                <a:off x="2213011" y="6164453"/>
                <a:ext cx="745177" cy="108368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8" name="Oval 757">
                <a:extLst>
                  <a:ext uri="{FF2B5EF4-FFF2-40B4-BE49-F238E27FC236}">
                    <a16:creationId xmlns:a16="http://schemas.microsoft.com/office/drawing/2014/main" id="{47918B32-97D5-43AF-A9EE-CABF6A17B7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9" name="Freeform 586">
                <a:extLst>
                  <a:ext uri="{FF2B5EF4-FFF2-40B4-BE49-F238E27FC236}">
                    <a16:creationId xmlns:a16="http://schemas.microsoft.com/office/drawing/2014/main" id="{7A17F13A-B0BD-4DB2-9E90-206F68B9A9FC}"/>
                  </a:ext>
                </a:extLst>
              </p:cNvPr>
              <p:cNvSpPr/>
              <p:nvPr/>
            </p:nvSpPr>
            <p:spPr bwMode="auto">
              <a:xfrm>
                <a:off x="2402901" y="6102948"/>
                <a:ext cx="362518" cy="1493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0" name="Freeform 587">
                <a:extLst>
                  <a:ext uri="{FF2B5EF4-FFF2-40B4-BE49-F238E27FC236}">
                    <a16:creationId xmlns:a16="http://schemas.microsoft.com/office/drawing/2014/main" id="{0466FA7A-E9B4-48F1-8BE0-6C07E0A57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1" name="Freeform 588">
                <a:extLst>
                  <a:ext uri="{FF2B5EF4-FFF2-40B4-BE49-F238E27FC236}">
                    <a16:creationId xmlns:a16="http://schemas.microsoft.com/office/drawing/2014/main" id="{18B0DE9E-9BDB-4CB7-9DF7-B507B6BD4F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589">
                <a:extLst>
                  <a:ext uri="{FF2B5EF4-FFF2-40B4-BE49-F238E27FC236}">
                    <a16:creationId xmlns:a16="http://schemas.microsoft.com/office/drawing/2014/main" id="{7D9DCFB4-5923-4742-B233-6A867C76A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3" name="Straight Connector 762">
                <a:extLst>
                  <a:ext uri="{FF2B5EF4-FFF2-40B4-BE49-F238E27FC236}">
                    <a16:creationId xmlns:a16="http://schemas.microsoft.com/office/drawing/2014/main" id="{B8DA6E28-3429-4249-8378-1CDE4BAFB58E}"/>
                  </a:ext>
                </a:extLst>
              </p:cNvPr>
              <p:cNvCxnSpPr>
                <a:cxnSpLocks noChangeShapeType="1"/>
                <a:endCxn id="758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36CE4176-BF9E-4DE4-A646-E4186E2F0BB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6" name="Group 592">
              <a:extLst>
                <a:ext uri="{FF2B5EF4-FFF2-40B4-BE49-F238E27FC236}">
                  <a16:creationId xmlns:a16="http://schemas.microsoft.com/office/drawing/2014/main" id="{52D1A01B-E84F-46E0-BD3E-7B52D6C063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4900" y="3903663"/>
              <a:ext cx="411163" cy="222250"/>
              <a:chOff x="2213011" y="6015083"/>
              <a:chExt cx="745177" cy="407107"/>
            </a:xfrm>
          </p:grpSpPr>
          <p:sp>
            <p:nvSpPr>
              <p:cNvPr id="747" name="Oval 746">
                <a:extLst>
                  <a:ext uri="{FF2B5EF4-FFF2-40B4-BE49-F238E27FC236}">
                    <a16:creationId xmlns:a16="http://schemas.microsoft.com/office/drawing/2014/main" id="{26AF774E-5AD6-46B2-8FB2-4F09372759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5105" y="612247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0" scaled="1"/>
              </a:gra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8" name="Rectangle 747">
                <a:extLst>
                  <a:ext uri="{FF2B5EF4-FFF2-40B4-BE49-F238E27FC236}">
                    <a16:creationId xmlns:a16="http://schemas.microsoft.com/office/drawing/2014/main" id="{86AF9AC4-C5C9-48CA-AC73-A3AD7E2BFB1E}"/>
                  </a:ext>
                </a:extLst>
              </p:cNvPr>
              <p:cNvSpPr/>
              <p:nvPr/>
            </p:nvSpPr>
            <p:spPr bwMode="auto">
              <a:xfrm>
                <a:off x="2213011" y="6163385"/>
                <a:ext cx="745177" cy="110500"/>
              </a:xfrm>
              <a:prstGeom prst="rect">
                <a:avLst/>
              </a:prstGeom>
              <a:gradFill>
                <a:gsLst>
                  <a:gs pos="0">
                    <a:srgbClr val="990716"/>
                  </a:gs>
                  <a:gs pos="53000">
                    <a:srgbClr val="FF4949"/>
                  </a:gs>
                  <a:gs pos="100000">
                    <a:srgbClr val="990716"/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9" name="Oval 748">
                <a:extLst>
                  <a:ext uri="{FF2B5EF4-FFF2-40B4-BE49-F238E27FC236}">
                    <a16:creationId xmlns:a16="http://schemas.microsoft.com/office/drawing/2014/main" id="{12739DC7-80B7-4DF7-90A0-0E71BDDFF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213011" y="6015083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0" name="Freeform 596">
                <a:extLst>
                  <a:ext uri="{FF2B5EF4-FFF2-40B4-BE49-F238E27FC236}">
                    <a16:creationId xmlns:a16="http://schemas.microsoft.com/office/drawing/2014/main" id="{F66BC4B5-E39E-43D1-A7EC-1D084D46EFE4}"/>
                  </a:ext>
                </a:extLst>
              </p:cNvPr>
              <p:cNvSpPr/>
              <p:nvPr/>
            </p:nvSpPr>
            <p:spPr bwMode="auto">
              <a:xfrm>
                <a:off x="2402901" y="6102320"/>
                <a:ext cx="362518" cy="151211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rgbClr val="FF4949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1" name="Freeform 597">
                <a:extLst>
                  <a:ext uri="{FF2B5EF4-FFF2-40B4-BE49-F238E27FC236}">
                    <a16:creationId xmlns:a16="http://schemas.microsoft.com/office/drawing/2014/main" id="{4021B640-AC05-42BA-8B96-E9BB859B81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5814" y="606474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2" name="Freeform 598">
                <a:extLst>
                  <a:ext uri="{FF2B5EF4-FFF2-40B4-BE49-F238E27FC236}">
                    <a16:creationId xmlns:a16="http://schemas.microsoft.com/office/drawing/2014/main" id="{011B6F6B-8862-4E86-854E-339FFCBCF6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582" y="615355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599">
                <a:extLst>
                  <a:ext uri="{FF2B5EF4-FFF2-40B4-BE49-F238E27FC236}">
                    <a16:creationId xmlns:a16="http://schemas.microsoft.com/office/drawing/2014/main" id="{CAFBBA4A-C00C-482A-BF69-D4D6FC4011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7441" y="615577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990716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4" name="Straight Connector 753">
                <a:extLst>
                  <a:ext uri="{FF2B5EF4-FFF2-40B4-BE49-F238E27FC236}">
                    <a16:creationId xmlns:a16="http://schemas.microsoft.com/office/drawing/2014/main" id="{E4C8E6DE-D875-4AA9-9710-894BA76B3B3D}"/>
                  </a:ext>
                </a:extLst>
              </p:cNvPr>
              <p:cNvCxnSpPr>
                <a:cxnSpLocks noChangeShapeType="1"/>
                <a:endCxn id="749" idx="2"/>
              </p:cNvCxnSpPr>
              <p:nvPr/>
            </p:nvCxnSpPr>
            <p:spPr bwMode="auto">
              <a:xfrm flipH="1" flipV="1">
                <a:off x="2213011" y="6166052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101FDA90-710C-4400-9AF1-F9940AEF113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56094" y="616021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990716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7" name="Group 604">
              <a:extLst>
                <a:ext uri="{FF2B5EF4-FFF2-40B4-BE49-F238E27FC236}">
                  <a16:creationId xmlns:a16="http://schemas.microsoft.com/office/drawing/2014/main" id="{A20A0954-F019-4B9B-A02D-74BEF60E8A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2775" y="4495800"/>
              <a:ext cx="627063" cy="276225"/>
              <a:chOff x="4786435" y="6027638"/>
              <a:chExt cx="748703" cy="417782"/>
            </a:xfrm>
          </p:grpSpPr>
          <p:sp>
            <p:nvSpPr>
              <p:cNvPr id="738" name="Oval 737">
                <a:extLst>
                  <a:ext uri="{FF2B5EF4-FFF2-40B4-BE49-F238E27FC236}">
                    <a16:creationId xmlns:a16="http://schemas.microsoft.com/office/drawing/2014/main" id="{BBC22AB6-C73C-4783-A734-07A42A520B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92055" y="614570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484A68F0-786E-41EC-974F-39B91D8D2822}"/>
                  </a:ext>
                </a:extLst>
              </p:cNvPr>
              <p:cNvSpPr/>
              <p:nvPr/>
            </p:nvSpPr>
            <p:spPr bwMode="auto">
              <a:xfrm>
                <a:off x="4790226" y="6188509"/>
                <a:ext cx="744912" cy="108046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92823637-A151-49FE-942C-BDE4747812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86435" y="6027638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1" name="Freeform 608">
                <a:extLst>
                  <a:ext uri="{FF2B5EF4-FFF2-40B4-BE49-F238E27FC236}">
                    <a16:creationId xmlns:a16="http://schemas.microsoft.com/office/drawing/2014/main" id="{8DD4B9F0-D65A-4FA5-861A-8DE0606D043A}"/>
                  </a:ext>
                </a:extLst>
              </p:cNvPr>
              <p:cNvSpPr/>
              <p:nvPr/>
            </p:nvSpPr>
            <p:spPr bwMode="auto">
              <a:xfrm>
                <a:off x="4979771" y="6126082"/>
                <a:ext cx="362031" cy="15126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2" name="Freeform 609">
                <a:extLst>
                  <a:ext uri="{FF2B5EF4-FFF2-40B4-BE49-F238E27FC236}">
                    <a16:creationId xmlns:a16="http://schemas.microsoft.com/office/drawing/2014/main" id="{F723911C-19C0-49A5-B91F-6532FC55E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764" y="608797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3" name="Freeform 610">
                <a:extLst>
                  <a:ext uri="{FF2B5EF4-FFF2-40B4-BE49-F238E27FC236}">
                    <a16:creationId xmlns:a16="http://schemas.microsoft.com/office/drawing/2014/main" id="{B040F34A-DB7B-4B6D-BADC-FEC0BF01FE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532" y="617678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611">
                <a:extLst>
                  <a:ext uri="{FF2B5EF4-FFF2-40B4-BE49-F238E27FC236}">
                    <a16:creationId xmlns:a16="http://schemas.microsoft.com/office/drawing/2014/main" id="{9C7519AB-FBAF-4B19-B073-A434D864C0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4391" y="617900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5" name="Straight Connector 744">
                <a:extLst>
                  <a:ext uri="{FF2B5EF4-FFF2-40B4-BE49-F238E27FC236}">
                    <a16:creationId xmlns:a16="http://schemas.microsoft.com/office/drawing/2014/main" id="{30191FEB-53FB-4889-9D47-A5E9E7A360B7}"/>
                  </a:ext>
                </a:extLst>
              </p:cNvPr>
              <p:cNvCxnSpPr>
                <a:cxnSpLocks noChangeShapeType="1"/>
                <a:endCxn id="740" idx="2"/>
              </p:cNvCxnSpPr>
              <p:nvPr/>
            </p:nvCxnSpPr>
            <p:spPr bwMode="auto">
              <a:xfrm flipH="1" flipV="1">
                <a:off x="4786435" y="6178607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6B5F2802-2A32-4B21-BDD1-29CFD4D0FC7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533044" y="618344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8" name="Group 614">
              <a:extLst>
                <a:ext uri="{FF2B5EF4-FFF2-40B4-BE49-F238E27FC236}">
                  <a16:creationId xmlns:a16="http://schemas.microsoft.com/office/drawing/2014/main" id="{ECC43B9C-75EC-4B9D-A758-E8F93289B1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1900" y="4792663"/>
              <a:ext cx="627063" cy="276225"/>
              <a:chOff x="4786435" y="6027638"/>
              <a:chExt cx="748703" cy="417782"/>
            </a:xfrm>
          </p:grpSpPr>
          <p:sp>
            <p:nvSpPr>
              <p:cNvPr id="729" name="Oval 728">
                <a:extLst>
                  <a:ext uri="{FF2B5EF4-FFF2-40B4-BE49-F238E27FC236}">
                    <a16:creationId xmlns:a16="http://schemas.microsoft.com/office/drawing/2014/main" id="{46803C2B-FF16-4827-A1E4-C7AB67C850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92055" y="614570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0" name="Rectangle 729">
                <a:extLst>
                  <a:ext uri="{FF2B5EF4-FFF2-40B4-BE49-F238E27FC236}">
                    <a16:creationId xmlns:a16="http://schemas.microsoft.com/office/drawing/2014/main" id="{6E7798EF-BA09-429A-AA7C-B5E327AB2A77}"/>
                  </a:ext>
                </a:extLst>
              </p:cNvPr>
              <p:cNvSpPr/>
              <p:nvPr/>
            </p:nvSpPr>
            <p:spPr bwMode="auto">
              <a:xfrm>
                <a:off x="4790226" y="6188507"/>
                <a:ext cx="744912" cy="10804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31" name="Oval 730">
                <a:extLst>
                  <a:ext uri="{FF2B5EF4-FFF2-40B4-BE49-F238E27FC236}">
                    <a16:creationId xmlns:a16="http://schemas.microsoft.com/office/drawing/2014/main" id="{8EB63732-9EAC-4591-927A-489E43ABD4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86435" y="6027638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32" name="Freeform 618">
                <a:extLst>
                  <a:ext uri="{FF2B5EF4-FFF2-40B4-BE49-F238E27FC236}">
                    <a16:creationId xmlns:a16="http://schemas.microsoft.com/office/drawing/2014/main" id="{2F6F0F5F-9306-4C34-8C91-699099C8857A}"/>
                  </a:ext>
                </a:extLst>
              </p:cNvPr>
              <p:cNvSpPr/>
              <p:nvPr/>
            </p:nvSpPr>
            <p:spPr bwMode="auto">
              <a:xfrm>
                <a:off x="4979771" y="6126080"/>
                <a:ext cx="362031" cy="151267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33" name="Freeform 619">
                <a:extLst>
                  <a:ext uri="{FF2B5EF4-FFF2-40B4-BE49-F238E27FC236}">
                    <a16:creationId xmlns:a16="http://schemas.microsoft.com/office/drawing/2014/main" id="{736A0D80-6AC5-4F16-A88E-F43B818CC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764" y="608797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34" name="Freeform 620">
                <a:extLst>
                  <a:ext uri="{FF2B5EF4-FFF2-40B4-BE49-F238E27FC236}">
                    <a16:creationId xmlns:a16="http://schemas.microsoft.com/office/drawing/2014/main" id="{45A40649-B301-46DE-BF39-BDF1580312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532" y="617678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35" name="Freeform 621">
                <a:extLst>
                  <a:ext uri="{FF2B5EF4-FFF2-40B4-BE49-F238E27FC236}">
                    <a16:creationId xmlns:a16="http://schemas.microsoft.com/office/drawing/2014/main" id="{5AF385EB-F73E-4425-B261-5B75D6452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4391" y="617900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36" name="Straight Connector 735">
                <a:extLst>
                  <a:ext uri="{FF2B5EF4-FFF2-40B4-BE49-F238E27FC236}">
                    <a16:creationId xmlns:a16="http://schemas.microsoft.com/office/drawing/2014/main" id="{9B1273CC-C387-4F1B-BF7E-EAECFE94DC5F}"/>
                  </a:ext>
                </a:extLst>
              </p:cNvPr>
              <p:cNvCxnSpPr>
                <a:cxnSpLocks noChangeShapeType="1"/>
                <a:endCxn id="731" idx="2"/>
              </p:cNvCxnSpPr>
              <p:nvPr/>
            </p:nvCxnSpPr>
            <p:spPr bwMode="auto">
              <a:xfrm flipH="1" flipV="1">
                <a:off x="4786435" y="6178607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37" name="Straight Connector 736">
                <a:extLst>
                  <a:ext uri="{FF2B5EF4-FFF2-40B4-BE49-F238E27FC236}">
                    <a16:creationId xmlns:a16="http://schemas.microsoft.com/office/drawing/2014/main" id="{F4EF623D-A3C9-41F0-9D3B-C6275460FAC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533044" y="618344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09" name="Group 624">
              <a:extLst>
                <a:ext uri="{FF2B5EF4-FFF2-40B4-BE49-F238E27FC236}">
                  <a16:creationId xmlns:a16="http://schemas.microsoft.com/office/drawing/2014/main" id="{74E114EA-EBAA-46BE-83B0-645DA4ED52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48375" y="3622675"/>
              <a:ext cx="442913" cy="219075"/>
              <a:chOff x="4786435" y="6027638"/>
              <a:chExt cx="748703" cy="417782"/>
            </a:xfrm>
          </p:grpSpPr>
          <p:sp>
            <p:nvSpPr>
              <p:cNvPr id="720" name="Oval 719">
                <a:extLst>
                  <a:ext uri="{FF2B5EF4-FFF2-40B4-BE49-F238E27FC236}">
                    <a16:creationId xmlns:a16="http://schemas.microsoft.com/office/drawing/2014/main" id="{6A6076A5-B8A9-490E-981D-C87F745336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92055" y="614570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1" name="Rectangle 720">
                <a:extLst>
                  <a:ext uri="{FF2B5EF4-FFF2-40B4-BE49-F238E27FC236}">
                    <a16:creationId xmlns:a16="http://schemas.microsoft.com/office/drawing/2014/main" id="{AD7C0F25-5A17-4046-89D7-729C5D5C0A90}"/>
                  </a:ext>
                </a:extLst>
              </p:cNvPr>
              <p:cNvSpPr/>
              <p:nvPr/>
            </p:nvSpPr>
            <p:spPr bwMode="auto">
              <a:xfrm>
                <a:off x="4789119" y="6188091"/>
                <a:ext cx="746019" cy="108987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22" name="Oval 721">
                <a:extLst>
                  <a:ext uri="{FF2B5EF4-FFF2-40B4-BE49-F238E27FC236}">
                    <a16:creationId xmlns:a16="http://schemas.microsoft.com/office/drawing/2014/main" id="{16131F76-1F34-400B-A773-64C8AD74AD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86435" y="6027638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23" name="Freeform 628">
                <a:extLst>
                  <a:ext uri="{FF2B5EF4-FFF2-40B4-BE49-F238E27FC236}">
                    <a16:creationId xmlns:a16="http://schemas.microsoft.com/office/drawing/2014/main" id="{B7D05280-8A1D-48E5-A7A7-2561B6B509AA}"/>
                  </a:ext>
                </a:extLst>
              </p:cNvPr>
              <p:cNvSpPr/>
              <p:nvPr/>
            </p:nvSpPr>
            <p:spPr bwMode="auto">
              <a:xfrm>
                <a:off x="4979648" y="6124515"/>
                <a:ext cx="362276" cy="1513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24" name="Freeform 629">
                <a:extLst>
                  <a:ext uri="{FF2B5EF4-FFF2-40B4-BE49-F238E27FC236}">
                    <a16:creationId xmlns:a16="http://schemas.microsoft.com/office/drawing/2014/main" id="{E49F57D9-C61B-46CF-A287-2BAE743AB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764" y="608797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25" name="Freeform 630">
                <a:extLst>
                  <a:ext uri="{FF2B5EF4-FFF2-40B4-BE49-F238E27FC236}">
                    <a16:creationId xmlns:a16="http://schemas.microsoft.com/office/drawing/2014/main" id="{3974E36C-ABED-487D-BFF8-F25255D0A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532" y="617678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26" name="Freeform 631">
                <a:extLst>
                  <a:ext uri="{FF2B5EF4-FFF2-40B4-BE49-F238E27FC236}">
                    <a16:creationId xmlns:a16="http://schemas.microsoft.com/office/drawing/2014/main" id="{2AC728EB-3CBC-464A-8F40-0EF46DE5F2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4391" y="617900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27" name="Straight Connector 726">
                <a:extLst>
                  <a:ext uri="{FF2B5EF4-FFF2-40B4-BE49-F238E27FC236}">
                    <a16:creationId xmlns:a16="http://schemas.microsoft.com/office/drawing/2014/main" id="{E9F774FF-D7F0-45C2-9541-40FC352B975A}"/>
                  </a:ext>
                </a:extLst>
              </p:cNvPr>
              <p:cNvCxnSpPr>
                <a:cxnSpLocks noChangeShapeType="1"/>
                <a:endCxn id="722" idx="2"/>
              </p:cNvCxnSpPr>
              <p:nvPr/>
            </p:nvCxnSpPr>
            <p:spPr bwMode="auto">
              <a:xfrm flipH="1" flipV="1">
                <a:off x="4786435" y="6178607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28" name="Straight Connector 727">
                <a:extLst>
                  <a:ext uri="{FF2B5EF4-FFF2-40B4-BE49-F238E27FC236}">
                    <a16:creationId xmlns:a16="http://schemas.microsoft.com/office/drawing/2014/main" id="{5DD0F392-54A2-4E81-8B63-DE1CD7232ED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533044" y="618344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710" name="Group 634">
              <a:extLst>
                <a:ext uri="{FF2B5EF4-FFF2-40B4-BE49-F238E27FC236}">
                  <a16:creationId xmlns:a16="http://schemas.microsoft.com/office/drawing/2014/main" id="{AAFBEA25-5CC6-4825-B743-4507DC54025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0000" y="2482850"/>
              <a:ext cx="442913" cy="219075"/>
              <a:chOff x="4786435" y="6027638"/>
              <a:chExt cx="748703" cy="417782"/>
            </a:xfrm>
          </p:grpSpPr>
          <p:sp>
            <p:nvSpPr>
              <p:cNvPr id="711" name="Oval 710">
                <a:extLst>
                  <a:ext uri="{FF2B5EF4-FFF2-40B4-BE49-F238E27FC236}">
                    <a16:creationId xmlns:a16="http://schemas.microsoft.com/office/drawing/2014/main" id="{7E14A8BD-568A-4BF0-9526-54EC57A16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92055" y="6145701"/>
                <a:ext cx="743083" cy="299719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2" name="Rectangle 711">
                <a:extLst>
                  <a:ext uri="{FF2B5EF4-FFF2-40B4-BE49-F238E27FC236}">
                    <a16:creationId xmlns:a16="http://schemas.microsoft.com/office/drawing/2014/main" id="{ECAA718C-2E18-49E2-A691-3C4CF46E6247}"/>
                  </a:ext>
                </a:extLst>
              </p:cNvPr>
              <p:cNvSpPr/>
              <p:nvPr/>
            </p:nvSpPr>
            <p:spPr bwMode="auto">
              <a:xfrm>
                <a:off x="4789119" y="6188091"/>
                <a:ext cx="746019" cy="108987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3" name="Oval 712">
                <a:extLst>
                  <a:ext uri="{FF2B5EF4-FFF2-40B4-BE49-F238E27FC236}">
                    <a16:creationId xmlns:a16="http://schemas.microsoft.com/office/drawing/2014/main" id="{15A6E312-677D-4927-B4B4-46D4A02E31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4786435" y="6027638"/>
                <a:ext cx="743082" cy="299719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14" name="Freeform 638">
                <a:extLst>
                  <a:ext uri="{FF2B5EF4-FFF2-40B4-BE49-F238E27FC236}">
                    <a16:creationId xmlns:a16="http://schemas.microsoft.com/office/drawing/2014/main" id="{DAB63164-AA1F-43D4-86A8-8AE816A62EBB}"/>
                  </a:ext>
                </a:extLst>
              </p:cNvPr>
              <p:cNvSpPr/>
              <p:nvPr/>
            </p:nvSpPr>
            <p:spPr bwMode="auto">
              <a:xfrm>
                <a:off x="4979648" y="6124515"/>
                <a:ext cx="362276" cy="15137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15" name="Freeform 639">
                <a:extLst>
                  <a:ext uri="{FF2B5EF4-FFF2-40B4-BE49-F238E27FC236}">
                    <a16:creationId xmlns:a16="http://schemas.microsoft.com/office/drawing/2014/main" id="{6C0723E0-BFEC-43E8-8653-F458642358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2764" y="6087977"/>
                <a:ext cx="437478" cy="104347"/>
              </a:xfrm>
              <a:custGeom>
                <a:avLst/>
                <a:gdLst>
                  <a:gd name="T0" fmla="*/ 0 w 3723451"/>
                  <a:gd name="T1" fmla="*/ 25528 h 932950"/>
                  <a:gd name="T2" fmla="*/ 76977 w 3723451"/>
                  <a:gd name="T3" fmla="*/ 301 h 932950"/>
                  <a:gd name="T4" fmla="*/ 218040 w 3723451"/>
                  <a:gd name="T5" fmla="*/ 58223 h 932950"/>
                  <a:gd name="T6" fmla="*/ 352616 w 3723451"/>
                  <a:gd name="T7" fmla="*/ 0 h 932950"/>
                  <a:gd name="T8" fmla="*/ 437478 w 3723451"/>
                  <a:gd name="T9" fmla="*/ 23169 h 932950"/>
                  <a:gd name="T10" fmla="*/ 374341 w 3723451"/>
                  <a:gd name="T11" fmla="*/ 51659 h 932950"/>
                  <a:gd name="T12" fmla="*/ 354013 w 3723451"/>
                  <a:gd name="T13" fmla="*/ 43978 h 932950"/>
                  <a:gd name="T14" fmla="*/ 220519 w 3723451"/>
                  <a:gd name="T15" fmla="*/ 104347 h 932950"/>
                  <a:gd name="T16" fmla="*/ 83609 w 3723451"/>
                  <a:gd name="T17" fmla="*/ 46199 h 932950"/>
                  <a:gd name="T18" fmla="*/ 61474 w 3723451"/>
                  <a:gd name="T19" fmla="*/ 52474 h 932950"/>
                  <a:gd name="T20" fmla="*/ 0 w 3723451"/>
                  <a:gd name="T21" fmla="*/ 25528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16" name="Freeform 640">
                <a:extLst>
                  <a:ext uri="{FF2B5EF4-FFF2-40B4-BE49-F238E27FC236}">
                    <a16:creationId xmlns:a16="http://schemas.microsoft.com/office/drawing/2014/main" id="{CFEB8951-5A7D-47F6-94AD-216004B7BB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9532" y="6176783"/>
                <a:ext cx="161175" cy="91026"/>
              </a:xfrm>
              <a:custGeom>
                <a:avLst/>
                <a:gdLst>
                  <a:gd name="T0" fmla="*/ 0 w 1366596"/>
                  <a:gd name="T1" fmla="*/ 0 h 809868"/>
                  <a:gd name="T2" fmla="*/ 161175 w 1366596"/>
                  <a:gd name="T3" fmla="*/ 70338 h 809868"/>
                  <a:gd name="T4" fmla="*/ 102023 w 1366596"/>
                  <a:gd name="T5" fmla="*/ 91026 h 809868"/>
                  <a:gd name="T6" fmla="*/ 543 w 1366596"/>
                  <a:gd name="T7" fmla="*/ 48099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17" name="Freeform 641">
                <a:extLst>
                  <a:ext uri="{FF2B5EF4-FFF2-40B4-BE49-F238E27FC236}">
                    <a16:creationId xmlns:a16="http://schemas.microsoft.com/office/drawing/2014/main" id="{252331C3-A3D7-4DCF-A9F3-549B04EC3D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4391" y="6179004"/>
                <a:ext cx="159082" cy="91025"/>
              </a:xfrm>
              <a:custGeom>
                <a:avLst/>
                <a:gdLst>
                  <a:gd name="T0" fmla="*/ 156910 w 1348191"/>
                  <a:gd name="T1" fmla="*/ 0 h 791462"/>
                  <a:gd name="T2" fmla="*/ 159082 w 1348191"/>
                  <a:gd name="T3" fmla="*/ 43925 h 791462"/>
                  <a:gd name="T4" fmla="*/ 57552 w 1348191"/>
                  <a:gd name="T5" fmla="*/ 91025 h 791462"/>
                  <a:gd name="T6" fmla="*/ 0 w 1348191"/>
                  <a:gd name="T7" fmla="*/ 70386 h 791462"/>
                  <a:gd name="T8" fmla="*/ 156910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18" name="Straight Connector 717">
                <a:extLst>
                  <a:ext uri="{FF2B5EF4-FFF2-40B4-BE49-F238E27FC236}">
                    <a16:creationId xmlns:a16="http://schemas.microsoft.com/office/drawing/2014/main" id="{DF12F0CB-3144-44BD-A1E4-6EB2B46BDD46}"/>
                  </a:ext>
                </a:extLst>
              </p:cNvPr>
              <p:cNvCxnSpPr>
                <a:cxnSpLocks noChangeShapeType="1"/>
                <a:endCxn id="713" idx="2"/>
              </p:cNvCxnSpPr>
              <p:nvPr/>
            </p:nvCxnSpPr>
            <p:spPr bwMode="auto">
              <a:xfrm flipH="1" flipV="1">
                <a:off x="4786435" y="6178607"/>
                <a:ext cx="2093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19" name="Straight Connector 718">
                <a:extLst>
                  <a:ext uri="{FF2B5EF4-FFF2-40B4-BE49-F238E27FC236}">
                    <a16:creationId xmlns:a16="http://schemas.microsoft.com/office/drawing/2014/main" id="{0501884E-3540-4927-AEA5-2A718FB39F7C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5533044" y="6183444"/>
                <a:ext cx="2094" cy="115447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3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82305DB1-6C8E-402D-96AB-5489FCCA9E99}" type="slidenum">
              <a:rPr lang="en-US">
                <a:latin typeface="Gill Sans MT" panose="020B0502020104020203" pitchFamily="34" charset="0"/>
              </a:rPr>
              <a:pPr/>
              <a:t>62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none" dirty="0">
                <a:latin typeface="Gill Sans MT" panose="020B0502020104020203" pitchFamily="34" charset="0"/>
              </a:rPr>
              <a:t>Network Core: Circuit Switching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7638" y="1468438"/>
            <a:ext cx="5146675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End-to-end resources reserved for “call”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link bandwidth,  switch capacity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dedicated resources: no sharing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circuit-like (guaranteed) performance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call setup required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re-establish call upon failure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grpSp>
        <p:nvGrpSpPr>
          <p:cNvPr id="336900" name="Group 4"/>
          <p:cNvGrpSpPr>
            <a:grpSpLocks/>
          </p:cNvGrpSpPr>
          <p:nvPr/>
        </p:nvGrpSpPr>
        <p:grpSpPr bwMode="auto">
          <a:xfrm>
            <a:off x="4989513" y="1639888"/>
            <a:ext cx="3470275" cy="4168775"/>
            <a:chOff x="3143" y="1033"/>
            <a:chExt cx="2186" cy="2626"/>
          </a:xfrm>
        </p:grpSpPr>
        <p:sp>
          <p:nvSpPr>
            <p:cNvPr id="336901" name="Freeform 5"/>
            <p:cNvSpPr>
              <a:spLocks/>
            </p:cNvSpPr>
            <p:nvPr/>
          </p:nvSpPr>
          <p:spPr bwMode="auto">
            <a:xfrm>
              <a:off x="4227" y="2178"/>
              <a:ext cx="828" cy="425"/>
            </a:xfrm>
            <a:custGeom>
              <a:avLst/>
              <a:gdLst/>
              <a:ahLst/>
              <a:cxnLst>
                <a:cxn ang="0">
                  <a:pos x="382" y="30"/>
                </a:cxn>
                <a:cxn ang="0">
                  <a:pos x="370" y="30"/>
                </a:cxn>
                <a:cxn ang="0">
                  <a:pos x="126" y="32"/>
                </a:cxn>
                <a:cxn ang="0">
                  <a:pos x="6" y="126"/>
                </a:cxn>
                <a:cxn ang="0">
                  <a:pos x="92" y="274"/>
                </a:cxn>
                <a:cxn ang="0">
                  <a:pos x="292" y="384"/>
                </a:cxn>
                <a:cxn ang="0">
                  <a:pos x="540" y="416"/>
                </a:cxn>
                <a:cxn ang="0">
                  <a:pos x="698" y="330"/>
                </a:cxn>
                <a:cxn ang="0">
                  <a:pos x="776" y="170"/>
                </a:cxn>
                <a:cxn ang="0">
                  <a:pos x="792" y="22"/>
                </a:cxn>
                <a:cxn ang="0">
                  <a:pos x="560" y="38"/>
                </a:cxn>
                <a:cxn ang="0">
                  <a:pos x="382" y="30"/>
                </a:cxn>
              </a:cxnLst>
              <a:rect l="0" t="0" r="r" b="b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6902" name="Freeform 6"/>
            <p:cNvSpPr>
              <a:spLocks/>
            </p:cNvSpPr>
            <p:nvPr/>
          </p:nvSpPr>
          <p:spPr bwMode="auto">
            <a:xfrm>
              <a:off x="4239" y="1217"/>
              <a:ext cx="1090" cy="658"/>
            </a:xfrm>
            <a:custGeom>
              <a:avLst/>
              <a:gdLst/>
              <a:ahLst/>
              <a:cxnLst>
                <a:cxn ang="0">
                  <a:pos x="424" y="10"/>
                </a:cxn>
                <a:cxn ang="0">
                  <a:pos x="288" y="70"/>
                </a:cxn>
                <a:cxn ang="0">
                  <a:pos x="96" y="100"/>
                </a:cxn>
                <a:cxn ang="0">
                  <a:pos x="14" y="336"/>
                </a:cxn>
                <a:cxn ang="0">
                  <a:pos x="180" y="444"/>
                </a:cxn>
                <a:cxn ang="0">
                  <a:pos x="346" y="426"/>
                </a:cxn>
                <a:cxn ang="0">
                  <a:pos x="584" y="444"/>
                </a:cxn>
                <a:cxn ang="0">
                  <a:pos x="698" y="434"/>
                </a:cxn>
                <a:cxn ang="0">
                  <a:pos x="752" y="372"/>
                </a:cxn>
                <a:cxn ang="0">
                  <a:pos x="750" y="158"/>
                </a:cxn>
                <a:cxn ang="0">
                  <a:pos x="662" y="34"/>
                </a:cxn>
                <a:cxn ang="0">
                  <a:pos x="424" y="10"/>
                </a:cxn>
              </a:cxnLst>
              <a:rect l="0" t="0" r="r" b="b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6903" name="Freeform 7"/>
            <p:cNvSpPr>
              <a:spLocks/>
            </p:cNvSpPr>
            <p:nvPr/>
          </p:nvSpPr>
          <p:spPr bwMode="auto">
            <a:xfrm>
              <a:off x="3143" y="1033"/>
              <a:ext cx="1036" cy="675"/>
            </a:xfrm>
            <a:custGeom>
              <a:avLst/>
              <a:gdLst/>
              <a:ahLst/>
              <a:cxnLst>
                <a:cxn ang="0">
                  <a:pos x="648" y="11"/>
                </a:cxn>
                <a:cxn ang="0">
                  <a:pos x="390" y="53"/>
                </a:cxn>
                <a:cxn ang="0">
                  <a:pos x="206" y="129"/>
                </a:cxn>
                <a:cxn ang="0">
                  <a:pos x="152" y="229"/>
                </a:cxn>
                <a:cxn ang="0">
                  <a:pos x="22" y="297"/>
                </a:cxn>
                <a:cxn ang="0">
                  <a:pos x="18" y="459"/>
                </a:cxn>
                <a:cxn ang="0">
                  <a:pos x="132" y="489"/>
                </a:cxn>
                <a:cxn ang="0">
                  <a:pos x="458" y="489"/>
                </a:cxn>
                <a:cxn ang="0">
                  <a:pos x="598" y="555"/>
                </a:cxn>
                <a:cxn ang="0">
                  <a:pos x="752" y="657"/>
                </a:cxn>
                <a:cxn ang="0">
                  <a:pos x="870" y="661"/>
                </a:cxn>
                <a:cxn ang="0">
                  <a:pos x="952" y="603"/>
                </a:cxn>
                <a:cxn ang="0">
                  <a:pos x="992" y="445"/>
                </a:cxn>
                <a:cxn ang="0">
                  <a:pos x="1018" y="291"/>
                </a:cxn>
                <a:cxn ang="0">
                  <a:pos x="1022" y="107"/>
                </a:cxn>
                <a:cxn ang="0">
                  <a:pos x="934" y="17"/>
                </a:cxn>
                <a:cxn ang="0">
                  <a:pos x="776" y="3"/>
                </a:cxn>
                <a:cxn ang="0">
                  <a:pos x="648" y="11"/>
                </a:cxn>
              </a:cxnLst>
              <a:rect l="0" t="0" r="r" b="b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336904" name="Group 8"/>
            <p:cNvGrpSpPr>
              <a:grpSpLocks/>
            </p:cNvGrpSpPr>
            <p:nvPr/>
          </p:nvGrpSpPr>
          <p:grpSpPr bwMode="auto">
            <a:xfrm>
              <a:off x="3198" y="1874"/>
              <a:ext cx="919" cy="588"/>
              <a:chOff x="2889" y="1631"/>
              <a:chExt cx="980" cy="743"/>
            </a:xfrm>
          </p:grpSpPr>
          <p:sp>
            <p:nvSpPr>
              <p:cNvPr id="336905" name="Rectangle 9"/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06" name="AutoShape 10"/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solidFill>
                    <a:srgbClr val="00CCFF"/>
                  </a:solidFill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336907" name="Group 11"/>
            <p:cNvGrpSpPr>
              <a:grpSpLocks/>
            </p:cNvGrpSpPr>
            <p:nvPr/>
          </p:nvGrpSpPr>
          <p:grpSpPr bwMode="auto">
            <a:xfrm>
              <a:off x="3640" y="1154"/>
              <a:ext cx="212" cy="335"/>
              <a:chOff x="3796" y="1043"/>
              <a:chExt cx="865" cy="1237"/>
            </a:xfrm>
          </p:grpSpPr>
          <p:sp>
            <p:nvSpPr>
              <p:cNvPr id="336908" name="Line 12"/>
              <p:cNvSpPr>
                <a:spLocks noChangeShapeType="1"/>
              </p:cNvSpPr>
              <p:nvPr/>
            </p:nvSpPr>
            <p:spPr bwMode="auto">
              <a:xfrm flipH="1">
                <a:off x="3992" y="1481"/>
                <a:ext cx="235" cy="7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09" name="Line 13"/>
              <p:cNvSpPr>
                <a:spLocks noChangeShapeType="1"/>
              </p:cNvSpPr>
              <p:nvPr/>
            </p:nvSpPr>
            <p:spPr bwMode="auto">
              <a:xfrm>
                <a:off x="4227" y="1481"/>
                <a:ext cx="236" cy="72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0" name="Line 14"/>
              <p:cNvSpPr>
                <a:spLocks noChangeShapeType="1"/>
              </p:cNvSpPr>
              <p:nvPr/>
            </p:nvSpPr>
            <p:spPr bwMode="auto">
              <a:xfrm>
                <a:off x="3992" y="2201"/>
                <a:ext cx="235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1" name="Line 15"/>
              <p:cNvSpPr>
                <a:spLocks noChangeShapeType="1"/>
              </p:cNvSpPr>
              <p:nvPr/>
            </p:nvSpPr>
            <p:spPr bwMode="auto">
              <a:xfrm flipH="1">
                <a:off x="4227" y="2201"/>
                <a:ext cx="236" cy="7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2" name="Line 16"/>
              <p:cNvSpPr>
                <a:spLocks noChangeShapeType="1"/>
              </p:cNvSpPr>
              <p:nvPr/>
            </p:nvSpPr>
            <p:spPr bwMode="auto">
              <a:xfrm>
                <a:off x="4227" y="1497"/>
                <a:ext cx="0" cy="783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3" name="Line 17"/>
              <p:cNvSpPr>
                <a:spLocks noChangeShapeType="1"/>
              </p:cNvSpPr>
              <p:nvPr/>
            </p:nvSpPr>
            <p:spPr bwMode="auto">
              <a:xfrm flipV="1">
                <a:off x="3992" y="2127"/>
                <a:ext cx="235" cy="7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4" name="Line 18"/>
              <p:cNvSpPr>
                <a:spLocks noChangeShapeType="1"/>
              </p:cNvSpPr>
              <p:nvPr/>
            </p:nvSpPr>
            <p:spPr bwMode="auto">
              <a:xfrm flipH="1" flipV="1">
                <a:off x="4227" y="2127"/>
                <a:ext cx="236" cy="7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5" name="Line 19"/>
              <p:cNvSpPr>
                <a:spLocks noChangeShapeType="1"/>
              </p:cNvSpPr>
              <p:nvPr/>
            </p:nvSpPr>
            <p:spPr bwMode="auto">
              <a:xfrm>
                <a:off x="4092" y="1890"/>
                <a:ext cx="135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6" name="Line 20"/>
              <p:cNvSpPr>
                <a:spLocks noChangeShapeType="1"/>
              </p:cNvSpPr>
              <p:nvPr/>
            </p:nvSpPr>
            <p:spPr bwMode="auto">
              <a:xfrm flipV="1">
                <a:off x="4227" y="1890"/>
                <a:ext cx="143" cy="6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7" name="Line 21"/>
              <p:cNvSpPr>
                <a:spLocks noChangeShapeType="1"/>
              </p:cNvSpPr>
              <p:nvPr/>
            </p:nvSpPr>
            <p:spPr bwMode="auto">
              <a:xfrm>
                <a:off x="4047" y="1996"/>
                <a:ext cx="175" cy="8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8" name="Line 22"/>
              <p:cNvSpPr>
                <a:spLocks noChangeShapeType="1"/>
              </p:cNvSpPr>
              <p:nvPr/>
            </p:nvSpPr>
            <p:spPr bwMode="auto">
              <a:xfrm flipV="1">
                <a:off x="4227" y="2012"/>
                <a:ext cx="176" cy="7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19" name="Line 23"/>
              <p:cNvSpPr>
                <a:spLocks noChangeShapeType="1"/>
              </p:cNvSpPr>
              <p:nvPr/>
            </p:nvSpPr>
            <p:spPr bwMode="auto">
              <a:xfrm flipV="1">
                <a:off x="4227" y="1782"/>
                <a:ext cx="90" cy="2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20" name="Line 24"/>
              <p:cNvSpPr>
                <a:spLocks noChangeShapeType="1"/>
              </p:cNvSpPr>
              <p:nvPr/>
            </p:nvSpPr>
            <p:spPr bwMode="auto">
              <a:xfrm flipV="1">
                <a:off x="4227" y="1632"/>
                <a:ext cx="57" cy="2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21" name="Line 25"/>
              <p:cNvSpPr>
                <a:spLocks noChangeShapeType="1"/>
              </p:cNvSpPr>
              <p:nvPr/>
            </p:nvSpPr>
            <p:spPr bwMode="auto">
              <a:xfrm>
                <a:off x="4126" y="1772"/>
                <a:ext cx="109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22" name="Line 26"/>
              <p:cNvSpPr>
                <a:spLocks noChangeShapeType="1"/>
              </p:cNvSpPr>
              <p:nvPr/>
            </p:nvSpPr>
            <p:spPr bwMode="auto">
              <a:xfrm>
                <a:off x="4175" y="1625"/>
                <a:ext cx="63" cy="3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6923" name="Group 27"/>
              <p:cNvGrpSpPr>
                <a:grpSpLocks/>
              </p:cNvGrpSpPr>
              <p:nvPr/>
            </p:nvGrpSpPr>
            <p:grpSpPr bwMode="auto">
              <a:xfrm>
                <a:off x="4269" y="1415"/>
                <a:ext cx="392" cy="137"/>
                <a:chOff x="4227" y="1360"/>
                <a:chExt cx="863" cy="270"/>
              </a:xfrm>
            </p:grpSpPr>
            <p:sp>
              <p:nvSpPr>
                <p:cNvPr id="336924" name="Line 28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25" name="Line 2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26" name="Line 30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27" name="Line 31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6928" name="Group 32"/>
              <p:cNvGrpSpPr>
                <a:grpSpLocks/>
              </p:cNvGrpSpPr>
              <p:nvPr/>
            </p:nvGrpSpPr>
            <p:grpSpPr bwMode="auto">
              <a:xfrm rot="5700496">
                <a:off x="4053" y="1170"/>
                <a:ext cx="392" cy="137"/>
                <a:chOff x="4227" y="1360"/>
                <a:chExt cx="863" cy="270"/>
              </a:xfrm>
            </p:grpSpPr>
            <p:sp>
              <p:nvSpPr>
                <p:cNvPr id="336929" name="Line 33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30" name="Line 34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31" name="Line 35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32" name="Line 36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6933" name="Group 37"/>
              <p:cNvGrpSpPr>
                <a:grpSpLocks/>
              </p:cNvGrpSpPr>
              <p:nvPr/>
            </p:nvGrpSpPr>
            <p:grpSpPr bwMode="auto">
              <a:xfrm rot="10800000">
                <a:off x="3796" y="1402"/>
                <a:ext cx="392" cy="137"/>
                <a:chOff x="4227" y="1360"/>
                <a:chExt cx="863" cy="270"/>
              </a:xfrm>
            </p:grpSpPr>
            <p:sp>
              <p:nvSpPr>
                <p:cNvPr id="336934" name="Line 38"/>
                <p:cNvSpPr>
                  <a:spLocks noChangeShapeType="1"/>
                </p:cNvSpPr>
                <p:nvPr/>
              </p:nvSpPr>
              <p:spPr bwMode="auto">
                <a:xfrm>
                  <a:off x="4227" y="1604"/>
                  <a:ext cx="0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35" name="Line 39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464" y="1205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36" name="Line 40"/>
                <p:cNvSpPr>
                  <a:spLocks noChangeShapeType="1"/>
                </p:cNvSpPr>
                <p:nvPr/>
              </p:nvSpPr>
              <p:spPr bwMode="auto">
                <a:xfrm rot="6361956">
                  <a:off x="4602" y="1393"/>
                  <a:ext cx="189" cy="203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37" name="Line 41"/>
                <p:cNvSpPr>
                  <a:spLocks noChangeShapeType="1"/>
                </p:cNvSpPr>
                <p:nvPr/>
              </p:nvSpPr>
              <p:spPr bwMode="auto">
                <a:xfrm rot="6361956" flipH="1" flipV="1">
                  <a:off x="4745" y="1286"/>
                  <a:ext cx="189" cy="500"/>
                </a:xfrm>
                <a:prstGeom prst="line">
                  <a:avLst/>
                </a:prstGeom>
                <a:noFill/>
                <a:ln w="3175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6938" name="Group 42"/>
            <p:cNvGrpSpPr>
              <a:grpSpLocks/>
            </p:cNvGrpSpPr>
            <p:nvPr/>
          </p:nvGrpSpPr>
          <p:grpSpPr bwMode="auto">
            <a:xfrm>
              <a:off x="3189" y="1364"/>
              <a:ext cx="436" cy="114"/>
              <a:chOff x="3072" y="739"/>
              <a:chExt cx="652" cy="146"/>
            </a:xfrm>
          </p:grpSpPr>
          <p:pic>
            <p:nvPicPr>
              <p:cNvPr id="336939" name="Picture 43" descr="lgv_fqmg[1]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 flipH="1">
                <a:off x="3237" y="739"/>
                <a:ext cx="487" cy="146"/>
              </a:xfrm>
              <a:prstGeom prst="rect">
                <a:avLst/>
              </a:prstGeom>
              <a:noFill/>
            </p:spPr>
          </p:pic>
          <p:sp>
            <p:nvSpPr>
              <p:cNvPr id="336940" name="Line 44"/>
              <p:cNvSpPr>
                <a:spLocks noChangeShapeType="1"/>
              </p:cNvSpPr>
              <p:nvPr/>
            </p:nvSpPr>
            <p:spPr bwMode="auto">
              <a:xfrm flipH="1">
                <a:off x="3104" y="784"/>
                <a:ext cx="88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41" name="Line 45"/>
              <p:cNvSpPr>
                <a:spLocks noChangeShapeType="1"/>
              </p:cNvSpPr>
              <p:nvPr/>
            </p:nvSpPr>
            <p:spPr bwMode="auto">
              <a:xfrm flipH="1">
                <a:off x="3072" y="760"/>
                <a:ext cx="14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pic>
          <p:nvPicPr>
            <p:cNvPr id="336942" name="Picture 46" descr="imgyjavg[1]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365" y="1183"/>
              <a:ext cx="232" cy="168"/>
            </a:xfrm>
            <a:prstGeom prst="rect">
              <a:avLst/>
            </a:prstGeom>
            <a:noFill/>
          </p:spPr>
        </p:pic>
        <p:grpSp>
          <p:nvGrpSpPr>
            <p:cNvPr id="336943" name="Group 47"/>
            <p:cNvGrpSpPr>
              <a:grpSpLocks/>
            </p:cNvGrpSpPr>
            <p:nvPr/>
          </p:nvGrpSpPr>
          <p:grpSpPr bwMode="auto">
            <a:xfrm>
              <a:off x="3846" y="1069"/>
              <a:ext cx="256" cy="269"/>
              <a:chOff x="2870" y="1518"/>
              <a:chExt cx="292" cy="320"/>
            </a:xfrm>
          </p:grpSpPr>
          <p:graphicFrame>
            <p:nvGraphicFramePr>
              <p:cNvPr id="336944" name="Object 4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45" name="Clip" r:id="rId6" imgW="819000" imgH="847800" progId="">
                      <p:embed/>
                    </p:oleObj>
                  </mc:Choice>
                  <mc:Fallback>
                    <p:oleObj name="Clip" r:id="rId6" imgW="819000" imgH="847800" progId="">
                      <p:embed/>
                      <p:pic>
                        <p:nvPicPr>
                          <p:cNvPr id="0" name="Picture 4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6945" name="Object 4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46" name="Clip" r:id="rId8" imgW="1266840" imgH="1200240" progId="">
                      <p:embed/>
                    </p:oleObj>
                  </mc:Choice>
                  <mc:Fallback>
                    <p:oleObj name="Clip" r:id="rId8" imgW="1266840" imgH="1200240" progId="">
                      <p:embed/>
                      <p:pic>
                        <p:nvPicPr>
                          <p:cNvPr id="0" name="Picture 4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6946" name="Group 50"/>
            <p:cNvGrpSpPr>
              <a:grpSpLocks/>
            </p:cNvGrpSpPr>
            <p:nvPr/>
          </p:nvGrpSpPr>
          <p:grpSpPr bwMode="auto">
            <a:xfrm>
              <a:off x="4304" y="2253"/>
              <a:ext cx="228" cy="108"/>
              <a:chOff x="3600" y="219"/>
              <a:chExt cx="360" cy="175"/>
            </a:xfrm>
          </p:grpSpPr>
          <p:sp>
            <p:nvSpPr>
              <p:cNvPr id="336947" name="Oval 5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48" name="Line 5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49" name="Line 5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50" name="Rectangle 5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51" name="Oval 5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6952" name="Group 5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6953" name="Line 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54" name="Line 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55" name="Line 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6956" name="Group 6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6957" name="Line 6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58" name="Line 6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59" name="Line 6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6960" name="Group 64"/>
            <p:cNvGrpSpPr>
              <a:grpSpLocks/>
            </p:cNvGrpSpPr>
            <p:nvPr/>
          </p:nvGrpSpPr>
          <p:grpSpPr bwMode="auto">
            <a:xfrm>
              <a:off x="4528" y="2429"/>
              <a:ext cx="228" cy="108"/>
              <a:chOff x="3600" y="219"/>
              <a:chExt cx="360" cy="175"/>
            </a:xfrm>
          </p:grpSpPr>
          <p:sp>
            <p:nvSpPr>
              <p:cNvPr id="336961" name="Oval 6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62" name="Line 6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63" name="Line 6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64" name="Rectangle 6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65" name="Oval 6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6966" name="Group 7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6967" name="Line 7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68" name="Line 7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69" name="Line 7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6970" name="Group 7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6971" name="Line 7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72" name="Line 7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73" name="Line 7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6974" name="Group 78"/>
            <p:cNvGrpSpPr>
              <a:grpSpLocks/>
            </p:cNvGrpSpPr>
            <p:nvPr/>
          </p:nvGrpSpPr>
          <p:grpSpPr bwMode="auto">
            <a:xfrm>
              <a:off x="4704" y="2261"/>
              <a:ext cx="228" cy="108"/>
              <a:chOff x="3600" y="219"/>
              <a:chExt cx="360" cy="175"/>
            </a:xfrm>
          </p:grpSpPr>
          <p:sp>
            <p:nvSpPr>
              <p:cNvPr id="336975" name="Oval 7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76" name="Line 8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77" name="Line 8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78" name="Rectangle 8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79" name="Oval 8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6980" name="Group 8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6981" name="Line 8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82" name="Line 8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83" name="Line 8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6984" name="Group 8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6985" name="Line 8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86" name="Line 9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87" name="Line 9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6988" name="Group 92"/>
            <p:cNvGrpSpPr>
              <a:grpSpLocks/>
            </p:cNvGrpSpPr>
            <p:nvPr/>
          </p:nvGrpSpPr>
          <p:grpSpPr bwMode="auto">
            <a:xfrm>
              <a:off x="4367" y="1532"/>
              <a:ext cx="221" cy="101"/>
              <a:chOff x="3600" y="219"/>
              <a:chExt cx="360" cy="175"/>
            </a:xfrm>
          </p:grpSpPr>
          <p:sp>
            <p:nvSpPr>
              <p:cNvPr id="336989" name="Oval 9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90" name="Line 9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91" name="Line 9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92" name="Rectangle 9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6993" name="Oval 9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6994" name="Group 9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6995" name="Line 9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96" name="Line 10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6997" name="Line 10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6998" name="Group 10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6999" name="Line 10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00" name="Line 10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01" name="Line 10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002" name="Group 106"/>
            <p:cNvGrpSpPr>
              <a:grpSpLocks/>
            </p:cNvGrpSpPr>
            <p:nvPr/>
          </p:nvGrpSpPr>
          <p:grpSpPr bwMode="auto">
            <a:xfrm>
              <a:off x="4366" y="1693"/>
              <a:ext cx="228" cy="108"/>
              <a:chOff x="3600" y="219"/>
              <a:chExt cx="360" cy="175"/>
            </a:xfrm>
          </p:grpSpPr>
          <p:sp>
            <p:nvSpPr>
              <p:cNvPr id="337003" name="Oval 10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04" name="Line 10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05" name="Line 10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06" name="Rectangle 11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07" name="Oval 11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008" name="Group 11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009" name="Line 11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10" name="Line 11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11" name="Line 11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012" name="Group 11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013" name="Line 11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14" name="Line 11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15" name="Line 11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016" name="Group 120"/>
            <p:cNvGrpSpPr>
              <a:grpSpLocks/>
            </p:cNvGrpSpPr>
            <p:nvPr/>
          </p:nvGrpSpPr>
          <p:grpSpPr bwMode="auto">
            <a:xfrm>
              <a:off x="4666" y="1472"/>
              <a:ext cx="210" cy="97"/>
              <a:chOff x="3600" y="219"/>
              <a:chExt cx="360" cy="175"/>
            </a:xfrm>
          </p:grpSpPr>
          <p:sp>
            <p:nvSpPr>
              <p:cNvPr id="337017" name="Oval 121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18" name="Line 122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19" name="Line 123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20" name="Rectangle 124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21" name="Oval 125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022" name="Group 126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023" name="Line 12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24" name="Line 12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25" name="Line 12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026" name="Group 130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027" name="Line 13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28" name="Line 13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29" name="Line 13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030" name="Group 134"/>
            <p:cNvGrpSpPr>
              <a:grpSpLocks/>
            </p:cNvGrpSpPr>
            <p:nvPr/>
          </p:nvGrpSpPr>
          <p:grpSpPr bwMode="auto">
            <a:xfrm>
              <a:off x="4720" y="1693"/>
              <a:ext cx="228" cy="108"/>
              <a:chOff x="3600" y="219"/>
              <a:chExt cx="360" cy="175"/>
            </a:xfrm>
          </p:grpSpPr>
          <p:sp>
            <p:nvSpPr>
              <p:cNvPr id="337031" name="Oval 135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32" name="Line 136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33" name="Line 137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34" name="Rectangle 138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35" name="Oval 139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036" name="Group 140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037" name="Line 141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38" name="Line 142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39" name="Line 143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040" name="Group 144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041" name="Line 14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42" name="Line 14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43" name="Line 14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044" name="Group 148"/>
            <p:cNvGrpSpPr>
              <a:grpSpLocks/>
            </p:cNvGrpSpPr>
            <p:nvPr/>
          </p:nvGrpSpPr>
          <p:grpSpPr bwMode="auto">
            <a:xfrm>
              <a:off x="3832" y="1529"/>
              <a:ext cx="220" cy="100"/>
              <a:chOff x="3600" y="219"/>
              <a:chExt cx="360" cy="175"/>
            </a:xfrm>
          </p:grpSpPr>
          <p:sp>
            <p:nvSpPr>
              <p:cNvPr id="337045" name="Oval 14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46" name="Line 15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47" name="Line 15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48" name="Rectangle 15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49" name="Oval 15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050" name="Group 15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051" name="Line 15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52" name="Line 15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53" name="Line 15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054" name="Group 15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055" name="Line 15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56" name="Line 16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57" name="Line 16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058" name="Group 162"/>
            <p:cNvGrpSpPr>
              <a:grpSpLocks/>
            </p:cNvGrpSpPr>
            <p:nvPr/>
          </p:nvGrpSpPr>
          <p:grpSpPr bwMode="auto">
            <a:xfrm>
              <a:off x="3639" y="2253"/>
              <a:ext cx="220" cy="100"/>
              <a:chOff x="3600" y="219"/>
              <a:chExt cx="360" cy="175"/>
            </a:xfrm>
          </p:grpSpPr>
          <p:sp>
            <p:nvSpPr>
              <p:cNvPr id="337059" name="Oval 16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60" name="Line 16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61" name="Line 16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62" name="Rectangle 16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63" name="Oval 16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064" name="Group 16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065" name="Line 16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66" name="Line 17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67" name="Line 17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068" name="Group 17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069" name="Line 17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70" name="Line 17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071" name="Line 17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sp>
          <p:nvSpPr>
            <p:cNvPr id="337072" name="Line 176"/>
            <p:cNvSpPr>
              <a:spLocks noChangeShapeType="1"/>
            </p:cNvSpPr>
            <p:nvPr/>
          </p:nvSpPr>
          <p:spPr bwMode="auto">
            <a:xfrm flipV="1">
              <a:off x="4396" y="2523"/>
              <a:ext cx="143" cy="2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073" name="Line 177"/>
            <p:cNvSpPr>
              <a:spLocks noChangeShapeType="1"/>
            </p:cNvSpPr>
            <p:nvPr/>
          </p:nvSpPr>
          <p:spPr bwMode="auto">
            <a:xfrm>
              <a:off x="4474" y="2358"/>
              <a:ext cx="103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074" name="Line 178"/>
            <p:cNvSpPr>
              <a:spLocks noChangeShapeType="1"/>
            </p:cNvSpPr>
            <p:nvPr/>
          </p:nvSpPr>
          <p:spPr bwMode="auto">
            <a:xfrm>
              <a:off x="4535" y="2308"/>
              <a:ext cx="17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075" name="Line 179"/>
            <p:cNvSpPr>
              <a:spLocks noChangeShapeType="1"/>
            </p:cNvSpPr>
            <p:nvPr/>
          </p:nvSpPr>
          <p:spPr bwMode="auto">
            <a:xfrm flipV="1">
              <a:off x="4684" y="2362"/>
              <a:ext cx="85" cy="6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076" name="Line 180"/>
            <p:cNvSpPr>
              <a:spLocks noChangeShapeType="1"/>
            </p:cNvSpPr>
            <p:nvPr/>
          </p:nvSpPr>
          <p:spPr bwMode="auto">
            <a:xfrm>
              <a:off x="3864" y="2312"/>
              <a:ext cx="42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337077" name="Group 181"/>
            <p:cNvGrpSpPr>
              <a:grpSpLocks/>
            </p:cNvGrpSpPr>
            <p:nvPr/>
          </p:nvGrpSpPr>
          <p:grpSpPr bwMode="auto">
            <a:xfrm>
              <a:off x="3390" y="1979"/>
              <a:ext cx="209" cy="224"/>
              <a:chOff x="2870" y="1518"/>
              <a:chExt cx="292" cy="320"/>
            </a:xfrm>
          </p:grpSpPr>
          <p:graphicFrame>
            <p:nvGraphicFramePr>
              <p:cNvPr id="337078" name="Object 182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47" name="Clip" r:id="rId10" imgW="819000" imgH="847800" progId="">
                      <p:embed/>
                    </p:oleObj>
                  </mc:Choice>
                  <mc:Fallback>
                    <p:oleObj name="Clip" r:id="rId10" imgW="819000" imgH="847800" progId="">
                      <p:embed/>
                      <p:pic>
                        <p:nvPicPr>
                          <p:cNvPr id="0" name="Picture 18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7079" name="Object 183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48" name="Clip" r:id="rId12" imgW="1266840" imgH="1200240" progId="">
                      <p:embed/>
                    </p:oleObj>
                  </mc:Choice>
                  <mc:Fallback>
                    <p:oleObj name="Clip" r:id="rId12" imgW="1266840" imgH="1200240" progId="">
                      <p:embed/>
                      <p:pic>
                        <p:nvPicPr>
                          <p:cNvPr id="0" name="Picture 18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7080" name="Group 184"/>
            <p:cNvGrpSpPr>
              <a:grpSpLocks/>
            </p:cNvGrpSpPr>
            <p:nvPr/>
          </p:nvGrpSpPr>
          <p:grpSpPr bwMode="auto">
            <a:xfrm>
              <a:off x="3418" y="2211"/>
              <a:ext cx="139" cy="194"/>
              <a:chOff x="2556" y="2689"/>
              <a:chExt cx="183" cy="255"/>
            </a:xfrm>
          </p:grpSpPr>
          <p:pic>
            <p:nvPicPr>
              <p:cNvPr id="337081" name="Picture 185" descr="31u_bnrz[1]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</p:spPr>
          </p:pic>
          <p:sp>
            <p:nvSpPr>
              <p:cNvPr id="337082" name="Freeform 186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/>
                <a:ahLst/>
                <a:cxnLst>
                  <a:cxn ang="0">
                    <a:pos x="70" y="29"/>
                  </a:cxn>
                  <a:cxn ang="0">
                    <a:pos x="55" y="39"/>
                  </a:cxn>
                  <a:cxn ang="0">
                    <a:pos x="42" y="50"/>
                  </a:cxn>
                  <a:cxn ang="0">
                    <a:pos x="30" y="63"/>
                  </a:cxn>
                  <a:cxn ang="0">
                    <a:pos x="20" y="77"/>
                  </a:cxn>
                  <a:cxn ang="0">
                    <a:pos x="12" y="91"/>
                  </a:cxn>
                  <a:cxn ang="0">
                    <a:pos x="6" y="108"/>
                  </a:cxn>
                  <a:cxn ang="0">
                    <a:pos x="2" y="125"/>
                  </a:cxn>
                  <a:cxn ang="0">
                    <a:pos x="0" y="142"/>
                  </a:cxn>
                  <a:cxn ang="0">
                    <a:pos x="2" y="166"/>
                  </a:cxn>
                  <a:cxn ang="0">
                    <a:pos x="12" y="186"/>
                  </a:cxn>
                  <a:cxn ang="0">
                    <a:pos x="26" y="203"/>
                  </a:cxn>
                  <a:cxn ang="0">
                    <a:pos x="45" y="216"/>
                  </a:cxn>
                  <a:cxn ang="0">
                    <a:pos x="66" y="226"/>
                  </a:cxn>
                  <a:cxn ang="0">
                    <a:pos x="88" y="230"/>
                  </a:cxn>
                  <a:cxn ang="0">
                    <a:pos x="111" y="232"/>
                  </a:cxn>
                  <a:cxn ang="0">
                    <a:pos x="134" y="228"/>
                  </a:cxn>
                  <a:cxn ang="0">
                    <a:pos x="138" y="228"/>
                  </a:cxn>
                  <a:cxn ang="0">
                    <a:pos x="143" y="226"/>
                  </a:cxn>
                  <a:cxn ang="0">
                    <a:pos x="147" y="222"/>
                  </a:cxn>
                  <a:cxn ang="0">
                    <a:pos x="148" y="218"/>
                  </a:cxn>
                  <a:cxn ang="0">
                    <a:pos x="145" y="212"/>
                  </a:cxn>
                  <a:cxn ang="0">
                    <a:pos x="141" y="207"/>
                  </a:cxn>
                  <a:cxn ang="0">
                    <a:pos x="135" y="203"/>
                  </a:cxn>
                  <a:cxn ang="0">
                    <a:pos x="129" y="201"/>
                  </a:cxn>
                  <a:cxn ang="0">
                    <a:pos x="117" y="197"/>
                  </a:cxn>
                  <a:cxn ang="0">
                    <a:pos x="105" y="195"/>
                  </a:cxn>
                  <a:cxn ang="0">
                    <a:pos x="94" y="193"/>
                  </a:cxn>
                  <a:cxn ang="0">
                    <a:pos x="83" y="190"/>
                  </a:cxn>
                  <a:cxn ang="0">
                    <a:pos x="73" y="187"/>
                  </a:cxn>
                  <a:cxn ang="0">
                    <a:pos x="62" y="182"/>
                  </a:cxn>
                  <a:cxn ang="0">
                    <a:pos x="53" y="176"/>
                  </a:cxn>
                  <a:cxn ang="0">
                    <a:pos x="43" y="167"/>
                  </a:cxn>
                  <a:cxn ang="0">
                    <a:pos x="40" y="128"/>
                  </a:cxn>
                  <a:cxn ang="0">
                    <a:pos x="49" y="96"/>
                  </a:cxn>
                  <a:cxn ang="0">
                    <a:pos x="68" y="71"/>
                  </a:cxn>
                  <a:cxn ang="0">
                    <a:pos x="94" y="50"/>
                  </a:cxn>
                  <a:cxn ang="0">
                    <a:pos x="122" y="34"/>
                  </a:cxn>
                  <a:cxn ang="0">
                    <a:pos x="151" y="21"/>
                  </a:cxn>
                  <a:cxn ang="0">
                    <a:pos x="178" y="12"/>
                  </a:cxn>
                  <a:cxn ang="0">
                    <a:pos x="199" y="4"/>
                  </a:cxn>
                  <a:cxn ang="0">
                    <a:pos x="186" y="1"/>
                  </a:cxn>
                  <a:cxn ang="0">
                    <a:pos x="172" y="0"/>
                  </a:cxn>
                  <a:cxn ang="0">
                    <a:pos x="156" y="2"/>
                  </a:cxn>
                  <a:cxn ang="0">
                    <a:pos x="138" y="4"/>
                  </a:cxn>
                  <a:cxn ang="0">
                    <a:pos x="121" y="10"/>
                  </a:cxn>
                  <a:cxn ang="0">
                    <a:pos x="103" y="16"/>
                  </a:cxn>
                  <a:cxn ang="0">
                    <a:pos x="86" y="23"/>
                  </a:cxn>
                  <a:cxn ang="0">
                    <a:pos x="70" y="29"/>
                  </a:cxn>
                </a:cxnLst>
                <a:rect l="0" t="0" r="r" b="b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3" name="Freeform 187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/>
                <a:ahLst/>
                <a:cxnLst>
                  <a:cxn ang="0">
                    <a:pos x="108" y="59"/>
                  </a:cxn>
                  <a:cxn ang="0">
                    <a:pos x="113" y="77"/>
                  </a:cxn>
                  <a:cxn ang="0">
                    <a:pos x="111" y="94"/>
                  </a:cxn>
                  <a:cxn ang="0">
                    <a:pos x="103" y="108"/>
                  </a:cxn>
                  <a:cxn ang="0">
                    <a:pos x="91" y="121"/>
                  </a:cxn>
                  <a:cxn ang="0">
                    <a:pos x="77" y="132"/>
                  </a:cxn>
                  <a:cxn ang="0">
                    <a:pos x="61" y="144"/>
                  </a:cxn>
                  <a:cxn ang="0">
                    <a:pos x="45" y="154"/>
                  </a:cxn>
                  <a:cxn ang="0">
                    <a:pos x="30" y="164"/>
                  </a:cxn>
                  <a:cxn ang="0">
                    <a:pos x="28" y="168"/>
                  </a:cxn>
                  <a:cxn ang="0">
                    <a:pos x="27" y="170"/>
                  </a:cxn>
                  <a:cxn ang="0">
                    <a:pos x="27" y="174"/>
                  </a:cxn>
                  <a:cxn ang="0">
                    <a:pos x="28" y="177"/>
                  </a:cxn>
                  <a:cxn ang="0">
                    <a:pos x="32" y="179"/>
                  </a:cxn>
                  <a:cxn ang="0">
                    <a:pos x="35" y="180"/>
                  </a:cxn>
                  <a:cxn ang="0">
                    <a:pos x="37" y="180"/>
                  </a:cxn>
                  <a:cxn ang="0">
                    <a:pos x="41" y="179"/>
                  </a:cxn>
                  <a:cxn ang="0">
                    <a:pos x="60" y="169"/>
                  </a:cxn>
                  <a:cxn ang="0">
                    <a:pos x="77" y="158"/>
                  </a:cxn>
                  <a:cxn ang="0">
                    <a:pos x="94" y="145"/>
                  </a:cxn>
                  <a:cxn ang="0">
                    <a:pos x="109" y="130"/>
                  </a:cxn>
                  <a:cxn ang="0">
                    <a:pos x="120" y="114"/>
                  </a:cxn>
                  <a:cxn ang="0">
                    <a:pos x="127" y="95"/>
                  </a:cxn>
                  <a:cxn ang="0">
                    <a:pos x="128" y="76"/>
                  </a:cxn>
                  <a:cxn ang="0">
                    <a:pos x="123" y="55"/>
                  </a:cxn>
                  <a:cxn ang="0">
                    <a:pos x="113" y="39"/>
                  </a:cxn>
                  <a:cxn ang="0">
                    <a:pos x="97" y="25"/>
                  </a:cxn>
                  <a:cxn ang="0">
                    <a:pos x="79" y="15"/>
                  </a:cxn>
                  <a:cxn ang="0">
                    <a:pos x="57" y="7"/>
                  </a:cxn>
                  <a:cxn ang="0">
                    <a:pos x="36" y="2"/>
                  </a:cxn>
                  <a:cxn ang="0">
                    <a:pos x="19" y="0"/>
                  </a:cxn>
                  <a:cxn ang="0">
                    <a:pos x="6" y="0"/>
                  </a:cxn>
                  <a:cxn ang="0">
                    <a:pos x="0" y="4"/>
                  </a:cxn>
                  <a:cxn ang="0">
                    <a:pos x="14" y="9"/>
                  </a:cxn>
                  <a:cxn ang="0">
                    <a:pos x="29" y="14"/>
                  </a:cxn>
                  <a:cxn ang="0">
                    <a:pos x="46" y="19"/>
                  </a:cxn>
                  <a:cxn ang="0">
                    <a:pos x="61" y="23"/>
                  </a:cxn>
                  <a:cxn ang="0">
                    <a:pos x="76" y="29"/>
                  </a:cxn>
                  <a:cxn ang="0">
                    <a:pos x="89" y="37"/>
                  </a:cxn>
                  <a:cxn ang="0">
                    <a:pos x="100" y="46"/>
                  </a:cxn>
                  <a:cxn ang="0">
                    <a:pos x="108" y="59"/>
                  </a:cxn>
                </a:cxnLst>
                <a:rect l="0" t="0" r="r" b="b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4" name="Freeform 188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/>
                <a:ahLst/>
                <a:cxnLst>
                  <a:cxn ang="0">
                    <a:pos x="100" y="70"/>
                  </a:cxn>
                  <a:cxn ang="0">
                    <a:pos x="53" y="115"/>
                  </a:cxn>
                  <a:cxn ang="0">
                    <a:pos x="17" y="166"/>
                  </a:cxn>
                  <a:cxn ang="0">
                    <a:pos x="0" y="226"/>
                  </a:cxn>
                  <a:cxn ang="0">
                    <a:pos x="3" y="266"/>
                  </a:cxn>
                  <a:cxn ang="0">
                    <a:pos x="9" y="282"/>
                  </a:cxn>
                  <a:cxn ang="0">
                    <a:pos x="19" y="297"/>
                  </a:cxn>
                  <a:cxn ang="0">
                    <a:pos x="32" y="310"/>
                  </a:cxn>
                  <a:cxn ang="0">
                    <a:pos x="56" y="324"/>
                  </a:cxn>
                  <a:cxn ang="0">
                    <a:pos x="86" y="338"/>
                  </a:cxn>
                  <a:cxn ang="0">
                    <a:pos x="119" y="350"/>
                  </a:cxn>
                  <a:cxn ang="0">
                    <a:pos x="152" y="359"/>
                  </a:cxn>
                  <a:cxn ang="0">
                    <a:pos x="186" y="366"/>
                  </a:cxn>
                  <a:cxn ang="0">
                    <a:pos x="220" y="371"/>
                  </a:cxn>
                  <a:cxn ang="0">
                    <a:pos x="254" y="374"/>
                  </a:cxn>
                  <a:cxn ang="0">
                    <a:pos x="289" y="376"/>
                  </a:cxn>
                  <a:cxn ang="0">
                    <a:pos x="311" y="378"/>
                  </a:cxn>
                  <a:cxn ang="0">
                    <a:pos x="320" y="371"/>
                  </a:cxn>
                  <a:cxn ang="0">
                    <a:pos x="322" y="360"/>
                  </a:cxn>
                  <a:cxn ang="0">
                    <a:pos x="315" y="352"/>
                  </a:cxn>
                  <a:cxn ang="0">
                    <a:pos x="294" y="347"/>
                  </a:cxn>
                  <a:cxn ang="0">
                    <a:pos x="263" y="341"/>
                  </a:cxn>
                  <a:cxn ang="0">
                    <a:pos x="232" y="336"/>
                  </a:cxn>
                  <a:cxn ang="0">
                    <a:pos x="200" y="332"/>
                  </a:cxn>
                  <a:cxn ang="0">
                    <a:pos x="170" y="326"/>
                  </a:cxn>
                  <a:cxn ang="0">
                    <a:pos x="139" y="318"/>
                  </a:cxn>
                  <a:cxn ang="0">
                    <a:pos x="110" y="309"/>
                  </a:cxn>
                  <a:cxn ang="0">
                    <a:pos x="80" y="297"/>
                  </a:cxn>
                  <a:cxn ang="0">
                    <a:pos x="55" y="281"/>
                  </a:cxn>
                  <a:cxn ang="0">
                    <a:pos x="38" y="259"/>
                  </a:cxn>
                  <a:cxn ang="0">
                    <a:pos x="34" y="232"/>
                  </a:cxn>
                  <a:cxn ang="0">
                    <a:pos x="38" y="200"/>
                  </a:cxn>
                  <a:cxn ang="0">
                    <a:pos x="51" y="170"/>
                  </a:cxn>
                  <a:cxn ang="0">
                    <a:pos x="71" y="137"/>
                  </a:cxn>
                  <a:cxn ang="0">
                    <a:pos x="94" y="110"/>
                  </a:cxn>
                  <a:cxn ang="0">
                    <a:pos x="123" y="82"/>
                  </a:cxn>
                  <a:cxn ang="0">
                    <a:pos x="153" y="57"/>
                  </a:cxn>
                  <a:cxn ang="0">
                    <a:pos x="195" y="38"/>
                  </a:cxn>
                  <a:cxn ang="0">
                    <a:pos x="238" y="20"/>
                  </a:cxn>
                  <a:cxn ang="0">
                    <a:pos x="264" y="7"/>
                  </a:cxn>
                  <a:cxn ang="0">
                    <a:pos x="256" y="0"/>
                  </a:cxn>
                  <a:cxn ang="0">
                    <a:pos x="221" y="4"/>
                  </a:cxn>
                  <a:cxn ang="0">
                    <a:pos x="180" y="18"/>
                  </a:cxn>
                  <a:cxn ang="0">
                    <a:pos x="141" y="38"/>
                  </a:cxn>
                </a:cxnLst>
                <a:rect l="0" t="0" r="r" b="b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5" name="Freeform 189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/>
                <a:ahLst/>
                <a:cxnLst>
                  <a:cxn ang="0">
                    <a:pos x="235" y="77"/>
                  </a:cxn>
                  <a:cxn ang="0">
                    <a:pos x="248" y="91"/>
                  </a:cxn>
                  <a:cxn ang="0">
                    <a:pos x="256" y="107"/>
                  </a:cxn>
                  <a:cxn ang="0">
                    <a:pos x="259" y="124"/>
                  </a:cxn>
                  <a:cxn ang="0">
                    <a:pos x="259" y="142"/>
                  </a:cxn>
                  <a:cxn ang="0">
                    <a:pos x="257" y="157"/>
                  </a:cxn>
                  <a:cxn ang="0">
                    <a:pos x="252" y="170"/>
                  </a:cxn>
                  <a:cxn ang="0">
                    <a:pos x="244" y="183"/>
                  </a:cxn>
                  <a:cxn ang="0">
                    <a:pos x="236" y="193"/>
                  </a:cxn>
                  <a:cxn ang="0">
                    <a:pos x="225" y="204"/>
                  </a:cxn>
                  <a:cxn ang="0">
                    <a:pos x="215" y="214"/>
                  </a:cxn>
                  <a:cxn ang="0">
                    <a:pos x="204" y="224"/>
                  </a:cxn>
                  <a:cxn ang="0">
                    <a:pos x="194" y="234"/>
                  </a:cxn>
                  <a:cxn ang="0">
                    <a:pos x="191" y="238"/>
                  </a:cxn>
                  <a:cxn ang="0">
                    <a:pos x="191" y="241"/>
                  </a:cxn>
                  <a:cxn ang="0">
                    <a:pos x="191" y="245"/>
                  </a:cxn>
                  <a:cxn ang="0">
                    <a:pos x="194" y="248"/>
                  </a:cxn>
                  <a:cxn ang="0">
                    <a:pos x="197" y="250"/>
                  </a:cxn>
                  <a:cxn ang="0">
                    <a:pos x="202" y="252"/>
                  </a:cxn>
                  <a:cxn ang="0">
                    <a:pos x="205" y="250"/>
                  </a:cxn>
                  <a:cxn ang="0">
                    <a:pos x="209" y="248"/>
                  </a:cxn>
                  <a:cxn ang="0">
                    <a:pos x="232" y="233"/>
                  </a:cxn>
                  <a:cxn ang="0">
                    <a:pos x="252" y="214"/>
                  </a:cxn>
                  <a:cxn ang="0">
                    <a:pos x="268" y="192"/>
                  </a:cxn>
                  <a:cxn ang="0">
                    <a:pos x="278" y="167"/>
                  </a:cxn>
                  <a:cxn ang="0">
                    <a:pos x="283" y="141"/>
                  </a:cxn>
                  <a:cxn ang="0">
                    <a:pos x="280" y="115"/>
                  </a:cxn>
                  <a:cxn ang="0">
                    <a:pos x="271" y="91"/>
                  </a:cxn>
                  <a:cxn ang="0">
                    <a:pos x="252" y="69"/>
                  </a:cxn>
                  <a:cxn ang="0">
                    <a:pos x="238" y="57"/>
                  </a:cxn>
                  <a:cxn ang="0">
                    <a:pos x="222" y="48"/>
                  </a:cxn>
                  <a:cxn ang="0">
                    <a:pos x="204" y="39"/>
                  </a:cxn>
                  <a:cxn ang="0">
                    <a:pos x="184" y="31"/>
                  </a:cxn>
                  <a:cxn ang="0">
                    <a:pos x="164" y="23"/>
                  </a:cxn>
                  <a:cxn ang="0">
                    <a:pos x="144" y="17"/>
                  </a:cxn>
                  <a:cxn ang="0">
                    <a:pos x="123" y="13"/>
                  </a:cxn>
                  <a:cxn ang="0">
                    <a:pos x="103" y="8"/>
                  </a:cxn>
                  <a:cxn ang="0">
                    <a:pos x="83" y="5"/>
                  </a:cxn>
                  <a:cxn ang="0">
                    <a:pos x="66" y="2"/>
                  </a:cxn>
                  <a:cxn ang="0">
                    <a:pos x="48" y="0"/>
                  </a:cxn>
                  <a:cxn ang="0">
                    <a:pos x="34" y="0"/>
                  </a:cxn>
                  <a:cxn ang="0">
                    <a:pos x="21" y="0"/>
                  </a:cxn>
                  <a:cxn ang="0">
                    <a:pos x="11" y="0"/>
                  </a:cxn>
                  <a:cxn ang="0">
                    <a:pos x="4" y="2"/>
                  </a:cxn>
                  <a:cxn ang="0">
                    <a:pos x="0" y="5"/>
                  </a:cxn>
                  <a:cxn ang="0">
                    <a:pos x="12" y="7"/>
                  </a:cxn>
                  <a:cxn ang="0">
                    <a:pos x="24" y="8"/>
                  </a:cxn>
                  <a:cxn ang="0">
                    <a:pos x="38" y="10"/>
                  </a:cxn>
                  <a:cxn ang="0">
                    <a:pos x="52" y="13"/>
                  </a:cxn>
                  <a:cxn ang="0">
                    <a:pos x="66" y="16"/>
                  </a:cxn>
                  <a:cxn ang="0">
                    <a:pos x="82" y="18"/>
                  </a:cxn>
                  <a:cxn ang="0">
                    <a:pos x="98" y="22"/>
                  </a:cxn>
                  <a:cxn ang="0">
                    <a:pos x="114" y="25"/>
                  </a:cxn>
                  <a:cxn ang="0">
                    <a:pos x="129" y="30"/>
                  </a:cxn>
                  <a:cxn ang="0">
                    <a:pos x="146" y="34"/>
                  </a:cxn>
                  <a:cxn ang="0">
                    <a:pos x="162" y="39"/>
                  </a:cxn>
                  <a:cxn ang="0">
                    <a:pos x="177" y="45"/>
                  </a:cxn>
                  <a:cxn ang="0">
                    <a:pos x="193" y="52"/>
                  </a:cxn>
                  <a:cxn ang="0">
                    <a:pos x="208" y="60"/>
                  </a:cxn>
                  <a:cxn ang="0">
                    <a:pos x="222" y="68"/>
                  </a:cxn>
                  <a:cxn ang="0">
                    <a:pos x="235" y="77"/>
                  </a:cxn>
                </a:cxnLst>
                <a:rect l="0" t="0" r="r" b="b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6" name="Freeform 190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/>
                <a:ahLst/>
                <a:cxnLst>
                  <a:cxn ang="0">
                    <a:pos x="0" y="130"/>
                  </a:cxn>
                  <a:cxn ang="0">
                    <a:pos x="0" y="149"/>
                  </a:cxn>
                  <a:cxn ang="0">
                    <a:pos x="4" y="168"/>
                  </a:cxn>
                  <a:cxn ang="0">
                    <a:pos x="12" y="185"/>
                  </a:cxn>
                  <a:cxn ang="0">
                    <a:pos x="24" y="200"/>
                  </a:cxn>
                  <a:cxn ang="0">
                    <a:pos x="38" y="213"/>
                  </a:cxn>
                  <a:cxn ang="0">
                    <a:pos x="55" y="224"/>
                  </a:cxn>
                  <a:cxn ang="0">
                    <a:pos x="73" y="232"/>
                  </a:cxn>
                  <a:cxn ang="0">
                    <a:pos x="92" y="237"/>
                  </a:cxn>
                  <a:cxn ang="0">
                    <a:pos x="98" y="238"/>
                  </a:cxn>
                  <a:cxn ang="0">
                    <a:pos x="104" y="235"/>
                  </a:cxn>
                  <a:cxn ang="0">
                    <a:pos x="109" y="232"/>
                  </a:cxn>
                  <a:cxn ang="0">
                    <a:pos x="111" y="227"/>
                  </a:cxn>
                  <a:cxn ang="0">
                    <a:pos x="111" y="222"/>
                  </a:cxn>
                  <a:cxn ang="0">
                    <a:pos x="110" y="216"/>
                  </a:cxn>
                  <a:cxn ang="0">
                    <a:pos x="106" y="211"/>
                  </a:cxn>
                  <a:cxn ang="0">
                    <a:pos x="100" y="209"/>
                  </a:cxn>
                  <a:cxn ang="0">
                    <a:pos x="82" y="202"/>
                  </a:cxn>
                  <a:cxn ang="0">
                    <a:pos x="64" y="193"/>
                  </a:cxn>
                  <a:cxn ang="0">
                    <a:pos x="50" y="180"/>
                  </a:cxn>
                  <a:cxn ang="0">
                    <a:pos x="39" y="167"/>
                  </a:cxn>
                  <a:cxn ang="0">
                    <a:pos x="32" y="149"/>
                  </a:cxn>
                  <a:cxn ang="0">
                    <a:pos x="29" y="131"/>
                  </a:cxn>
                  <a:cxn ang="0">
                    <a:pos x="29" y="111"/>
                  </a:cxn>
                  <a:cxn ang="0">
                    <a:pos x="35" y="91"/>
                  </a:cxn>
                  <a:cxn ang="0">
                    <a:pos x="42" y="76"/>
                  </a:cxn>
                  <a:cxn ang="0">
                    <a:pos x="51" y="62"/>
                  </a:cxn>
                  <a:cxn ang="0">
                    <a:pos x="62" y="49"/>
                  </a:cxn>
                  <a:cxn ang="0">
                    <a:pos x="73" y="38"/>
                  </a:cxn>
                  <a:cxn ang="0">
                    <a:pos x="84" y="28"/>
                  </a:cxn>
                  <a:cxn ang="0">
                    <a:pos x="96" y="18"/>
                  </a:cxn>
                  <a:cxn ang="0">
                    <a:pos x="106" y="9"/>
                  </a:cxn>
                  <a:cxn ang="0">
                    <a:pos x="114" y="1"/>
                  </a:cxn>
                  <a:cxn ang="0">
                    <a:pos x="106" y="0"/>
                  </a:cxn>
                  <a:cxn ang="0">
                    <a:pos x="93" y="6"/>
                  </a:cxn>
                  <a:cxn ang="0">
                    <a:pos x="76" y="18"/>
                  </a:cxn>
                  <a:cxn ang="0">
                    <a:pos x="56" y="36"/>
                  </a:cxn>
                  <a:cxn ang="0">
                    <a:pos x="37" y="57"/>
                  </a:cxn>
                  <a:cxn ang="0">
                    <a:pos x="20" y="80"/>
                  </a:cxn>
                  <a:cxn ang="0">
                    <a:pos x="7" y="106"/>
                  </a:cxn>
                  <a:cxn ang="0">
                    <a:pos x="0" y="130"/>
                  </a:cxn>
                </a:cxnLst>
                <a:rect l="0" t="0" r="r" b="b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7" name="Freeform 191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/>
                <a:ahLst/>
                <a:cxnLst>
                  <a:cxn ang="0">
                    <a:pos x="207" y="124"/>
                  </a:cxn>
                  <a:cxn ang="0">
                    <a:pos x="219" y="143"/>
                  </a:cxn>
                  <a:cxn ang="0">
                    <a:pos x="225" y="164"/>
                  </a:cxn>
                  <a:cxn ang="0">
                    <a:pos x="221" y="187"/>
                  </a:cxn>
                  <a:cxn ang="0">
                    <a:pos x="208" y="209"/>
                  </a:cxn>
                  <a:cxn ang="0">
                    <a:pos x="188" y="228"/>
                  </a:cxn>
                  <a:cxn ang="0">
                    <a:pos x="166" y="246"/>
                  </a:cxn>
                  <a:cxn ang="0">
                    <a:pos x="143" y="264"/>
                  </a:cxn>
                  <a:cxn ang="0">
                    <a:pos x="129" y="278"/>
                  </a:cxn>
                  <a:cxn ang="0">
                    <a:pos x="124" y="287"/>
                  </a:cxn>
                  <a:cxn ang="0">
                    <a:pos x="120" y="296"/>
                  </a:cxn>
                  <a:cxn ang="0">
                    <a:pos x="121" y="305"/>
                  </a:cxn>
                  <a:cxn ang="0">
                    <a:pos x="130" y="310"/>
                  </a:cxn>
                  <a:cxn ang="0">
                    <a:pos x="139" y="309"/>
                  </a:cxn>
                  <a:cxn ang="0">
                    <a:pos x="154" y="293"/>
                  </a:cxn>
                  <a:cxn ang="0">
                    <a:pos x="180" y="269"/>
                  </a:cxn>
                  <a:cxn ang="0">
                    <a:pos x="207" y="246"/>
                  </a:cxn>
                  <a:cxn ang="0">
                    <a:pos x="231" y="219"/>
                  </a:cxn>
                  <a:cxn ang="0">
                    <a:pos x="245" y="187"/>
                  </a:cxn>
                  <a:cxn ang="0">
                    <a:pos x="242" y="153"/>
                  </a:cxn>
                  <a:cxn ang="0">
                    <a:pos x="227" y="120"/>
                  </a:cxn>
                  <a:cxn ang="0">
                    <a:pos x="201" y="94"/>
                  </a:cxn>
                  <a:cxn ang="0">
                    <a:pos x="177" y="74"/>
                  </a:cxn>
                  <a:cxn ang="0">
                    <a:pos x="152" y="60"/>
                  </a:cxn>
                  <a:cxn ang="0">
                    <a:pos x="126" y="43"/>
                  </a:cxn>
                  <a:cxn ang="0">
                    <a:pos x="98" y="28"/>
                  </a:cxn>
                  <a:cxn ang="0">
                    <a:pos x="72" y="16"/>
                  </a:cxn>
                  <a:cxn ang="0">
                    <a:pos x="46" y="7"/>
                  </a:cxn>
                  <a:cxn ang="0">
                    <a:pos x="24" y="1"/>
                  </a:cxn>
                  <a:cxn ang="0">
                    <a:pos x="7" y="1"/>
                  </a:cxn>
                  <a:cxn ang="0">
                    <a:pos x="8" y="6"/>
                  </a:cxn>
                  <a:cxn ang="0">
                    <a:pos x="28" y="14"/>
                  </a:cxn>
                  <a:cxn ang="0">
                    <a:pos x="51" y="24"/>
                  </a:cxn>
                  <a:cxn ang="0">
                    <a:pos x="78" y="37"/>
                  </a:cxn>
                  <a:cxn ang="0">
                    <a:pos x="106" y="51"/>
                  </a:cxn>
                  <a:cxn ang="0">
                    <a:pos x="134" y="69"/>
                  </a:cxn>
                  <a:cxn ang="0">
                    <a:pos x="163" y="87"/>
                  </a:cxn>
                  <a:cxn ang="0">
                    <a:pos x="187" y="105"/>
                  </a:cxn>
                </a:cxnLst>
                <a:rect l="0" t="0" r="r" b="b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8" name="Freeform 192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/>
                <a:ahLst/>
                <a:cxnLst>
                  <a:cxn ang="0">
                    <a:pos x="31" y="14"/>
                  </a:cxn>
                  <a:cxn ang="0">
                    <a:pos x="29" y="8"/>
                  </a:cxn>
                  <a:cxn ang="0">
                    <a:pos x="25" y="3"/>
                  </a:cxn>
                  <a:cxn ang="0">
                    <a:pos x="19" y="1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3" y="5"/>
                  </a:cxn>
                  <a:cxn ang="0">
                    <a:pos x="0" y="11"/>
                  </a:cxn>
                  <a:cxn ang="0">
                    <a:pos x="0" y="17"/>
                  </a:cxn>
                  <a:cxn ang="0">
                    <a:pos x="5" y="42"/>
                  </a:cxn>
                  <a:cxn ang="0">
                    <a:pos x="15" y="71"/>
                  </a:cxn>
                  <a:cxn ang="0">
                    <a:pos x="27" y="100"/>
                  </a:cxn>
                  <a:cxn ang="0">
                    <a:pos x="41" y="127"/>
                  </a:cxn>
                  <a:cxn ang="0">
                    <a:pos x="55" y="151"/>
                  </a:cxn>
                  <a:cxn ang="0">
                    <a:pos x="68" y="171"/>
                  </a:cxn>
                  <a:cxn ang="0">
                    <a:pos x="77" y="184"/>
                  </a:cxn>
                  <a:cxn ang="0">
                    <a:pos x="83" y="187"/>
                  </a:cxn>
                  <a:cxn ang="0">
                    <a:pos x="80" y="174"/>
                  </a:cxn>
                  <a:cxn ang="0">
                    <a:pos x="75" y="158"/>
                  </a:cxn>
                  <a:cxn ang="0">
                    <a:pos x="68" y="138"/>
                  </a:cxn>
                  <a:cxn ang="0">
                    <a:pos x="59" y="113"/>
                  </a:cxn>
                  <a:cxn ang="0">
                    <a:pos x="51" y="88"/>
                  </a:cxn>
                  <a:cxn ang="0">
                    <a:pos x="43" y="63"/>
                  </a:cxn>
                  <a:cxn ang="0">
                    <a:pos x="36" y="38"/>
                  </a:cxn>
                  <a:cxn ang="0">
                    <a:pos x="31" y="14"/>
                  </a:cxn>
                </a:cxnLst>
                <a:rect l="0" t="0" r="r" b="b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89" name="Freeform 193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/>
                <a:ahLst/>
                <a:cxnLst>
                  <a:cxn ang="0">
                    <a:pos x="22" y="10"/>
                  </a:cxn>
                  <a:cxn ang="0">
                    <a:pos x="21" y="6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0"/>
                  </a:cxn>
                  <a:cxn ang="0">
                    <a:pos x="6" y="1"/>
                  </a:cxn>
                  <a:cxn ang="0">
                    <a:pos x="3" y="3"/>
                  </a:cxn>
                  <a:cxn ang="0">
                    <a:pos x="0" y="7"/>
                  </a:cxn>
                  <a:cxn ang="0">
                    <a:pos x="0" y="11"/>
                  </a:cxn>
                  <a:cxn ang="0">
                    <a:pos x="0" y="24"/>
                  </a:cxn>
                  <a:cxn ang="0">
                    <a:pos x="4" y="38"/>
                  </a:cxn>
                  <a:cxn ang="0">
                    <a:pos x="8" y="52"/>
                  </a:cxn>
                  <a:cxn ang="0">
                    <a:pos x="14" y="65"/>
                  </a:cxn>
                  <a:cxn ang="0">
                    <a:pos x="21" y="78"/>
                  </a:cxn>
                  <a:cxn ang="0">
                    <a:pos x="28" y="87"/>
                  </a:cxn>
                  <a:cxn ang="0">
                    <a:pos x="37" y="93"/>
                  </a:cxn>
                  <a:cxn ang="0">
                    <a:pos x="42" y="94"/>
                  </a:cxn>
                  <a:cxn ang="0">
                    <a:pos x="44" y="76"/>
                  </a:cxn>
                  <a:cxn ang="0">
                    <a:pos x="38" y="54"/>
                  </a:cxn>
                  <a:cxn ang="0">
                    <a:pos x="31" y="32"/>
                  </a:cxn>
                  <a:cxn ang="0">
                    <a:pos x="22" y="10"/>
                  </a:cxn>
                </a:cxnLst>
                <a:rect l="0" t="0" r="r" b="b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0" name="Freeform 194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/>
                <a:ahLst/>
                <a:cxnLst>
                  <a:cxn ang="0">
                    <a:pos x="20" y="7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19" y="4"/>
                  </a:cxn>
                  <a:cxn ang="0">
                    <a:pos x="15" y="1"/>
                  </a:cxn>
                  <a:cxn ang="0">
                    <a:pos x="12" y="0"/>
                  </a:cxn>
                  <a:cxn ang="0">
                    <a:pos x="7" y="0"/>
                  </a:cxn>
                  <a:cxn ang="0">
                    <a:pos x="4" y="1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0" y="11"/>
                  </a:cxn>
                  <a:cxn ang="0">
                    <a:pos x="1" y="17"/>
                  </a:cxn>
                  <a:cxn ang="0">
                    <a:pos x="4" y="24"/>
                  </a:cxn>
                  <a:cxn ang="0">
                    <a:pos x="8" y="32"/>
                  </a:cxn>
                  <a:cxn ang="0">
                    <a:pos x="14" y="39"/>
                  </a:cxn>
                  <a:cxn ang="0">
                    <a:pos x="20" y="46"/>
                  </a:cxn>
                  <a:cxn ang="0">
                    <a:pos x="27" y="50"/>
                  </a:cxn>
                  <a:cxn ang="0">
                    <a:pos x="33" y="54"/>
                  </a:cxn>
                  <a:cxn ang="0">
                    <a:pos x="38" y="54"/>
                  </a:cxn>
                  <a:cxn ang="0">
                    <a:pos x="36" y="42"/>
                  </a:cxn>
                  <a:cxn ang="0">
                    <a:pos x="32" y="29"/>
                  </a:cxn>
                  <a:cxn ang="0">
                    <a:pos x="25" y="16"/>
                  </a:cxn>
                  <a:cxn ang="0">
                    <a:pos x="20" y="7"/>
                  </a:cxn>
                </a:cxnLst>
                <a:rect l="0" t="0" r="r" b="b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1" name="Freeform 195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/>
                <a:ahLst/>
                <a:cxnLst>
                  <a:cxn ang="0">
                    <a:pos x="41" y="27"/>
                  </a:cxn>
                  <a:cxn ang="0">
                    <a:pos x="46" y="24"/>
                  </a:cxn>
                  <a:cxn ang="0">
                    <a:pos x="51" y="21"/>
                  </a:cxn>
                  <a:cxn ang="0">
                    <a:pos x="52" y="16"/>
                  </a:cxn>
                  <a:cxn ang="0">
                    <a:pos x="52" y="12"/>
                  </a:cxn>
                  <a:cxn ang="0">
                    <a:pos x="50" y="6"/>
                  </a:cxn>
                  <a:cxn ang="0">
                    <a:pos x="46" y="2"/>
                  </a:cxn>
                  <a:cxn ang="0">
                    <a:pos x="41" y="0"/>
                  </a:cxn>
                  <a:cxn ang="0">
                    <a:pos x="36" y="0"/>
                  </a:cxn>
                  <a:cxn ang="0">
                    <a:pos x="33" y="0"/>
                  </a:cxn>
                  <a:cxn ang="0">
                    <a:pos x="29" y="1"/>
                  </a:cxn>
                  <a:cxn ang="0">
                    <a:pos x="21" y="4"/>
                  </a:cxn>
                  <a:cxn ang="0">
                    <a:pos x="13" y="8"/>
                  </a:cxn>
                  <a:cxn ang="0">
                    <a:pos x="6" y="15"/>
                  </a:cxn>
                  <a:cxn ang="0">
                    <a:pos x="3" y="22"/>
                  </a:cxn>
                  <a:cxn ang="0">
                    <a:pos x="0" y="29"/>
                  </a:cxn>
                  <a:cxn ang="0">
                    <a:pos x="0" y="31"/>
                  </a:cxn>
                  <a:cxn ang="0">
                    <a:pos x="4" y="33"/>
                  </a:cxn>
                  <a:cxn ang="0">
                    <a:pos x="9" y="36"/>
                  </a:cxn>
                  <a:cxn ang="0">
                    <a:pos x="13" y="36"/>
                  </a:cxn>
                  <a:cxn ang="0">
                    <a:pos x="18" y="36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6" y="30"/>
                  </a:cxn>
                  <a:cxn ang="0">
                    <a:pos x="41" y="27"/>
                  </a:cxn>
                </a:cxnLst>
                <a:rect l="0" t="0" r="r" b="b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2" name="Freeform 196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/>
                <a:ahLst/>
                <a:cxnLst>
                  <a:cxn ang="0">
                    <a:pos x="73" y="36"/>
                  </a:cxn>
                  <a:cxn ang="0">
                    <a:pos x="58" y="46"/>
                  </a:cxn>
                  <a:cxn ang="0">
                    <a:pos x="46" y="58"/>
                  </a:cxn>
                  <a:cxn ang="0">
                    <a:pos x="33" y="72"/>
                  </a:cxn>
                  <a:cxn ang="0">
                    <a:pos x="22" y="85"/>
                  </a:cxn>
                  <a:cxn ang="0">
                    <a:pos x="14" y="100"/>
                  </a:cxn>
                  <a:cxn ang="0">
                    <a:pos x="7" y="115"/>
                  </a:cxn>
                  <a:cxn ang="0">
                    <a:pos x="2" y="130"/>
                  </a:cxn>
                  <a:cxn ang="0">
                    <a:pos x="0" y="146"/>
                  </a:cxn>
                  <a:cxn ang="0">
                    <a:pos x="2" y="170"/>
                  </a:cxn>
                  <a:cxn ang="0">
                    <a:pos x="12" y="190"/>
                  </a:cxn>
                  <a:cxn ang="0">
                    <a:pos x="26" y="207"/>
                  </a:cxn>
                  <a:cxn ang="0">
                    <a:pos x="43" y="220"/>
                  </a:cxn>
                  <a:cxn ang="0">
                    <a:pos x="64" y="229"/>
                  </a:cxn>
                  <a:cxn ang="0">
                    <a:pos x="88" y="235"/>
                  </a:cxn>
                  <a:cxn ang="0">
                    <a:pos x="110" y="236"/>
                  </a:cxn>
                  <a:cxn ang="0">
                    <a:pos x="132" y="232"/>
                  </a:cxn>
                  <a:cxn ang="0">
                    <a:pos x="137" y="232"/>
                  </a:cxn>
                  <a:cxn ang="0">
                    <a:pos x="142" y="230"/>
                  </a:cxn>
                  <a:cxn ang="0">
                    <a:pos x="145" y="226"/>
                  </a:cxn>
                  <a:cxn ang="0">
                    <a:pos x="146" y="221"/>
                  </a:cxn>
                  <a:cxn ang="0">
                    <a:pos x="145" y="219"/>
                  </a:cxn>
                  <a:cxn ang="0">
                    <a:pos x="142" y="219"/>
                  </a:cxn>
                  <a:cxn ang="0">
                    <a:pos x="137" y="217"/>
                  </a:cxn>
                  <a:cxn ang="0">
                    <a:pos x="131" y="217"/>
                  </a:cxn>
                  <a:cxn ang="0">
                    <a:pos x="124" y="217"/>
                  </a:cxn>
                  <a:cxn ang="0">
                    <a:pos x="118" y="217"/>
                  </a:cxn>
                  <a:cxn ang="0">
                    <a:pos x="112" y="217"/>
                  </a:cxn>
                  <a:cxn ang="0">
                    <a:pos x="109" y="217"/>
                  </a:cxn>
                  <a:cxn ang="0">
                    <a:pos x="97" y="216"/>
                  </a:cxn>
                  <a:cxn ang="0">
                    <a:pos x="87" y="215"/>
                  </a:cxn>
                  <a:cxn ang="0">
                    <a:pos x="75" y="214"/>
                  </a:cxn>
                  <a:cxn ang="0">
                    <a:pos x="63" y="211"/>
                  </a:cxn>
                  <a:cxn ang="0">
                    <a:pos x="51" y="207"/>
                  </a:cxn>
                  <a:cxn ang="0">
                    <a:pos x="40" y="199"/>
                  </a:cxn>
                  <a:cxn ang="0">
                    <a:pos x="29" y="189"/>
                  </a:cxn>
                  <a:cxn ang="0">
                    <a:pos x="17" y="174"/>
                  </a:cxn>
                  <a:cxn ang="0">
                    <a:pos x="15" y="157"/>
                  </a:cxn>
                  <a:cxn ang="0">
                    <a:pos x="16" y="141"/>
                  </a:cxn>
                  <a:cxn ang="0">
                    <a:pos x="21" y="124"/>
                  </a:cxn>
                  <a:cxn ang="0">
                    <a:pos x="28" y="109"/>
                  </a:cxn>
                  <a:cxn ang="0">
                    <a:pos x="39" y="96"/>
                  </a:cxn>
                  <a:cxn ang="0">
                    <a:pos x="50" y="82"/>
                  </a:cxn>
                  <a:cxn ang="0">
                    <a:pos x="63" y="70"/>
                  </a:cxn>
                  <a:cxn ang="0">
                    <a:pos x="78" y="59"/>
                  </a:cxn>
                  <a:cxn ang="0">
                    <a:pos x="94" y="49"/>
                  </a:cxn>
                  <a:cxn ang="0">
                    <a:pos x="110" y="39"/>
                  </a:cxn>
                  <a:cxn ang="0">
                    <a:pos x="126" y="31"/>
                  </a:cxn>
                  <a:cxn ang="0">
                    <a:pos x="142" y="24"/>
                  </a:cxn>
                  <a:cxn ang="0">
                    <a:pos x="158" y="19"/>
                  </a:cxn>
                  <a:cxn ang="0">
                    <a:pos x="172" y="13"/>
                  </a:cxn>
                  <a:cxn ang="0">
                    <a:pos x="186" y="10"/>
                  </a:cxn>
                  <a:cxn ang="0">
                    <a:pos x="198" y="7"/>
                  </a:cxn>
                  <a:cxn ang="0">
                    <a:pos x="190" y="3"/>
                  </a:cxn>
                  <a:cxn ang="0">
                    <a:pos x="177" y="0"/>
                  </a:cxn>
                  <a:cxn ang="0">
                    <a:pos x="162" y="3"/>
                  </a:cxn>
                  <a:cxn ang="0">
                    <a:pos x="144" y="6"/>
                  </a:cxn>
                  <a:cxn ang="0">
                    <a:pos x="124" y="12"/>
                  </a:cxn>
                  <a:cxn ang="0">
                    <a:pos x="105" y="19"/>
                  </a:cxn>
                  <a:cxn ang="0">
                    <a:pos x="88" y="28"/>
                  </a:cxn>
                  <a:cxn ang="0">
                    <a:pos x="73" y="36"/>
                  </a:cxn>
                </a:cxnLst>
                <a:rect l="0" t="0" r="r" b="b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3" name="Freeform 197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/>
                <a:ahLst/>
                <a:cxnLst>
                  <a:cxn ang="0">
                    <a:pos x="108" y="61"/>
                  </a:cxn>
                  <a:cxn ang="0">
                    <a:pos x="111" y="80"/>
                  </a:cxn>
                  <a:cxn ang="0">
                    <a:pos x="109" y="97"/>
                  </a:cxn>
                  <a:cxn ang="0">
                    <a:pos x="101" y="110"/>
                  </a:cxn>
                  <a:cxn ang="0">
                    <a:pos x="89" y="123"/>
                  </a:cxn>
                  <a:cxn ang="0">
                    <a:pos x="75" y="134"/>
                  </a:cxn>
                  <a:cxn ang="0">
                    <a:pos x="60" y="145"/>
                  </a:cxn>
                  <a:cxn ang="0">
                    <a:pos x="43" y="156"/>
                  </a:cxn>
                  <a:cxn ang="0">
                    <a:pos x="29" y="167"/>
                  </a:cxn>
                  <a:cxn ang="0">
                    <a:pos x="27" y="170"/>
                  </a:cxn>
                  <a:cxn ang="0">
                    <a:pos x="26" y="172"/>
                  </a:cxn>
                  <a:cxn ang="0">
                    <a:pos x="26" y="176"/>
                  </a:cxn>
                  <a:cxn ang="0">
                    <a:pos x="28" y="179"/>
                  </a:cxn>
                  <a:cxn ang="0">
                    <a:pos x="30" y="182"/>
                  </a:cxn>
                  <a:cxn ang="0">
                    <a:pos x="34" y="183"/>
                  </a:cxn>
                  <a:cxn ang="0">
                    <a:pos x="37" y="183"/>
                  </a:cxn>
                  <a:cxn ang="0">
                    <a:pos x="41" y="182"/>
                  </a:cxn>
                  <a:cxn ang="0">
                    <a:pos x="58" y="171"/>
                  </a:cxn>
                  <a:cxn ang="0">
                    <a:pos x="76" y="160"/>
                  </a:cxn>
                  <a:cxn ang="0">
                    <a:pos x="92" y="147"/>
                  </a:cxn>
                  <a:cxn ang="0">
                    <a:pos x="108" y="132"/>
                  </a:cxn>
                  <a:cxn ang="0">
                    <a:pos x="118" y="116"/>
                  </a:cxn>
                  <a:cxn ang="0">
                    <a:pos x="125" y="98"/>
                  </a:cxn>
                  <a:cxn ang="0">
                    <a:pos x="128" y="78"/>
                  </a:cxn>
                  <a:cxn ang="0">
                    <a:pos x="123" y="58"/>
                  </a:cxn>
                  <a:cxn ang="0">
                    <a:pos x="112" y="41"/>
                  </a:cxn>
                  <a:cxn ang="0">
                    <a:pos x="98" y="28"/>
                  </a:cxn>
                  <a:cxn ang="0">
                    <a:pos x="80" y="16"/>
                  </a:cxn>
                  <a:cxn ang="0">
                    <a:pos x="61" y="8"/>
                  </a:cxn>
                  <a:cxn ang="0">
                    <a:pos x="41" y="2"/>
                  </a:cxn>
                  <a:cxn ang="0">
                    <a:pos x="23" y="0"/>
                  </a:cxn>
                  <a:cxn ang="0">
                    <a:pos x="9" y="1"/>
                  </a:cxn>
                  <a:cxn ang="0">
                    <a:pos x="0" y="6"/>
                  </a:cxn>
                  <a:cxn ang="0">
                    <a:pos x="16" y="10"/>
                  </a:cxn>
                  <a:cxn ang="0">
                    <a:pos x="33" y="14"/>
                  </a:cxn>
                  <a:cxn ang="0">
                    <a:pos x="48" y="17"/>
                  </a:cxn>
                  <a:cxn ang="0">
                    <a:pos x="63" y="22"/>
                  </a:cxn>
                  <a:cxn ang="0">
                    <a:pos x="77" y="28"/>
                  </a:cxn>
                  <a:cxn ang="0">
                    <a:pos x="90" y="36"/>
                  </a:cxn>
                  <a:cxn ang="0">
                    <a:pos x="101" y="46"/>
                  </a:cxn>
                  <a:cxn ang="0">
                    <a:pos x="108" y="61"/>
                  </a:cxn>
                </a:cxnLst>
                <a:rect l="0" t="0" r="r" b="b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4" name="Freeform 198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/>
                <a:ahLst/>
                <a:cxnLst>
                  <a:cxn ang="0">
                    <a:pos x="101" y="70"/>
                  </a:cxn>
                  <a:cxn ang="0">
                    <a:pos x="54" y="115"/>
                  </a:cxn>
                  <a:cxn ang="0">
                    <a:pos x="18" y="167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1" y="283"/>
                  </a:cxn>
                  <a:cxn ang="0">
                    <a:pos x="21" y="298"/>
                  </a:cxn>
                  <a:cxn ang="0">
                    <a:pos x="34" y="311"/>
                  </a:cxn>
                  <a:cxn ang="0">
                    <a:pos x="57" y="325"/>
                  </a:cxn>
                  <a:cxn ang="0">
                    <a:pos x="87" y="340"/>
                  </a:cxn>
                  <a:cxn ang="0">
                    <a:pos x="120" y="351"/>
                  </a:cxn>
                  <a:cxn ang="0">
                    <a:pos x="153" y="360"/>
                  </a:cxn>
                  <a:cxn ang="0">
                    <a:pos x="187" y="367"/>
                  </a:cxn>
                  <a:cxn ang="0">
                    <a:pos x="221" y="372"/>
                  </a:cxn>
                  <a:cxn ang="0">
                    <a:pos x="256" y="375"/>
                  </a:cxn>
                  <a:cxn ang="0">
                    <a:pos x="290" y="378"/>
                  </a:cxn>
                  <a:cxn ang="0">
                    <a:pos x="312" y="379"/>
                  </a:cxn>
                  <a:cxn ang="0">
                    <a:pos x="320" y="372"/>
                  </a:cxn>
                  <a:cxn ang="0">
                    <a:pos x="323" y="360"/>
                  </a:cxn>
                  <a:cxn ang="0">
                    <a:pos x="316" y="352"/>
                  </a:cxn>
                  <a:cxn ang="0">
                    <a:pos x="295" y="351"/>
                  </a:cxn>
                  <a:cxn ang="0">
                    <a:pos x="263" y="350"/>
                  </a:cxn>
                  <a:cxn ang="0">
                    <a:pos x="231" y="348"/>
                  </a:cxn>
                  <a:cxn ang="0">
                    <a:pos x="200" y="343"/>
                  </a:cxn>
                  <a:cxn ang="0">
                    <a:pos x="168" y="337"/>
                  </a:cxn>
                  <a:cxn ang="0">
                    <a:pos x="136" y="329"/>
                  </a:cxn>
                  <a:cxn ang="0">
                    <a:pos x="106" y="320"/>
                  </a:cxn>
                  <a:cxn ang="0">
                    <a:pos x="76" y="306"/>
                  </a:cxn>
                  <a:cxn ang="0">
                    <a:pos x="51" y="291"/>
                  </a:cxn>
                  <a:cxn ang="0">
                    <a:pos x="35" y="269"/>
                  </a:cxn>
                  <a:cxn ang="0">
                    <a:pos x="31" y="239"/>
                  </a:cxn>
                  <a:cxn ang="0">
                    <a:pos x="38" y="197"/>
                  </a:cxn>
                  <a:cxn ang="0">
                    <a:pos x="51" y="165"/>
                  </a:cxn>
                  <a:cxn ang="0">
                    <a:pos x="68" y="136"/>
                  </a:cxn>
                  <a:cxn ang="0">
                    <a:pos x="89" y="111"/>
                  </a:cxn>
                  <a:cxn ang="0">
                    <a:pos x="114" y="88"/>
                  </a:cxn>
                  <a:cxn ang="0">
                    <a:pos x="144" y="64"/>
                  </a:cxn>
                  <a:cxn ang="0">
                    <a:pos x="181" y="41"/>
                  </a:cxn>
                  <a:cxn ang="0">
                    <a:pos x="219" y="22"/>
                  </a:cxn>
                  <a:cxn ang="0">
                    <a:pos x="253" y="7"/>
                  </a:cxn>
                  <a:cxn ang="0">
                    <a:pos x="255" y="0"/>
                  </a:cxn>
                  <a:cxn ang="0">
                    <a:pos x="221" y="5"/>
                  </a:cxn>
                  <a:cxn ang="0">
                    <a:pos x="181" y="19"/>
                  </a:cxn>
                  <a:cxn ang="0">
                    <a:pos x="142" y="39"/>
                  </a:cxn>
                </a:cxnLst>
                <a:rect l="0" t="0" r="r" b="b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5" name="Freeform 199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/>
                <a:ahLst/>
                <a:cxnLst>
                  <a:cxn ang="0">
                    <a:pos x="235" y="78"/>
                  </a:cxn>
                  <a:cxn ang="0">
                    <a:pos x="248" y="92"/>
                  </a:cxn>
                  <a:cxn ang="0">
                    <a:pos x="255" y="108"/>
                  </a:cxn>
                  <a:cxn ang="0">
                    <a:pos x="259" y="125"/>
                  </a:cxn>
                  <a:cxn ang="0">
                    <a:pos x="259" y="144"/>
                  </a:cxn>
                  <a:cxn ang="0">
                    <a:pos x="257" y="159"/>
                  </a:cxn>
                  <a:cxn ang="0">
                    <a:pos x="252" y="171"/>
                  </a:cxn>
                  <a:cxn ang="0">
                    <a:pos x="244" y="184"/>
                  </a:cxn>
                  <a:cxn ang="0">
                    <a:pos x="236" y="194"/>
                  </a:cxn>
                  <a:cxn ang="0">
                    <a:pos x="225" y="206"/>
                  </a:cxn>
                  <a:cxn ang="0">
                    <a:pos x="215" y="215"/>
                  </a:cxn>
                  <a:cxn ang="0">
                    <a:pos x="204" y="225"/>
                  </a:cxn>
                  <a:cxn ang="0">
                    <a:pos x="194" y="236"/>
                  </a:cxn>
                  <a:cxn ang="0">
                    <a:pos x="191" y="239"/>
                  </a:cxn>
                  <a:cxn ang="0">
                    <a:pos x="190" y="242"/>
                  </a:cxn>
                  <a:cxn ang="0">
                    <a:pos x="191" y="246"/>
                  </a:cxn>
                  <a:cxn ang="0">
                    <a:pos x="194" y="249"/>
                  </a:cxn>
                  <a:cxn ang="0">
                    <a:pos x="197" y="252"/>
                  </a:cxn>
                  <a:cxn ang="0">
                    <a:pos x="201" y="253"/>
                  </a:cxn>
                  <a:cxn ang="0">
                    <a:pos x="205" y="252"/>
                  </a:cxn>
                  <a:cxn ang="0">
                    <a:pos x="209" y="249"/>
                  </a:cxn>
                  <a:cxn ang="0">
                    <a:pos x="232" y="234"/>
                  </a:cxn>
                  <a:cxn ang="0">
                    <a:pos x="251" y="215"/>
                  </a:cxn>
                  <a:cxn ang="0">
                    <a:pos x="267" y="192"/>
                  </a:cxn>
                  <a:cxn ang="0">
                    <a:pos x="278" y="168"/>
                  </a:cxn>
                  <a:cxn ang="0">
                    <a:pos x="282" y="141"/>
                  </a:cxn>
                  <a:cxn ang="0">
                    <a:pos x="279" y="116"/>
                  </a:cxn>
                  <a:cxn ang="0">
                    <a:pos x="270" y="92"/>
                  </a:cxn>
                  <a:cxn ang="0">
                    <a:pos x="251" y="70"/>
                  </a:cxn>
                  <a:cxn ang="0">
                    <a:pos x="237" y="59"/>
                  </a:cxn>
                  <a:cxn ang="0">
                    <a:pos x="221" y="48"/>
                  </a:cxn>
                  <a:cxn ang="0">
                    <a:pos x="202" y="39"/>
                  </a:cxn>
                  <a:cxn ang="0">
                    <a:pos x="183" y="31"/>
                  </a:cxn>
                  <a:cxn ang="0">
                    <a:pos x="163" y="24"/>
                  </a:cxn>
                  <a:cxn ang="0">
                    <a:pos x="142" y="18"/>
                  </a:cxn>
                  <a:cxn ang="0">
                    <a:pos x="122" y="13"/>
                  </a:cxn>
                  <a:cxn ang="0">
                    <a:pos x="101" y="8"/>
                  </a:cxn>
                  <a:cxn ang="0">
                    <a:pos x="82" y="5"/>
                  </a:cxn>
                  <a:cxn ang="0">
                    <a:pos x="63" y="2"/>
                  </a:cxn>
                  <a:cxn ang="0">
                    <a:pos x="47" y="0"/>
                  </a:cxn>
                  <a:cxn ang="0">
                    <a:pos x="32" y="0"/>
                  </a:cxn>
                  <a:cxn ang="0">
                    <a:pos x="19" y="0"/>
                  </a:cxn>
                  <a:cxn ang="0">
                    <a:pos x="10" y="1"/>
                  </a:cxn>
                  <a:cxn ang="0">
                    <a:pos x="4" y="4"/>
                  </a:cxn>
                  <a:cxn ang="0">
                    <a:pos x="0" y="6"/>
                  </a:cxn>
                  <a:cxn ang="0">
                    <a:pos x="12" y="8"/>
                  </a:cxn>
                  <a:cxn ang="0">
                    <a:pos x="25" y="9"/>
                  </a:cxn>
                  <a:cxn ang="0">
                    <a:pos x="38" y="12"/>
                  </a:cxn>
                  <a:cxn ang="0">
                    <a:pos x="52" y="14"/>
                  </a:cxn>
                  <a:cxn ang="0">
                    <a:pos x="67" y="16"/>
                  </a:cxn>
                  <a:cxn ang="0">
                    <a:pos x="82" y="18"/>
                  </a:cxn>
                  <a:cxn ang="0">
                    <a:pos x="97" y="22"/>
                  </a:cxn>
                  <a:cxn ang="0">
                    <a:pos x="114" y="25"/>
                  </a:cxn>
                  <a:cxn ang="0">
                    <a:pos x="129" y="30"/>
                  </a:cxn>
                  <a:cxn ang="0">
                    <a:pos x="146" y="35"/>
                  </a:cxn>
                  <a:cxn ang="0">
                    <a:pos x="162" y="40"/>
                  </a:cxn>
                  <a:cxn ang="0">
                    <a:pos x="177" y="46"/>
                  </a:cxn>
                  <a:cxn ang="0">
                    <a:pos x="192" y="53"/>
                  </a:cxn>
                  <a:cxn ang="0">
                    <a:pos x="208" y="60"/>
                  </a:cxn>
                  <a:cxn ang="0">
                    <a:pos x="222" y="69"/>
                  </a:cxn>
                  <a:cxn ang="0">
                    <a:pos x="235" y="78"/>
                  </a:cxn>
                </a:cxnLst>
                <a:rect l="0" t="0" r="r" b="b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6" name="Freeform 200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48"/>
                  </a:cxn>
                  <a:cxn ang="0">
                    <a:pos x="5" y="166"/>
                  </a:cxn>
                  <a:cxn ang="0">
                    <a:pos x="13" y="184"/>
                  </a:cxn>
                  <a:cxn ang="0">
                    <a:pos x="24" y="198"/>
                  </a:cxn>
                  <a:cxn ang="0">
                    <a:pos x="39" y="211"/>
                  </a:cxn>
                  <a:cxn ang="0">
                    <a:pos x="55" y="223"/>
                  </a:cxn>
                  <a:cxn ang="0">
                    <a:pos x="74" y="231"/>
                  </a:cxn>
                  <a:cxn ang="0">
                    <a:pos x="92" y="235"/>
                  </a:cxn>
                  <a:cxn ang="0">
                    <a:pos x="98" y="236"/>
                  </a:cxn>
                  <a:cxn ang="0">
                    <a:pos x="104" y="234"/>
                  </a:cxn>
                  <a:cxn ang="0">
                    <a:pos x="109" y="231"/>
                  </a:cxn>
                  <a:cxn ang="0">
                    <a:pos x="111" y="226"/>
                  </a:cxn>
                  <a:cxn ang="0">
                    <a:pos x="111" y="220"/>
                  </a:cxn>
                  <a:cxn ang="0">
                    <a:pos x="110" y="215"/>
                  </a:cxn>
                  <a:cxn ang="0">
                    <a:pos x="107" y="210"/>
                  </a:cxn>
                  <a:cxn ang="0">
                    <a:pos x="101" y="208"/>
                  </a:cxn>
                  <a:cxn ang="0">
                    <a:pos x="82" y="201"/>
                  </a:cxn>
                  <a:cxn ang="0">
                    <a:pos x="64" y="192"/>
                  </a:cxn>
                  <a:cxn ang="0">
                    <a:pos x="50" y="179"/>
                  </a:cxn>
                  <a:cxn ang="0">
                    <a:pos x="40" y="165"/>
                  </a:cxn>
                  <a:cxn ang="0">
                    <a:pos x="33" y="148"/>
                  </a:cxn>
                  <a:cxn ang="0">
                    <a:pos x="29" y="130"/>
                  </a:cxn>
                  <a:cxn ang="0">
                    <a:pos x="29" y="110"/>
                  </a:cxn>
                  <a:cxn ang="0">
                    <a:pos x="35" y="89"/>
                  </a:cxn>
                  <a:cxn ang="0">
                    <a:pos x="43" y="74"/>
                  </a:cxn>
                  <a:cxn ang="0">
                    <a:pos x="56" y="60"/>
                  </a:cxn>
                  <a:cxn ang="0">
                    <a:pos x="70" y="46"/>
                  </a:cxn>
                  <a:cxn ang="0">
                    <a:pos x="85" y="33"/>
                  </a:cxn>
                  <a:cxn ang="0">
                    <a:pos x="98" y="23"/>
                  </a:cxn>
                  <a:cxn ang="0">
                    <a:pos x="109" y="12"/>
                  </a:cxn>
                  <a:cxn ang="0">
                    <a:pos x="115" y="6"/>
                  </a:cxn>
                  <a:cxn ang="0">
                    <a:pos x="115" y="0"/>
                  </a:cxn>
                  <a:cxn ang="0">
                    <a:pos x="102" y="4"/>
                  </a:cxn>
                  <a:cxn ang="0">
                    <a:pos x="85" y="12"/>
                  </a:cxn>
                  <a:cxn ang="0">
                    <a:pos x="68" y="26"/>
                  </a:cxn>
                  <a:cxn ang="0">
                    <a:pos x="49" y="42"/>
                  </a:cxn>
                  <a:cxn ang="0">
                    <a:pos x="32" y="61"/>
                  </a:cxn>
                  <a:cxn ang="0">
                    <a:pos x="17" y="82"/>
                  </a:cxn>
                  <a:cxn ang="0">
                    <a:pos x="6" y="105"/>
                  </a:cxn>
                  <a:cxn ang="0">
                    <a:pos x="0" y="128"/>
                  </a:cxn>
                </a:cxnLst>
                <a:rect l="0" t="0" r="r" b="b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097" name="Freeform 201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/>
                <a:ahLst/>
                <a:cxnLst>
                  <a:cxn ang="0">
                    <a:pos x="208" y="124"/>
                  </a:cxn>
                  <a:cxn ang="0">
                    <a:pos x="220" y="144"/>
                  </a:cxn>
                  <a:cxn ang="0">
                    <a:pos x="226" y="164"/>
                  </a:cxn>
                  <a:cxn ang="0">
                    <a:pos x="222" y="187"/>
                  </a:cxn>
                  <a:cxn ang="0">
                    <a:pos x="208" y="209"/>
                  </a:cxn>
                  <a:cxn ang="0">
                    <a:pos x="188" y="229"/>
                  </a:cxn>
                  <a:cxn ang="0">
                    <a:pos x="166" y="246"/>
                  </a:cxn>
                  <a:cxn ang="0">
                    <a:pos x="142" y="264"/>
                  </a:cxn>
                  <a:cxn ang="0">
                    <a:pos x="128" y="278"/>
                  </a:cxn>
                  <a:cxn ang="0">
                    <a:pos x="124" y="287"/>
                  </a:cxn>
                  <a:cxn ang="0">
                    <a:pos x="120" y="296"/>
                  </a:cxn>
                  <a:cxn ang="0">
                    <a:pos x="122" y="306"/>
                  </a:cxn>
                  <a:cxn ang="0">
                    <a:pos x="131" y="310"/>
                  </a:cxn>
                  <a:cxn ang="0">
                    <a:pos x="139" y="309"/>
                  </a:cxn>
                  <a:cxn ang="0">
                    <a:pos x="154" y="292"/>
                  </a:cxn>
                  <a:cxn ang="0">
                    <a:pos x="180" y="269"/>
                  </a:cxn>
                  <a:cxn ang="0">
                    <a:pos x="207" y="246"/>
                  </a:cxn>
                  <a:cxn ang="0">
                    <a:pos x="230" y="219"/>
                  </a:cxn>
                  <a:cxn ang="0">
                    <a:pos x="244" y="186"/>
                  </a:cxn>
                  <a:cxn ang="0">
                    <a:pos x="243" y="152"/>
                  </a:cxn>
                  <a:cxn ang="0">
                    <a:pos x="228" y="119"/>
                  </a:cxn>
                  <a:cxn ang="0">
                    <a:pos x="203" y="93"/>
                  </a:cxn>
                  <a:cxn ang="0">
                    <a:pos x="176" y="76"/>
                  </a:cxn>
                  <a:cxn ang="0">
                    <a:pos x="151" y="61"/>
                  </a:cxn>
                  <a:cxn ang="0">
                    <a:pos x="122" y="46"/>
                  </a:cxn>
                  <a:cxn ang="0">
                    <a:pos x="93" y="31"/>
                  </a:cxn>
                  <a:cxn ang="0">
                    <a:pos x="66" y="18"/>
                  </a:cxn>
                  <a:cxn ang="0">
                    <a:pos x="40" y="8"/>
                  </a:cxn>
                  <a:cxn ang="0">
                    <a:pos x="20" y="1"/>
                  </a:cxn>
                  <a:cxn ang="0">
                    <a:pos x="5" y="0"/>
                  </a:cxn>
                  <a:cxn ang="0">
                    <a:pos x="11" y="8"/>
                  </a:cxn>
                  <a:cxn ang="0">
                    <a:pos x="36" y="20"/>
                  </a:cxn>
                  <a:cxn ang="0">
                    <a:pos x="60" y="31"/>
                  </a:cxn>
                  <a:cxn ang="0">
                    <a:pos x="86" y="44"/>
                  </a:cxn>
                  <a:cxn ang="0">
                    <a:pos x="113" y="57"/>
                  </a:cxn>
                  <a:cxn ang="0">
                    <a:pos x="139" y="71"/>
                  </a:cxn>
                  <a:cxn ang="0">
                    <a:pos x="165" y="88"/>
                  </a:cxn>
                  <a:cxn ang="0">
                    <a:pos x="188" y="106"/>
                  </a:cxn>
                </a:cxnLst>
                <a:rect l="0" t="0" r="r" b="b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graphicFrame>
          <p:nvGraphicFramePr>
            <p:cNvPr id="337098" name="Object 202"/>
            <p:cNvGraphicFramePr>
              <a:graphicFrameLocks noChangeAspect="1"/>
            </p:cNvGraphicFramePr>
            <p:nvPr/>
          </p:nvGraphicFramePr>
          <p:xfrm>
            <a:off x="3660" y="2006"/>
            <a:ext cx="207" cy="1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49" name="Clip" r:id="rId15" imgW="1305000" imgH="1085760" progId="">
                    <p:embed/>
                  </p:oleObj>
                </mc:Choice>
                <mc:Fallback>
                  <p:oleObj name="Clip" r:id="rId15" imgW="1305000" imgH="1085760" progId="">
                    <p:embed/>
                    <p:pic>
                      <p:nvPicPr>
                        <p:cNvPr id="0" name="Picture 2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60" y="2006"/>
                          <a:ext cx="207" cy="17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7099" name="Line 203"/>
            <p:cNvSpPr>
              <a:spLocks noChangeShapeType="1"/>
            </p:cNvSpPr>
            <p:nvPr/>
          </p:nvSpPr>
          <p:spPr bwMode="auto">
            <a:xfrm>
              <a:off x="4050" y="1586"/>
              <a:ext cx="321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00" name="Line 204"/>
            <p:cNvSpPr>
              <a:spLocks noChangeShapeType="1"/>
            </p:cNvSpPr>
            <p:nvPr/>
          </p:nvSpPr>
          <p:spPr bwMode="auto">
            <a:xfrm>
              <a:off x="3777" y="1478"/>
              <a:ext cx="96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01" name="Freeform 205"/>
            <p:cNvSpPr>
              <a:spLocks/>
            </p:cNvSpPr>
            <p:nvPr/>
          </p:nvSpPr>
          <p:spPr bwMode="auto">
            <a:xfrm>
              <a:off x="3348" y="2742"/>
              <a:ext cx="1877" cy="917"/>
            </a:xfrm>
            <a:custGeom>
              <a:avLst/>
              <a:gdLst/>
              <a:ahLst/>
              <a:cxnLst>
                <a:cxn ang="0">
                  <a:pos x="889" y="23"/>
                </a:cxn>
                <a:cxn ang="0">
                  <a:pos x="692" y="109"/>
                </a:cxn>
                <a:cxn ang="0">
                  <a:pos x="415" y="91"/>
                </a:cxn>
                <a:cxn ang="0">
                  <a:pos x="112" y="170"/>
                </a:cxn>
                <a:cxn ang="0">
                  <a:pos x="50" y="353"/>
                </a:cxn>
                <a:cxn ang="0">
                  <a:pos x="14" y="528"/>
                </a:cxn>
                <a:cxn ang="0">
                  <a:pos x="139" y="650"/>
                </a:cxn>
                <a:cxn ang="0">
                  <a:pos x="505" y="781"/>
                </a:cxn>
                <a:cxn ang="0">
                  <a:pos x="933" y="886"/>
                </a:cxn>
                <a:cxn ang="0">
                  <a:pos x="1370" y="901"/>
                </a:cxn>
                <a:cxn ang="0">
                  <a:pos x="1676" y="793"/>
                </a:cxn>
                <a:cxn ang="0">
                  <a:pos x="1860" y="624"/>
                </a:cxn>
                <a:cxn ang="0">
                  <a:pos x="1776" y="219"/>
                </a:cxn>
                <a:cxn ang="0">
                  <a:pos x="1503" y="100"/>
                </a:cxn>
                <a:cxn ang="0">
                  <a:pos x="1200" y="13"/>
                </a:cxn>
                <a:cxn ang="0">
                  <a:pos x="889" y="23"/>
                </a:cxn>
              </a:cxnLst>
              <a:rect l="0" t="0" r="r" b="b"/>
              <a:pathLst>
                <a:path w="1877" h="917">
                  <a:moveTo>
                    <a:pt x="889" y="23"/>
                  </a:moveTo>
                  <a:cubicBezTo>
                    <a:pt x="804" y="39"/>
                    <a:pt x="771" y="98"/>
                    <a:pt x="692" y="109"/>
                  </a:cubicBezTo>
                  <a:cubicBezTo>
                    <a:pt x="613" y="120"/>
                    <a:pt x="511" y="81"/>
                    <a:pt x="415" y="91"/>
                  </a:cubicBezTo>
                  <a:cubicBezTo>
                    <a:pt x="319" y="101"/>
                    <a:pt x="174" y="126"/>
                    <a:pt x="112" y="170"/>
                  </a:cubicBezTo>
                  <a:cubicBezTo>
                    <a:pt x="51" y="214"/>
                    <a:pt x="66" y="294"/>
                    <a:pt x="50" y="353"/>
                  </a:cubicBezTo>
                  <a:cubicBezTo>
                    <a:pt x="34" y="412"/>
                    <a:pt x="0" y="479"/>
                    <a:pt x="14" y="528"/>
                  </a:cubicBezTo>
                  <a:cubicBezTo>
                    <a:pt x="29" y="577"/>
                    <a:pt x="57" y="608"/>
                    <a:pt x="139" y="650"/>
                  </a:cubicBezTo>
                  <a:cubicBezTo>
                    <a:pt x="221" y="692"/>
                    <a:pt x="372" y="742"/>
                    <a:pt x="505" y="781"/>
                  </a:cubicBezTo>
                  <a:cubicBezTo>
                    <a:pt x="638" y="820"/>
                    <a:pt x="789" y="866"/>
                    <a:pt x="933" y="886"/>
                  </a:cubicBezTo>
                  <a:cubicBezTo>
                    <a:pt x="1077" y="906"/>
                    <a:pt x="1246" y="917"/>
                    <a:pt x="1370" y="901"/>
                  </a:cubicBezTo>
                  <a:cubicBezTo>
                    <a:pt x="1494" y="885"/>
                    <a:pt x="1594" y="839"/>
                    <a:pt x="1676" y="793"/>
                  </a:cubicBezTo>
                  <a:cubicBezTo>
                    <a:pt x="1758" y="747"/>
                    <a:pt x="1843" y="720"/>
                    <a:pt x="1860" y="624"/>
                  </a:cubicBezTo>
                  <a:cubicBezTo>
                    <a:pt x="1877" y="528"/>
                    <a:pt x="1835" y="306"/>
                    <a:pt x="1776" y="219"/>
                  </a:cubicBezTo>
                  <a:cubicBezTo>
                    <a:pt x="1717" y="132"/>
                    <a:pt x="1599" y="134"/>
                    <a:pt x="1503" y="100"/>
                  </a:cubicBezTo>
                  <a:cubicBezTo>
                    <a:pt x="1407" y="66"/>
                    <a:pt x="1302" y="26"/>
                    <a:pt x="1200" y="13"/>
                  </a:cubicBezTo>
                  <a:cubicBezTo>
                    <a:pt x="1098" y="0"/>
                    <a:pt x="974" y="7"/>
                    <a:pt x="889" y="23"/>
                  </a:cubicBezTo>
                  <a:close/>
                </a:path>
              </a:pathLst>
            </a:custGeom>
            <a:solidFill>
              <a:srgbClr val="00CCFF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02" name="Line 206"/>
            <p:cNvSpPr>
              <a:spLocks noChangeShapeType="1"/>
            </p:cNvSpPr>
            <p:nvPr/>
          </p:nvSpPr>
          <p:spPr bwMode="auto">
            <a:xfrm rot="-5400000">
              <a:off x="4757" y="3206"/>
              <a:ext cx="330" cy="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337103" name="Group 207"/>
            <p:cNvGrpSpPr>
              <a:grpSpLocks/>
            </p:cNvGrpSpPr>
            <p:nvPr/>
          </p:nvGrpSpPr>
          <p:grpSpPr bwMode="auto">
            <a:xfrm>
              <a:off x="4702" y="3292"/>
              <a:ext cx="125" cy="230"/>
              <a:chOff x="4180" y="783"/>
              <a:chExt cx="150" cy="307"/>
            </a:xfrm>
          </p:grpSpPr>
          <p:sp>
            <p:nvSpPr>
              <p:cNvPr id="337104" name="AutoShape 208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05" name="Rectangle 209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06" name="Rectangle 210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07" name="AutoShape 211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08" name="Line 212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09" name="Line 213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10" name="Rectangle 214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11" name="Rectangle 215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337112" name="Line 216"/>
            <p:cNvSpPr>
              <a:spLocks noChangeShapeType="1"/>
            </p:cNvSpPr>
            <p:nvPr/>
          </p:nvSpPr>
          <p:spPr bwMode="auto">
            <a:xfrm rot="5400000" flipV="1">
              <a:off x="4849" y="3383"/>
              <a:ext cx="2" cy="5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13" name="Line 217"/>
            <p:cNvSpPr>
              <a:spLocks noChangeShapeType="1"/>
            </p:cNvSpPr>
            <p:nvPr/>
          </p:nvSpPr>
          <p:spPr bwMode="auto">
            <a:xfrm rot="-5400000">
              <a:off x="4966" y="3179"/>
              <a:ext cx="0" cy="7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337114" name="Group 218"/>
            <p:cNvGrpSpPr>
              <a:grpSpLocks/>
            </p:cNvGrpSpPr>
            <p:nvPr/>
          </p:nvGrpSpPr>
          <p:grpSpPr bwMode="auto">
            <a:xfrm>
              <a:off x="4701" y="2996"/>
              <a:ext cx="316" cy="148"/>
              <a:chOff x="3600" y="219"/>
              <a:chExt cx="360" cy="175"/>
            </a:xfrm>
          </p:grpSpPr>
          <p:sp>
            <p:nvSpPr>
              <p:cNvPr id="337115" name="Oval 219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16" name="Line 220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17" name="Line 221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18" name="Rectangle 222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19" name="Oval 223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120" name="Group 224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121" name="Line 225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22" name="Line 226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23" name="Line 227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124" name="Group 228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125" name="Line 22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26" name="Line 23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27" name="Line 23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128" name="Group 232"/>
            <p:cNvGrpSpPr>
              <a:grpSpLocks/>
            </p:cNvGrpSpPr>
            <p:nvPr/>
          </p:nvGrpSpPr>
          <p:grpSpPr bwMode="auto">
            <a:xfrm>
              <a:off x="4187" y="2822"/>
              <a:ext cx="316" cy="148"/>
              <a:chOff x="3600" y="219"/>
              <a:chExt cx="360" cy="175"/>
            </a:xfrm>
          </p:grpSpPr>
          <p:sp>
            <p:nvSpPr>
              <p:cNvPr id="337129" name="Oval 233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30" name="Line 234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31" name="Line 235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32" name="Rectangle 236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33" name="Oval 237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134" name="Group 238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135" name="Line 239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36" name="Line 240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37" name="Line 241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138" name="Group 242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139" name="Line 24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40" name="Line 24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41" name="Line 24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337142" name="Group 246"/>
            <p:cNvGrpSpPr>
              <a:grpSpLocks/>
            </p:cNvGrpSpPr>
            <p:nvPr/>
          </p:nvGrpSpPr>
          <p:grpSpPr bwMode="auto">
            <a:xfrm>
              <a:off x="3768" y="3014"/>
              <a:ext cx="316" cy="148"/>
              <a:chOff x="3600" y="219"/>
              <a:chExt cx="360" cy="175"/>
            </a:xfrm>
          </p:grpSpPr>
          <p:sp>
            <p:nvSpPr>
              <p:cNvPr id="337143" name="Oval 247"/>
              <p:cNvSpPr>
                <a:spLocks noChangeArrowheads="1"/>
              </p:cNvSpPr>
              <p:nvPr/>
            </p:nvSpPr>
            <p:spPr bwMode="auto">
              <a:xfrm>
                <a:off x="3603" y="297"/>
                <a:ext cx="357" cy="97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44" name="Line 248"/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45" name="Line 249"/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46" name="Rectangle 250"/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47" name="Oval 251"/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7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37148" name="Group 252"/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337149" name="Line 253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50" name="Line 254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51" name="Line 255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337152" name="Group 256"/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337153" name="Line 257"/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54" name="Line 258"/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337155" name="Line 259"/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sp>
          <p:nvSpPr>
            <p:cNvPr id="337156" name="Line 260"/>
            <p:cNvSpPr>
              <a:spLocks noChangeShapeType="1"/>
            </p:cNvSpPr>
            <p:nvPr/>
          </p:nvSpPr>
          <p:spPr bwMode="auto">
            <a:xfrm>
              <a:off x="4470" y="2955"/>
              <a:ext cx="226" cy="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57" name="Line 261"/>
            <p:cNvSpPr>
              <a:spLocks noChangeShapeType="1"/>
            </p:cNvSpPr>
            <p:nvPr/>
          </p:nvSpPr>
          <p:spPr bwMode="auto">
            <a:xfrm flipV="1">
              <a:off x="4059" y="2963"/>
              <a:ext cx="175" cy="6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58" name="Line 262"/>
            <p:cNvSpPr>
              <a:spLocks noChangeShapeType="1"/>
            </p:cNvSpPr>
            <p:nvPr/>
          </p:nvSpPr>
          <p:spPr bwMode="auto">
            <a:xfrm flipV="1">
              <a:off x="4086" y="3091"/>
              <a:ext cx="6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59" name="Line 263"/>
            <p:cNvSpPr>
              <a:spLocks noChangeShapeType="1"/>
            </p:cNvSpPr>
            <p:nvPr/>
          </p:nvSpPr>
          <p:spPr bwMode="auto">
            <a:xfrm flipH="1">
              <a:off x="3642" y="2931"/>
              <a:ext cx="160" cy="2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60" name="Line 264"/>
            <p:cNvSpPr>
              <a:spLocks noChangeShapeType="1"/>
            </p:cNvSpPr>
            <p:nvPr/>
          </p:nvSpPr>
          <p:spPr bwMode="auto">
            <a:xfrm>
              <a:off x="3658" y="2963"/>
              <a:ext cx="12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61" name="Line 265"/>
            <p:cNvSpPr>
              <a:spLocks noChangeShapeType="1"/>
            </p:cNvSpPr>
            <p:nvPr/>
          </p:nvSpPr>
          <p:spPr bwMode="auto">
            <a:xfrm>
              <a:off x="3570" y="3175"/>
              <a:ext cx="9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62" name="Line 266"/>
            <p:cNvSpPr>
              <a:spLocks noChangeShapeType="1"/>
            </p:cNvSpPr>
            <p:nvPr/>
          </p:nvSpPr>
          <p:spPr bwMode="auto">
            <a:xfrm>
              <a:off x="3729" y="3225"/>
              <a:ext cx="30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63" name="Line 267"/>
            <p:cNvSpPr>
              <a:spLocks noChangeShapeType="1"/>
            </p:cNvSpPr>
            <p:nvPr/>
          </p:nvSpPr>
          <p:spPr bwMode="auto">
            <a:xfrm flipH="1">
              <a:off x="3880" y="3167"/>
              <a:ext cx="34" cy="5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64" name="Line 268"/>
            <p:cNvSpPr>
              <a:spLocks noChangeShapeType="1"/>
            </p:cNvSpPr>
            <p:nvPr/>
          </p:nvSpPr>
          <p:spPr bwMode="auto">
            <a:xfrm>
              <a:off x="3762" y="3223"/>
              <a:ext cx="1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65" name="Line 269"/>
            <p:cNvSpPr>
              <a:spLocks noChangeShapeType="1"/>
            </p:cNvSpPr>
            <p:nvPr/>
          </p:nvSpPr>
          <p:spPr bwMode="auto">
            <a:xfrm flipH="1" flipV="1">
              <a:off x="4012" y="3228"/>
              <a:ext cx="0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aphicFrame>
          <p:nvGraphicFramePr>
            <p:cNvPr id="337166" name="Object 270"/>
            <p:cNvGraphicFramePr>
              <a:graphicFrameLocks noChangeAspect="1"/>
            </p:cNvGraphicFramePr>
            <p:nvPr/>
          </p:nvGraphicFramePr>
          <p:xfrm>
            <a:off x="3417" y="31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50" name="Clip" r:id="rId17" imgW="1305000" imgH="1085760" progId="">
                    <p:embed/>
                  </p:oleObj>
                </mc:Choice>
                <mc:Fallback>
                  <p:oleObj name="Clip" r:id="rId17" imgW="1305000" imgH="1085760" progId="">
                    <p:embed/>
                    <p:pic>
                      <p:nvPicPr>
                        <p:cNvPr id="0" name="Picture 27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17" y="31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167" name="Object 271"/>
            <p:cNvGraphicFramePr>
              <a:graphicFrameLocks noChangeAspect="1"/>
            </p:cNvGraphicFramePr>
            <p:nvPr/>
          </p:nvGraphicFramePr>
          <p:xfrm>
            <a:off x="3521" y="290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51" name="Clip" r:id="rId19" imgW="1305000" imgH="1085760" progId="">
                    <p:embed/>
                  </p:oleObj>
                </mc:Choice>
                <mc:Fallback>
                  <p:oleObj name="Clip" r:id="rId19" imgW="1305000" imgH="1085760" progId="">
                    <p:embed/>
                    <p:pic>
                      <p:nvPicPr>
                        <p:cNvPr id="0" name="Picture 27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21" y="2901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168" name="Object 272"/>
            <p:cNvGraphicFramePr>
              <a:graphicFrameLocks noChangeAspect="1"/>
            </p:cNvGraphicFramePr>
            <p:nvPr/>
          </p:nvGraphicFramePr>
          <p:xfrm>
            <a:off x="3689" y="3261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52" name="Clip" r:id="rId20" imgW="1305000" imgH="1085760" progId="">
                    <p:embed/>
                  </p:oleObj>
                </mc:Choice>
                <mc:Fallback>
                  <p:oleObj name="Clip" r:id="rId20" imgW="1305000" imgH="1085760" progId="">
                    <p:embed/>
                    <p:pic>
                      <p:nvPicPr>
                        <p:cNvPr id="0" name="Picture 27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89" y="3261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7169" name="Object 273"/>
            <p:cNvGraphicFramePr>
              <a:graphicFrameLocks noChangeAspect="1"/>
            </p:cNvGraphicFramePr>
            <p:nvPr/>
          </p:nvGraphicFramePr>
          <p:xfrm>
            <a:off x="3903" y="3263"/>
            <a:ext cx="216" cy="1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353" name="Clip" r:id="rId21" imgW="1305000" imgH="1085760" progId="">
                    <p:embed/>
                  </p:oleObj>
                </mc:Choice>
                <mc:Fallback>
                  <p:oleObj name="Clip" r:id="rId21" imgW="1305000" imgH="1085760" progId="">
                    <p:embed/>
                    <p:pic>
                      <p:nvPicPr>
                        <p:cNvPr id="0" name="Picture 27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03" y="3263"/>
                          <a:ext cx="216" cy="1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37170" name="Group 274"/>
            <p:cNvGrpSpPr>
              <a:grpSpLocks/>
            </p:cNvGrpSpPr>
            <p:nvPr/>
          </p:nvGrpSpPr>
          <p:grpSpPr bwMode="auto">
            <a:xfrm>
              <a:off x="4475" y="3342"/>
              <a:ext cx="172" cy="215"/>
              <a:chOff x="2870" y="1518"/>
              <a:chExt cx="292" cy="320"/>
            </a:xfrm>
          </p:grpSpPr>
          <p:graphicFrame>
            <p:nvGraphicFramePr>
              <p:cNvPr id="337171" name="Object 275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54" name="Clip" r:id="rId22" imgW="819000" imgH="847800" progId="">
                      <p:embed/>
                    </p:oleObj>
                  </mc:Choice>
                  <mc:Fallback>
                    <p:oleObj name="Clip" r:id="rId22" imgW="819000" imgH="847800" progId="">
                      <p:embed/>
                      <p:pic>
                        <p:nvPicPr>
                          <p:cNvPr id="0" name="Picture 27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7172" name="Object 276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55" name="Clip" r:id="rId23" imgW="1266840" imgH="1200240" progId="">
                      <p:embed/>
                    </p:oleObj>
                  </mc:Choice>
                  <mc:Fallback>
                    <p:oleObj name="Clip" r:id="rId23" imgW="1266840" imgH="1200240" progId="">
                      <p:embed/>
                      <p:pic>
                        <p:nvPicPr>
                          <p:cNvPr id="0" name="Picture 27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7173" name="Group 277"/>
            <p:cNvGrpSpPr>
              <a:grpSpLocks/>
            </p:cNvGrpSpPr>
            <p:nvPr/>
          </p:nvGrpSpPr>
          <p:grpSpPr bwMode="auto">
            <a:xfrm>
              <a:off x="4191" y="3374"/>
              <a:ext cx="220" cy="203"/>
              <a:chOff x="2870" y="1518"/>
              <a:chExt cx="292" cy="320"/>
            </a:xfrm>
          </p:grpSpPr>
          <p:graphicFrame>
            <p:nvGraphicFramePr>
              <p:cNvPr id="337174" name="Object 278"/>
              <p:cNvGraphicFramePr>
                <a:graphicFrameLocks noChangeAspect="1"/>
              </p:cNvGraphicFramePr>
              <p:nvPr/>
            </p:nvGraphicFramePr>
            <p:xfrm>
              <a:off x="2870" y="1518"/>
              <a:ext cx="272" cy="28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56" name="Clip" r:id="rId24" imgW="819000" imgH="847800" progId="">
                      <p:embed/>
                    </p:oleObj>
                  </mc:Choice>
                  <mc:Fallback>
                    <p:oleObj name="Clip" r:id="rId24" imgW="819000" imgH="847800" progId="">
                      <p:embed/>
                      <p:pic>
                        <p:nvPicPr>
                          <p:cNvPr id="0" name="Picture 27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1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70" y="1518"/>
                            <a:ext cx="272" cy="282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37175" name="Object 279"/>
              <p:cNvGraphicFramePr>
                <a:graphicFrameLocks noChangeAspect="1"/>
              </p:cNvGraphicFramePr>
              <p:nvPr/>
            </p:nvGraphicFramePr>
            <p:xfrm>
              <a:off x="2913" y="1602"/>
              <a:ext cx="249" cy="23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37357" name="Clip" r:id="rId25" imgW="1266840" imgH="1200240" progId="">
                      <p:embed/>
                    </p:oleObj>
                  </mc:Choice>
                  <mc:Fallback>
                    <p:oleObj name="Clip" r:id="rId25" imgW="1266840" imgH="1200240" progId="">
                      <p:embed/>
                      <p:pic>
                        <p:nvPicPr>
                          <p:cNvPr id="0" name="Picture 27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913" y="1602"/>
                            <a:ext cx="249" cy="236"/>
                          </a:xfrm>
                          <a:prstGeom prst="rect">
                            <a:avLst/>
                          </a:prstGeom>
                          <a:noFill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7176" name="Group 280"/>
            <p:cNvGrpSpPr>
              <a:grpSpLocks/>
            </p:cNvGrpSpPr>
            <p:nvPr/>
          </p:nvGrpSpPr>
          <p:grpSpPr bwMode="auto">
            <a:xfrm>
              <a:off x="4290" y="3130"/>
              <a:ext cx="183" cy="255"/>
              <a:chOff x="2556" y="2689"/>
              <a:chExt cx="183" cy="255"/>
            </a:xfrm>
          </p:grpSpPr>
          <p:pic>
            <p:nvPicPr>
              <p:cNvPr id="337177" name="Picture 281" descr="31u_bnrz[1]"/>
              <p:cNvPicPr>
                <a:picLocks noChangeAspect="1" noChangeArrowheads="1"/>
              </p:cNvPicPr>
              <p:nvPr/>
            </p:nvPicPr>
            <p:blipFill>
              <a:blip r:embed="rId14" cstate="print"/>
              <a:srcRect/>
              <a:stretch>
                <a:fillRect/>
              </a:stretch>
            </p:blipFill>
            <p:spPr bwMode="auto">
              <a:xfrm>
                <a:off x="2609" y="2770"/>
                <a:ext cx="121" cy="174"/>
              </a:xfrm>
              <a:prstGeom prst="rect">
                <a:avLst/>
              </a:prstGeom>
              <a:noFill/>
            </p:spPr>
          </p:pic>
          <p:sp>
            <p:nvSpPr>
              <p:cNvPr id="337178" name="Freeform 282"/>
              <p:cNvSpPr>
                <a:spLocks/>
              </p:cNvSpPr>
              <p:nvPr/>
            </p:nvSpPr>
            <p:spPr bwMode="auto">
              <a:xfrm>
                <a:off x="2605" y="2702"/>
                <a:ext cx="33" cy="39"/>
              </a:xfrm>
              <a:custGeom>
                <a:avLst/>
                <a:gdLst/>
                <a:ahLst/>
                <a:cxnLst>
                  <a:cxn ang="0">
                    <a:pos x="70" y="29"/>
                  </a:cxn>
                  <a:cxn ang="0">
                    <a:pos x="55" y="39"/>
                  </a:cxn>
                  <a:cxn ang="0">
                    <a:pos x="42" y="50"/>
                  </a:cxn>
                  <a:cxn ang="0">
                    <a:pos x="30" y="63"/>
                  </a:cxn>
                  <a:cxn ang="0">
                    <a:pos x="20" y="77"/>
                  </a:cxn>
                  <a:cxn ang="0">
                    <a:pos x="12" y="91"/>
                  </a:cxn>
                  <a:cxn ang="0">
                    <a:pos x="6" y="108"/>
                  </a:cxn>
                  <a:cxn ang="0">
                    <a:pos x="2" y="125"/>
                  </a:cxn>
                  <a:cxn ang="0">
                    <a:pos x="0" y="142"/>
                  </a:cxn>
                  <a:cxn ang="0">
                    <a:pos x="2" y="166"/>
                  </a:cxn>
                  <a:cxn ang="0">
                    <a:pos x="12" y="186"/>
                  </a:cxn>
                  <a:cxn ang="0">
                    <a:pos x="26" y="203"/>
                  </a:cxn>
                  <a:cxn ang="0">
                    <a:pos x="45" y="216"/>
                  </a:cxn>
                  <a:cxn ang="0">
                    <a:pos x="66" y="226"/>
                  </a:cxn>
                  <a:cxn ang="0">
                    <a:pos x="88" y="230"/>
                  </a:cxn>
                  <a:cxn ang="0">
                    <a:pos x="111" y="232"/>
                  </a:cxn>
                  <a:cxn ang="0">
                    <a:pos x="134" y="228"/>
                  </a:cxn>
                  <a:cxn ang="0">
                    <a:pos x="138" y="228"/>
                  </a:cxn>
                  <a:cxn ang="0">
                    <a:pos x="143" y="226"/>
                  </a:cxn>
                  <a:cxn ang="0">
                    <a:pos x="147" y="222"/>
                  </a:cxn>
                  <a:cxn ang="0">
                    <a:pos x="148" y="218"/>
                  </a:cxn>
                  <a:cxn ang="0">
                    <a:pos x="145" y="212"/>
                  </a:cxn>
                  <a:cxn ang="0">
                    <a:pos x="141" y="207"/>
                  </a:cxn>
                  <a:cxn ang="0">
                    <a:pos x="135" y="203"/>
                  </a:cxn>
                  <a:cxn ang="0">
                    <a:pos x="129" y="201"/>
                  </a:cxn>
                  <a:cxn ang="0">
                    <a:pos x="117" y="197"/>
                  </a:cxn>
                  <a:cxn ang="0">
                    <a:pos x="105" y="195"/>
                  </a:cxn>
                  <a:cxn ang="0">
                    <a:pos x="94" y="193"/>
                  </a:cxn>
                  <a:cxn ang="0">
                    <a:pos x="83" y="190"/>
                  </a:cxn>
                  <a:cxn ang="0">
                    <a:pos x="73" y="187"/>
                  </a:cxn>
                  <a:cxn ang="0">
                    <a:pos x="62" y="182"/>
                  </a:cxn>
                  <a:cxn ang="0">
                    <a:pos x="53" y="176"/>
                  </a:cxn>
                  <a:cxn ang="0">
                    <a:pos x="43" y="167"/>
                  </a:cxn>
                  <a:cxn ang="0">
                    <a:pos x="40" y="128"/>
                  </a:cxn>
                  <a:cxn ang="0">
                    <a:pos x="49" y="96"/>
                  </a:cxn>
                  <a:cxn ang="0">
                    <a:pos x="68" y="71"/>
                  </a:cxn>
                  <a:cxn ang="0">
                    <a:pos x="94" y="50"/>
                  </a:cxn>
                  <a:cxn ang="0">
                    <a:pos x="122" y="34"/>
                  </a:cxn>
                  <a:cxn ang="0">
                    <a:pos x="151" y="21"/>
                  </a:cxn>
                  <a:cxn ang="0">
                    <a:pos x="178" y="12"/>
                  </a:cxn>
                  <a:cxn ang="0">
                    <a:pos x="199" y="4"/>
                  </a:cxn>
                  <a:cxn ang="0">
                    <a:pos x="186" y="1"/>
                  </a:cxn>
                  <a:cxn ang="0">
                    <a:pos x="172" y="0"/>
                  </a:cxn>
                  <a:cxn ang="0">
                    <a:pos x="156" y="2"/>
                  </a:cxn>
                  <a:cxn ang="0">
                    <a:pos x="138" y="4"/>
                  </a:cxn>
                  <a:cxn ang="0">
                    <a:pos x="121" y="10"/>
                  </a:cxn>
                  <a:cxn ang="0">
                    <a:pos x="103" y="16"/>
                  </a:cxn>
                  <a:cxn ang="0">
                    <a:pos x="86" y="23"/>
                  </a:cxn>
                  <a:cxn ang="0">
                    <a:pos x="70" y="29"/>
                  </a:cxn>
                </a:cxnLst>
                <a:rect l="0" t="0" r="r" b="b"/>
                <a:pathLst>
                  <a:path w="199" h="232">
                    <a:moveTo>
                      <a:pt x="70" y="29"/>
                    </a:moveTo>
                    <a:lnTo>
                      <a:pt x="55" y="39"/>
                    </a:lnTo>
                    <a:lnTo>
                      <a:pt x="42" y="50"/>
                    </a:lnTo>
                    <a:lnTo>
                      <a:pt x="30" y="63"/>
                    </a:lnTo>
                    <a:lnTo>
                      <a:pt x="20" y="77"/>
                    </a:lnTo>
                    <a:lnTo>
                      <a:pt x="12" y="91"/>
                    </a:lnTo>
                    <a:lnTo>
                      <a:pt x="6" y="108"/>
                    </a:lnTo>
                    <a:lnTo>
                      <a:pt x="2" y="125"/>
                    </a:lnTo>
                    <a:lnTo>
                      <a:pt x="0" y="142"/>
                    </a:lnTo>
                    <a:lnTo>
                      <a:pt x="2" y="166"/>
                    </a:lnTo>
                    <a:lnTo>
                      <a:pt x="12" y="186"/>
                    </a:lnTo>
                    <a:lnTo>
                      <a:pt x="26" y="203"/>
                    </a:lnTo>
                    <a:lnTo>
                      <a:pt x="45" y="216"/>
                    </a:lnTo>
                    <a:lnTo>
                      <a:pt x="66" y="226"/>
                    </a:lnTo>
                    <a:lnTo>
                      <a:pt x="88" y="230"/>
                    </a:lnTo>
                    <a:lnTo>
                      <a:pt x="111" y="232"/>
                    </a:lnTo>
                    <a:lnTo>
                      <a:pt x="134" y="228"/>
                    </a:lnTo>
                    <a:lnTo>
                      <a:pt x="138" y="228"/>
                    </a:lnTo>
                    <a:lnTo>
                      <a:pt x="143" y="226"/>
                    </a:lnTo>
                    <a:lnTo>
                      <a:pt x="147" y="222"/>
                    </a:lnTo>
                    <a:lnTo>
                      <a:pt x="148" y="218"/>
                    </a:lnTo>
                    <a:lnTo>
                      <a:pt x="145" y="212"/>
                    </a:lnTo>
                    <a:lnTo>
                      <a:pt x="141" y="207"/>
                    </a:lnTo>
                    <a:lnTo>
                      <a:pt x="135" y="203"/>
                    </a:lnTo>
                    <a:lnTo>
                      <a:pt x="129" y="201"/>
                    </a:lnTo>
                    <a:lnTo>
                      <a:pt x="117" y="197"/>
                    </a:lnTo>
                    <a:lnTo>
                      <a:pt x="105" y="195"/>
                    </a:lnTo>
                    <a:lnTo>
                      <a:pt x="94" y="193"/>
                    </a:lnTo>
                    <a:lnTo>
                      <a:pt x="83" y="190"/>
                    </a:lnTo>
                    <a:lnTo>
                      <a:pt x="73" y="187"/>
                    </a:lnTo>
                    <a:lnTo>
                      <a:pt x="62" y="182"/>
                    </a:lnTo>
                    <a:lnTo>
                      <a:pt x="53" y="176"/>
                    </a:lnTo>
                    <a:lnTo>
                      <a:pt x="43" y="167"/>
                    </a:lnTo>
                    <a:lnTo>
                      <a:pt x="40" y="128"/>
                    </a:lnTo>
                    <a:lnTo>
                      <a:pt x="49" y="96"/>
                    </a:lnTo>
                    <a:lnTo>
                      <a:pt x="68" y="71"/>
                    </a:lnTo>
                    <a:lnTo>
                      <a:pt x="94" y="50"/>
                    </a:lnTo>
                    <a:lnTo>
                      <a:pt x="122" y="34"/>
                    </a:lnTo>
                    <a:lnTo>
                      <a:pt x="151" y="21"/>
                    </a:lnTo>
                    <a:lnTo>
                      <a:pt x="178" y="12"/>
                    </a:lnTo>
                    <a:lnTo>
                      <a:pt x="199" y="4"/>
                    </a:lnTo>
                    <a:lnTo>
                      <a:pt x="186" y="1"/>
                    </a:lnTo>
                    <a:lnTo>
                      <a:pt x="172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1" y="10"/>
                    </a:lnTo>
                    <a:lnTo>
                      <a:pt x="103" y="16"/>
                    </a:lnTo>
                    <a:lnTo>
                      <a:pt x="86" y="23"/>
                    </a:lnTo>
                    <a:lnTo>
                      <a:pt x="70" y="2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79" name="Freeform 283"/>
              <p:cNvSpPr>
                <a:spLocks/>
              </p:cNvSpPr>
              <p:nvPr/>
            </p:nvSpPr>
            <p:spPr bwMode="auto">
              <a:xfrm>
                <a:off x="2661" y="2701"/>
                <a:ext cx="22" cy="30"/>
              </a:xfrm>
              <a:custGeom>
                <a:avLst/>
                <a:gdLst/>
                <a:ahLst/>
                <a:cxnLst>
                  <a:cxn ang="0">
                    <a:pos x="108" y="59"/>
                  </a:cxn>
                  <a:cxn ang="0">
                    <a:pos x="113" y="77"/>
                  </a:cxn>
                  <a:cxn ang="0">
                    <a:pos x="111" y="94"/>
                  </a:cxn>
                  <a:cxn ang="0">
                    <a:pos x="103" y="108"/>
                  </a:cxn>
                  <a:cxn ang="0">
                    <a:pos x="91" y="121"/>
                  </a:cxn>
                  <a:cxn ang="0">
                    <a:pos x="77" y="132"/>
                  </a:cxn>
                  <a:cxn ang="0">
                    <a:pos x="61" y="144"/>
                  </a:cxn>
                  <a:cxn ang="0">
                    <a:pos x="45" y="154"/>
                  </a:cxn>
                  <a:cxn ang="0">
                    <a:pos x="30" y="164"/>
                  </a:cxn>
                  <a:cxn ang="0">
                    <a:pos x="28" y="168"/>
                  </a:cxn>
                  <a:cxn ang="0">
                    <a:pos x="27" y="170"/>
                  </a:cxn>
                  <a:cxn ang="0">
                    <a:pos x="27" y="174"/>
                  </a:cxn>
                  <a:cxn ang="0">
                    <a:pos x="28" y="177"/>
                  </a:cxn>
                  <a:cxn ang="0">
                    <a:pos x="32" y="179"/>
                  </a:cxn>
                  <a:cxn ang="0">
                    <a:pos x="35" y="180"/>
                  </a:cxn>
                  <a:cxn ang="0">
                    <a:pos x="37" y="180"/>
                  </a:cxn>
                  <a:cxn ang="0">
                    <a:pos x="41" y="179"/>
                  </a:cxn>
                  <a:cxn ang="0">
                    <a:pos x="60" y="169"/>
                  </a:cxn>
                  <a:cxn ang="0">
                    <a:pos x="77" y="158"/>
                  </a:cxn>
                  <a:cxn ang="0">
                    <a:pos x="94" y="145"/>
                  </a:cxn>
                  <a:cxn ang="0">
                    <a:pos x="109" y="130"/>
                  </a:cxn>
                  <a:cxn ang="0">
                    <a:pos x="120" y="114"/>
                  </a:cxn>
                  <a:cxn ang="0">
                    <a:pos x="127" y="95"/>
                  </a:cxn>
                  <a:cxn ang="0">
                    <a:pos x="128" y="76"/>
                  </a:cxn>
                  <a:cxn ang="0">
                    <a:pos x="123" y="55"/>
                  </a:cxn>
                  <a:cxn ang="0">
                    <a:pos x="113" y="39"/>
                  </a:cxn>
                  <a:cxn ang="0">
                    <a:pos x="97" y="25"/>
                  </a:cxn>
                  <a:cxn ang="0">
                    <a:pos x="79" y="15"/>
                  </a:cxn>
                  <a:cxn ang="0">
                    <a:pos x="57" y="7"/>
                  </a:cxn>
                  <a:cxn ang="0">
                    <a:pos x="36" y="2"/>
                  </a:cxn>
                  <a:cxn ang="0">
                    <a:pos x="19" y="0"/>
                  </a:cxn>
                  <a:cxn ang="0">
                    <a:pos x="6" y="0"/>
                  </a:cxn>
                  <a:cxn ang="0">
                    <a:pos x="0" y="4"/>
                  </a:cxn>
                  <a:cxn ang="0">
                    <a:pos x="14" y="9"/>
                  </a:cxn>
                  <a:cxn ang="0">
                    <a:pos x="29" y="14"/>
                  </a:cxn>
                  <a:cxn ang="0">
                    <a:pos x="46" y="19"/>
                  </a:cxn>
                  <a:cxn ang="0">
                    <a:pos x="61" y="23"/>
                  </a:cxn>
                  <a:cxn ang="0">
                    <a:pos x="76" y="29"/>
                  </a:cxn>
                  <a:cxn ang="0">
                    <a:pos x="89" y="37"/>
                  </a:cxn>
                  <a:cxn ang="0">
                    <a:pos x="100" y="46"/>
                  </a:cxn>
                  <a:cxn ang="0">
                    <a:pos x="108" y="59"/>
                  </a:cxn>
                </a:cxnLst>
                <a:rect l="0" t="0" r="r" b="b"/>
                <a:pathLst>
                  <a:path w="128" h="180">
                    <a:moveTo>
                      <a:pt x="108" y="59"/>
                    </a:moveTo>
                    <a:lnTo>
                      <a:pt x="113" y="77"/>
                    </a:lnTo>
                    <a:lnTo>
                      <a:pt x="111" y="94"/>
                    </a:lnTo>
                    <a:lnTo>
                      <a:pt x="103" y="108"/>
                    </a:lnTo>
                    <a:lnTo>
                      <a:pt x="91" y="121"/>
                    </a:lnTo>
                    <a:lnTo>
                      <a:pt x="77" y="132"/>
                    </a:lnTo>
                    <a:lnTo>
                      <a:pt x="61" y="144"/>
                    </a:lnTo>
                    <a:lnTo>
                      <a:pt x="45" y="154"/>
                    </a:lnTo>
                    <a:lnTo>
                      <a:pt x="30" y="164"/>
                    </a:lnTo>
                    <a:lnTo>
                      <a:pt x="28" y="168"/>
                    </a:lnTo>
                    <a:lnTo>
                      <a:pt x="27" y="170"/>
                    </a:lnTo>
                    <a:lnTo>
                      <a:pt x="27" y="174"/>
                    </a:lnTo>
                    <a:lnTo>
                      <a:pt x="28" y="177"/>
                    </a:lnTo>
                    <a:lnTo>
                      <a:pt x="32" y="179"/>
                    </a:lnTo>
                    <a:lnTo>
                      <a:pt x="35" y="180"/>
                    </a:lnTo>
                    <a:lnTo>
                      <a:pt x="37" y="180"/>
                    </a:lnTo>
                    <a:lnTo>
                      <a:pt x="41" y="179"/>
                    </a:lnTo>
                    <a:lnTo>
                      <a:pt x="60" y="169"/>
                    </a:lnTo>
                    <a:lnTo>
                      <a:pt x="77" y="158"/>
                    </a:lnTo>
                    <a:lnTo>
                      <a:pt x="94" y="145"/>
                    </a:lnTo>
                    <a:lnTo>
                      <a:pt x="109" y="130"/>
                    </a:lnTo>
                    <a:lnTo>
                      <a:pt x="120" y="114"/>
                    </a:lnTo>
                    <a:lnTo>
                      <a:pt x="127" y="95"/>
                    </a:lnTo>
                    <a:lnTo>
                      <a:pt x="128" y="76"/>
                    </a:lnTo>
                    <a:lnTo>
                      <a:pt x="123" y="55"/>
                    </a:lnTo>
                    <a:lnTo>
                      <a:pt x="113" y="39"/>
                    </a:lnTo>
                    <a:lnTo>
                      <a:pt x="97" y="25"/>
                    </a:lnTo>
                    <a:lnTo>
                      <a:pt x="79" y="15"/>
                    </a:lnTo>
                    <a:lnTo>
                      <a:pt x="57" y="7"/>
                    </a:lnTo>
                    <a:lnTo>
                      <a:pt x="36" y="2"/>
                    </a:lnTo>
                    <a:lnTo>
                      <a:pt x="19" y="0"/>
                    </a:lnTo>
                    <a:lnTo>
                      <a:pt x="6" y="0"/>
                    </a:lnTo>
                    <a:lnTo>
                      <a:pt x="0" y="4"/>
                    </a:lnTo>
                    <a:lnTo>
                      <a:pt x="14" y="9"/>
                    </a:lnTo>
                    <a:lnTo>
                      <a:pt x="29" y="14"/>
                    </a:lnTo>
                    <a:lnTo>
                      <a:pt x="46" y="19"/>
                    </a:lnTo>
                    <a:lnTo>
                      <a:pt x="61" y="23"/>
                    </a:lnTo>
                    <a:lnTo>
                      <a:pt x="76" y="29"/>
                    </a:lnTo>
                    <a:lnTo>
                      <a:pt x="89" y="37"/>
                    </a:lnTo>
                    <a:lnTo>
                      <a:pt x="100" y="46"/>
                    </a:lnTo>
                    <a:lnTo>
                      <a:pt x="108" y="5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0" name="Freeform 284"/>
              <p:cNvSpPr>
                <a:spLocks/>
              </p:cNvSpPr>
              <p:nvPr/>
            </p:nvSpPr>
            <p:spPr bwMode="auto">
              <a:xfrm>
                <a:off x="2584" y="2694"/>
                <a:ext cx="54" cy="63"/>
              </a:xfrm>
              <a:custGeom>
                <a:avLst/>
                <a:gdLst/>
                <a:ahLst/>
                <a:cxnLst>
                  <a:cxn ang="0">
                    <a:pos x="100" y="70"/>
                  </a:cxn>
                  <a:cxn ang="0">
                    <a:pos x="53" y="115"/>
                  </a:cxn>
                  <a:cxn ang="0">
                    <a:pos x="17" y="166"/>
                  </a:cxn>
                  <a:cxn ang="0">
                    <a:pos x="0" y="226"/>
                  </a:cxn>
                  <a:cxn ang="0">
                    <a:pos x="3" y="266"/>
                  </a:cxn>
                  <a:cxn ang="0">
                    <a:pos x="9" y="282"/>
                  </a:cxn>
                  <a:cxn ang="0">
                    <a:pos x="19" y="297"/>
                  </a:cxn>
                  <a:cxn ang="0">
                    <a:pos x="32" y="310"/>
                  </a:cxn>
                  <a:cxn ang="0">
                    <a:pos x="56" y="324"/>
                  </a:cxn>
                  <a:cxn ang="0">
                    <a:pos x="86" y="338"/>
                  </a:cxn>
                  <a:cxn ang="0">
                    <a:pos x="119" y="350"/>
                  </a:cxn>
                  <a:cxn ang="0">
                    <a:pos x="152" y="359"/>
                  </a:cxn>
                  <a:cxn ang="0">
                    <a:pos x="186" y="366"/>
                  </a:cxn>
                  <a:cxn ang="0">
                    <a:pos x="220" y="371"/>
                  </a:cxn>
                  <a:cxn ang="0">
                    <a:pos x="254" y="374"/>
                  </a:cxn>
                  <a:cxn ang="0">
                    <a:pos x="289" y="376"/>
                  </a:cxn>
                  <a:cxn ang="0">
                    <a:pos x="311" y="378"/>
                  </a:cxn>
                  <a:cxn ang="0">
                    <a:pos x="320" y="371"/>
                  </a:cxn>
                  <a:cxn ang="0">
                    <a:pos x="322" y="360"/>
                  </a:cxn>
                  <a:cxn ang="0">
                    <a:pos x="315" y="352"/>
                  </a:cxn>
                  <a:cxn ang="0">
                    <a:pos x="294" y="347"/>
                  </a:cxn>
                  <a:cxn ang="0">
                    <a:pos x="263" y="341"/>
                  </a:cxn>
                  <a:cxn ang="0">
                    <a:pos x="232" y="336"/>
                  </a:cxn>
                  <a:cxn ang="0">
                    <a:pos x="200" y="332"/>
                  </a:cxn>
                  <a:cxn ang="0">
                    <a:pos x="170" y="326"/>
                  </a:cxn>
                  <a:cxn ang="0">
                    <a:pos x="139" y="318"/>
                  </a:cxn>
                  <a:cxn ang="0">
                    <a:pos x="110" y="309"/>
                  </a:cxn>
                  <a:cxn ang="0">
                    <a:pos x="80" y="297"/>
                  </a:cxn>
                  <a:cxn ang="0">
                    <a:pos x="55" y="281"/>
                  </a:cxn>
                  <a:cxn ang="0">
                    <a:pos x="38" y="259"/>
                  </a:cxn>
                  <a:cxn ang="0">
                    <a:pos x="34" y="232"/>
                  </a:cxn>
                  <a:cxn ang="0">
                    <a:pos x="38" y="200"/>
                  </a:cxn>
                  <a:cxn ang="0">
                    <a:pos x="51" y="170"/>
                  </a:cxn>
                  <a:cxn ang="0">
                    <a:pos x="71" y="137"/>
                  </a:cxn>
                  <a:cxn ang="0">
                    <a:pos x="94" y="110"/>
                  </a:cxn>
                  <a:cxn ang="0">
                    <a:pos x="123" y="82"/>
                  </a:cxn>
                  <a:cxn ang="0">
                    <a:pos x="153" y="57"/>
                  </a:cxn>
                  <a:cxn ang="0">
                    <a:pos x="195" y="38"/>
                  </a:cxn>
                  <a:cxn ang="0">
                    <a:pos x="238" y="20"/>
                  </a:cxn>
                  <a:cxn ang="0">
                    <a:pos x="264" y="7"/>
                  </a:cxn>
                  <a:cxn ang="0">
                    <a:pos x="256" y="0"/>
                  </a:cxn>
                  <a:cxn ang="0">
                    <a:pos x="221" y="4"/>
                  </a:cxn>
                  <a:cxn ang="0">
                    <a:pos x="180" y="18"/>
                  </a:cxn>
                  <a:cxn ang="0">
                    <a:pos x="141" y="38"/>
                  </a:cxn>
                </a:cxnLst>
                <a:rect l="0" t="0" r="r" b="b"/>
                <a:pathLst>
                  <a:path w="322" h="378">
                    <a:moveTo>
                      <a:pt x="125" y="49"/>
                    </a:moveTo>
                    <a:lnTo>
                      <a:pt x="100" y="70"/>
                    </a:lnTo>
                    <a:lnTo>
                      <a:pt x="76" y="90"/>
                    </a:lnTo>
                    <a:lnTo>
                      <a:pt x="53" y="115"/>
                    </a:lnTo>
                    <a:lnTo>
                      <a:pt x="34" y="140"/>
                    </a:lnTo>
                    <a:lnTo>
                      <a:pt x="17" y="166"/>
                    </a:lnTo>
                    <a:lnTo>
                      <a:pt x="5" y="195"/>
                    </a:lnTo>
                    <a:lnTo>
                      <a:pt x="0" y="226"/>
                    </a:lnTo>
                    <a:lnTo>
                      <a:pt x="1" y="258"/>
                    </a:lnTo>
                    <a:lnTo>
                      <a:pt x="3" y="266"/>
                    </a:lnTo>
                    <a:lnTo>
                      <a:pt x="5" y="275"/>
                    </a:lnTo>
                    <a:lnTo>
                      <a:pt x="9" y="282"/>
                    </a:lnTo>
                    <a:lnTo>
                      <a:pt x="14" y="290"/>
                    </a:lnTo>
                    <a:lnTo>
                      <a:pt x="19" y="297"/>
                    </a:lnTo>
                    <a:lnTo>
                      <a:pt x="26" y="304"/>
                    </a:lnTo>
                    <a:lnTo>
                      <a:pt x="32" y="310"/>
                    </a:lnTo>
                    <a:lnTo>
                      <a:pt x="41" y="314"/>
                    </a:lnTo>
                    <a:lnTo>
                      <a:pt x="56" y="324"/>
                    </a:lnTo>
                    <a:lnTo>
                      <a:pt x="71" y="332"/>
                    </a:lnTo>
                    <a:lnTo>
                      <a:pt x="86" y="338"/>
                    </a:lnTo>
                    <a:lnTo>
                      <a:pt x="103" y="344"/>
                    </a:lnTo>
                    <a:lnTo>
                      <a:pt x="119" y="350"/>
                    </a:lnTo>
                    <a:lnTo>
                      <a:pt x="136" y="355"/>
                    </a:lnTo>
                    <a:lnTo>
                      <a:pt x="152" y="359"/>
                    </a:lnTo>
                    <a:lnTo>
                      <a:pt x="168" y="363"/>
                    </a:lnTo>
                    <a:lnTo>
                      <a:pt x="186" y="366"/>
                    </a:lnTo>
                    <a:lnTo>
                      <a:pt x="202" y="368"/>
                    </a:lnTo>
                    <a:lnTo>
                      <a:pt x="220" y="371"/>
                    </a:lnTo>
                    <a:lnTo>
                      <a:pt x="238" y="373"/>
                    </a:lnTo>
                    <a:lnTo>
                      <a:pt x="254" y="374"/>
                    </a:lnTo>
                    <a:lnTo>
                      <a:pt x="272" y="375"/>
                    </a:lnTo>
                    <a:lnTo>
                      <a:pt x="289" y="376"/>
                    </a:lnTo>
                    <a:lnTo>
                      <a:pt x="306" y="378"/>
                    </a:lnTo>
                    <a:lnTo>
                      <a:pt x="311" y="378"/>
                    </a:lnTo>
                    <a:lnTo>
                      <a:pt x="316" y="375"/>
                    </a:lnTo>
                    <a:lnTo>
                      <a:pt x="320" y="371"/>
                    </a:lnTo>
                    <a:lnTo>
                      <a:pt x="322" y="366"/>
                    </a:lnTo>
                    <a:lnTo>
                      <a:pt x="322" y="360"/>
                    </a:lnTo>
                    <a:lnTo>
                      <a:pt x="320" y="356"/>
                    </a:lnTo>
                    <a:lnTo>
                      <a:pt x="315" y="352"/>
                    </a:lnTo>
                    <a:lnTo>
                      <a:pt x="309" y="350"/>
                    </a:lnTo>
                    <a:lnTo>
                      <a:pt x="294" y="347"/>
                    </a:lnTo>
                    <a:lnTo>
                      <a:pt x="279" y="344"/>
                    </a:lnTo>
                    <a:lnTo>
                      <a:pt x="263" y="341"/>
                    </a:lnTo>
                    <a:lnTo>
                      <a:pt x="247" y="338"/>
                    </a:lnTo>
                    <a:lnTo>
                      <a:pt x="232" y="336"/>
                    </a:lnTo>
                    <a:lnTo>
                      <a:pt x="216" y="334"/>
                    </a:lnTo>
                    <a:lnTo>
                      <a:pt x="200" y="332"/>
                    </a:lnTo>
                    <a:lnTo>
                      <a:pt x="185" y="328"/>
                    </a:lnTo>
                    <a:lnTo>
                      <a:pt x="170" y="326"/>
                    </a:lnTo>
                    <a:lnTo>
                      <a:pt x="154" y="322"/>
                    </a:lnTo>
                    <a:lnTo>
                      <a:pt x="139" y="318"/>
                    </a:lnTo>
                    <a:lnTo>
                      <a:pt x="124" y="314"/>
                    </a:lnTo>
                    <a:lnTo>
                      <a:pt x="110" y="309"/>
                    </a:lnTo>
                    <a:lnTo>
                      <a:pt x="94" y="303"/>
                    </a:lnTo>
                    <a:lnTo>
                      <a:pt x="80" y="297"/>
                    </a:lnTo>
                    <a:lnTo>
                      <a:pt x="66" y="289"/>
                    </a:lnTo>
                    <a:lnTo>
                      <a:pt x="55" y="281"/>
                    </a:lnTo>
                    <a:lnTo>
                      <a:pt x="45" y="271"/>
                    </a:lnTo>
                    <a:lnTo>
                      <a:pt x="38" y="259"/>
                    </a:lnTo>
                    <a:lnTo>
                      <a:pt x="35" y="245"/>
                    </a:lnTo>
                    <a:lnTo>
                      <a:pt x="34" y="232"/>
                    </a:lnTo>
                    <a:lnTo>
                      <a:pt x="35" y="216"/>
                    </a:lnTo>
                    <a:lnTo>
                      <a:pt x="38" y="200"/>
                    </a:lnTo>
                    <a:lnTo>
                      <a:pt x="43" y="187"/>
                    </a:lnTo>
                    <a:lnTo>
                      <a:pt x="51" y="170"/>
                    </a:lnTo>
                    <a:lnTo>
                      <a:pt x="60" y="152"/>
                    </a:lnTo>
                    <a:lnTo>
                      <a:pt x="71" y="137"/>
                    </a:lnTo>
                    <a:lnTo>
                      <a:pt x="83" y="124"/>
                    </a:lnTo>
                    <a:lnTo>
                      <a:pt x="94" y="110"/>
                    </a:lnTo>
                    <a:lnTo>
                      <a:pt x="107" y="96"/>
                    </a:lnTo>
                    <a:lnTo>
                      <a:pt x="123" y="82"/>
                    </a:lnTo>
                    <a:lnTo>
                      <a:pt x="138" y="69"/>
                    </a:lnTo>
                    <a:lnTo>
                      <a:pt x="153" y="57"/>
                    </a:lnTo>
                    <a:lnTo>
                      <a:pt x="173" y="47"/>
                    </a:lnTo>
                    <a:lnTo>
                      <a:pt x="195" y="38"/>
                    </a:lnTo>
                    <a:lnTo>
                      <a:pt x="218" y="28"/>
                    </a:lnTo>
                    <a:lnTo>
                      <a:pt x="238" y="20"/>
                    </a:lnTo>
                    <a:lnTo>
                      <a:pt x="254" y="13"/>
                    </a:lnTo>
                    <a:lnTo>
                      <a:pt x="264" y="7"/>
                    </a:lnTo>
                    <a:lnTo>
                      <a:pt x="268" y="2"/>
                    </a:lnTo>
                    <a:lnTo>
                      <a:pt x="256" y="0"/>
                    </a:lnTo>
                    <a:lnTo>
                      <a:pt x="240" y="1"/>
                    </a:lnTo>
                    <a:lnTo>
                      <a:pt x="221" y="4"/>
                    </a:lnTo>
                    <a:lnTo>
                      <a:pt x="201" y="10"/>
                    </a:lnTo>
                    <a:lnTo>
                      <a:pt x="180" y="18"/>
                    </a:lnTo>
                    <a:lnTo>
                      <a:pt x="160" y="27"/>
                    </a:lnTo>
                    <a:lnTo>
                      <a:pt x="141" y="38"/>
                    </a:lnTo>
                    <a:lnTo>
                      <a:pt x="125" y="49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1" name="Freeform 285"/>
              <p:cNvSpPr>
                <a:spLocks/>
              </p:cNvSpPr>
              <p:nvPr/>
            </p:nvSpPr>
            <p:spPr bwMode="auto">
              <a:xfrm>
                <a:off x="2660" y="2692"/>
                <a:ext cx="47" cy="42"/>
              </a:xfrm>
              <a:custGeom>
                <a:avLst/>
                <a:gdLst/>
                <a:ahLst/>
                <a:cxnLst>
                  <a:cxn ang="0">
                    <a:pos x="235" y="77"/>
                  </a:cxn>
                  <a:cxn ang="0">
                    <a:pos x="248" y="91"/>
                  </a:cxn>
                  <a:cxn ang="0">
                    <a:pos x="256" y="107"/>
                  </a:cxn>
                  <a:cxn ang="0">
                    <a:pos x="259" y="124"/>
                  </a:cxn>
                  <a:cxn ang="0">
                    <a:pos x="259" y="142"/>
                  </a:cxn>
                  <a:cxn ang="0">
                    <a:pos x="257" y="157"/>
                  </a:cxn>
                  <a:cxn ang="0">
                    <a:pos x="252" y="170"/>
                  </a:cxn>
                  <a:cxn ang="0">
                    <a:pos x="244" y="183"/>
                  </a:cxn>
                  <a:cxn ang="0">
                    <a:pos x="236" y="193"/>
                  </a:cxn>
                  <a:cxn ang="0">
                    <a:pos x="225" y="204"/>
                  </a:cxn>
                  <a:cxn ang="0">
                    <a:pos x="215" y="214"/>
                  </a:cxn>
                  <a:cxn ang="0">
                    <a:pos x="204" y="224"/>
                  </a:cxn>
                  <a:cxn ang="0">
                    <a:pos x="194" y="234"/>
                  </a:cxn>
                  <a:cxn ang="0">
                    <a:pos x="191" y="238"/>
                  </a:cxn>
                  <a:cxn ang="0">
                    <a:pos x="191" y="241"/>
                  </a:cxn>
                  <a:cxn ang="0">
                    <a:pos x="191" y="245"/>
                  </a:cxn>
                  <a:cxn ang="0">
                    <a:pos x="194" y="248"/>
                  </a:cxn>
                  <a:cxn ang="0">
                    <a:pos x="197" y="250"/>
                  </a:cxn>
                  <a:cxn ang="0">
                    <a:pos x="202" y="252"/>
                  </a:cxn>
                  <a:cxn ang="0">
                    <a:pos x="205" y="250"/>
                  </a:cxn>
                  <a:cxn ang="0">
                    <a:pos x="209" y="248"/>
                  </a:cxn>
                  <a:cxn ang="0">
                    <a:pos x="232" y="233"/>
                  </a:cxn>
                  <a:cxn ang="0">
                    <a:pos x="252" y="214"/>
                  </a:cxn>
                  <a:cxn ang="0">
                    <a:pos x="268" y="192"/>
                  </a:cxn>
                  <a:cxn ang="0">
                    <a:pos x="278" y="167"/>
                  </a:cxn>
                  <a:cxn ang="0">
                    <a:pos x="283" y="141"/>
                  </a:cxn>
                  <a:cxn ang="0">
                    <a:pos x="280" y="115"/>
                  </a:cxn>
                  <a:cxn ang="0">
                    <a:pos x="271" y="91"/>
                  </a:cxn>
                  <a:cxn ang="0">
                    <a:pos x="252" y="69"/>
                  </a:cxn>
                  <a:cxn ang="0">
                    <a:pos x="238" y="57"/>
                  </a:cxn>
                  <a:cxn ang="0">
                    <a:pos x="222" y="48"/>
                  </a:cxn>
                  <a:cxn ang="0">
                    <a:pos x="204" y="39"/>
                  </a:cxn>
                  <a:cxn ang="0">
                    <a:pos x="184" y="31"/>
                  </a:cxn>
                  <a:cxn ang="0">
                    <a:pos x="164" y="23"/>
                  </a:cxn>
                  <a:cxn ang="0">
                    <a:pos x="144" y="17"/>
                  </a:cxn>
                  <a:cxn ang="0">
                    <a:pos x="123" y="13"/>
                  </a:cxn>
                  <a:cxn ang="0">
                    <a:pos x="103" y="8"/>
                  </a:cxn>
                  <a:cxn ang="0">
                    <a:pos x="83" y="5"/>
                  </a:cxn>
                  <a:cxn ang="0">
                    <a:pos x="66" y="2"/>
                  </a:cxn>
                  <a:cxn ang="0">
                    <a:pos x="48" y="0"/>
                  </a:cxn>
                  <a:cxn ang="0">
                    <a:pos x="34" y="0"/>
                  </a:cxn>
                  <a:cxn ang="0">
                    <a:pos x="21" y="0"/>
                  </a:cxn>
                  <a:cxn ang="0">
                    <a:pos x="11" y="0"/>
                  </a:cxn>
                  <a:cxn ang="0">
                    <a:pos x="4" y="2"/>
                  </a:cxn>
                  <a:cxn ang="0">
                    <a:pos x="0" y="5"/>
                  </a:cxn>
                  <a:cxn ang="0">
                    <a:pos x="12" y="7"/>
                  </a:cxn>
                  <a:cxn ang="0">
                    <a:pos x="24" y="8"/>
                  </a:cxn>
                  <a:cxn ang="0">
                    <a:pos x="38" y="10"/>
                  </a:cxn>
                  <a:cxn ang="0">
                    <a:pos x="52" y="13"/>
                  </a:cxn>
                  <a:cxn ang="0">
                    <a:pos x="66" y="16"/>
                  </a:cxn>
                  <a:cxn ang="0">
                    <a:pos x="82" y="18"/>
                  </a:cxn>
                  <a:cxn ang="0">
                    <a:pos x="98" y="22"/>
                  </a:cxn>
                  <a:cxn ang="0">
                    <a:pos x="114" y="25"/>
                  </a:cxn>
                  <a:cxn ang="0">
                    <a:pos x="129" y="30"/>
                  </a:cxn>
                  <a:cxn ang="0">
                    <a:pos x="146" y="34"/>
                  </a:cxn>
                  <a:cxn ang="0">
                    <a:pos x="162" y="39"/>
                  </a:cxn>
                  <a:cxn ang="0">
                    <a:pos x="177" y="45"/>
                  </a:cxn>
                  <a:cxn ang="0">
                    <a:pos x="193" y="52"/>
                  </a:cxn>
                  <a:cxn ang="0">
                    <a:pos x="208" y="60"/>
                  </a:cxn>
                  <a:cxn ang="0">
                    <a:pos x="222" y="68"/>
                  </a:cxn>
                  <a:cxn ang="0">
                    <a:pos x="235" y="77"/>
                  </a:cxn>
                </a:cxnLst>
                <a:rect l="0" t="0" r="r" b="b"/>
                <a:pathLst>
                  <a:path w="283" h="252">
                    <a:moveTo>
                      <a:pt x="235" y="77"/>
                    </a:moveTo>
                    <a:lnTo>
                      <a:pt x="248" y="91"/>
                    </a:lnTo>
                    <a:lnTo>
                      <a:pt x="256" y="107"/>
                    </a:lnTo>
                    <a:lnTo>
                      <a:pt x="259" y="124"/>
                    </a:lnTo>
                    <a:lnTo>
                      <a:pt x="259" y="142"/>
                    </a:lnTo>
                    <a:lnTo>
                      <a:pt x="257" y="157"/>
                    </a:lnTo>
                    <a:lnTo>
                      <a:pt x="252" y="170"/>
                    </a:lnTo>
                    <a:lnTo>
                      <a:pt x="244" y="183"/>
                    </a:lnTo>
                    <a:lnTo>
                      <a:pt x="236" y="193"/>
                    </a:lnTo>
                    <a:lnTo>
                      <a:pt x="225" y="204"/>
                    </a:lnTo>
                    <a:lnTo>
                      <a:pt x="215" y="214"/>
                    </a:lnTo>
                    <a:lnTo>
                      <a:pt x="204" y="224"/>
                    </a:lnTo>
                    <a:lnTo>
                      <a:pt x="194" y="234"/>
                    </a:lnTo>
                    <a:lnTo>
                      <a:pt x="191" y="238"/>
                    </a:lnTo>
                    <a:lnTo>
                      <a:pt x="191" y="241"/>
                    </a:lnTo>
                    <a:lnTo>
                      <a:pt x="191" y="245"/>
                    </a:lnTo>
                    <a:lnTo>
                      <a:pt x="194" y="248"/>
                    </a:lnTo>
                    <a:lnTo>
                      <a:pt x="197" y="250"/>
                    </a:lnTo>
                    <a:lnTo>
                      <a:pt x="202" y="252"/>
                    </a:lnTo>
                    <a:lnTo>
                      <a:pt x="205" y="250"/>
                    </a:lnTo>
                    <a:lnTo>
                      <a:pt x="209" y="248"/>
                    </a:lnTo>
                    <a:lnTo>
                      <a:pt x="232" y="233"/>
                    </a:lnTo>
                    <a:lnTo>
                      <a:pt x="252" y="214"/>
                    </a:lnTo>
                    <a:lnTo>
                      <a:pt x="268" y="192"/>
                    </a:lnTo>
                    <a:lnTo>
                      <a:pt x="278" y="167"/>
                    </a:lnTo>
                    <a:lnTo>
                      <a:pt x="283" y="141"/>
                    </a:lnTo>
                    <a:lnTo>
                      <a:pt x="280" y="115"/>
                    </a:lnTo>
                    <a:lnTo>
                      <a:pt x="271" y="91"/>
                    </a:lnTo>
                    <a:lnTo>
                      <a:pt x="252" y="69"/>
                    </a:lnTo>
                    <a:lnTo>
                      <a:pt x="238" y="57"/>
                    </a:lnTo>
                    <a:lnTo>
                      <a:pt x="222" y="48"/>
                    </a:lnTo>
                    <a:lnTo>
                      <a:pt x="204" y="39"/>
                    </a:lnTo>
                    <a:lnTo>
                      <a:pt x="184" y="31"/>
                    </a:lnTo>
                    <a:lnTo>
                      <a:pt x="164" y="23"/>
                    </a:lnTo>
                    <a:lnTo>
                      <a:pt x="144" y="17"/>
                    </a:lnTo>
                    <a:lnTo>
                      <a:pt x="123" y="13"/>
                    </a:lnTo>
                    <a:lnTo>
                      <a:pt x="103" y="8"/>
                    </a:lnTo>
                    <a:lnTo>
                      <a:pt x="83" y="5"/>
                    </a:lnTo>
                    <a:lnTo>
                      <a:pt x="66" y="2"/>
                    </a:lnTo>
                    <a:lnTo>
                      <a:pt x="48" y="0"/>
                    </a:lnTo>
                    <a:lnTo>
                      <a:pt x="34" y="0"/>
                    </a:lnTo>
                    <a:lnTo>
                      <a:pt x="21" y="0"/>
                    </a:lnTo>
                    <a:lnTo>
                      <a:pt x="11" y="0"/>
                    </a:lnTo>
                    <a:lnTo>
                      <a:pt x="4" y="2"/>
                    </a:lnTo>
                    <a:lnTo>
                      <a:pt x="0" y="5"/>
                    </a:lnTo>
                    <a:lnTo>
                      <a:pt x="12" y="7"/>
                    </a:lnTo>
                    <a:lnTo>
                      <a:pt x="24" y="8"/>
                    </a:lnTo>
                    <a:lnTo>
                      <a:pt x="38" y="10"/>
                    </a:lnTo>
                    <a:lnTo>
                      <a:pt x="52" y="13"/>
                    </a:lnTo>
                    <a:lnTo>
                      <a:pt x="66" y="16"/>
                    </a:lnTo>
                    <a:lnTo>
                      <a:pt x="82" y="18"/>
                    </a:lnTo>
                    <a:lnTo>
                      <a:pt x="98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4"/>
                    </a:lnTo>
                    <a:lnTo>
                      <a:pt x="162" y="39"/>
                    </a:lnTo>
                    <a:lnTo>
                      <a:pt x="177" y="45"/>
                    </a:lnTo>
                    <a:lnTo>
                      <a:pt x="193" y="52"/>
                    </a:lnTo>
                    <a:lnTo>
                      <a:pt x="208" y="60"/>
                    </a:lnTo>
                    <a:lnTo>
                      <a:pt x="222" y="68"/>
                    </a:lnTo>
                    <a:lnTo>
                      <a:pt x="235" y="77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2" name="Freeform 286"/>
              <p:cNvSpPr>
                <a:spLocks/>
              </p:cNvSpPr>
              <p:nvPr/>
            </p:nvSpPr>
            <p:spPr bwMode="auto">
              <a:xfrm>
                <a:off x="2564" y="2712"/>
                <a:ext cx="19" cy="39"/>
              </a:xfrm>
              <a:custGeom>
                <a:avLst/>
                <a:gdLst/>
                <a:ahLst/>
                <a:cxnLst>
                  <a:cxn ang="0">
                    <a:pos x="0" y="130"/>
                  </a:cxn>
                  <a:cxn ang="0">
                    <a:pos x="0" y="149"/>
                  </a:cxn>
                  <a:cxn ang="0">
                    <a:pos x="4" y="168"/>
                  </a:cxn>
                  <a:cxn ang="0">
                    <a:pos x="12" y="185"/>
                  </a:cxn>
                  <a:cxn ang="0">
                    <a:pos x="24" y="200"/>
                  </a:cxn>
                  <a:cxn ang="0">
                    <a:pos x="38" y="213"/>
                  </a:cxn>
                  <a:cxn ang="0">
                    <a:pos x="55" y="224"/>
                  </a:cxn>
                  <a:cxn ang="0">
                    <a:pos x="73" y="232"/>
                  </a:cxn>
                  <a:cxn ang="0">
                    <a:pos x="92" y="237"/>
                  </a:cxn>
                  <a:cxn ang="0">
                    <a:pos x="98" y="238"/>
                  </a:cxn>
                  <a:cxn ang="0">
                    <a:pos x="104" y="235"/>
                  </a:cxn>
                  <a:cxn ang="0">
                    <a:pos x="109" y="232"/>
                  </a:cxn>
                  <a:cxn ang="0">
                    <a:pos x="111" y="227"/>
                  </a:cxn>
                  <a:cxn ang="0">
                    <a:pos x="111" y="222"/>
                  </a:cxn>
                  <a:cxn ang="0">
                    <a:pos x="110" y="216"/>
                  </a:cxn>
                  <a:cxn ang="0">
                    <a:pos x="106" y="211"/>
                  </a:cxn>
                  <a:cxn ang="0">
                    <a:pos x="100" y="209"/>
                  </a:cxn>
                  <a:cxn ang="0">
                    <a:pos x="82" y="202"/>
                  </a:cxn>
                  <a:cxn ang="0">
                    <a:pos x="64" y="193"/>
                  </a:cxn>
                  <a:cxn ang="0">
                    <a:pos x="50" y="180"/>
                  </a:cxn>
                  <a:cxn ang="0">
                    <a:pos x="39" y="167"/>
                  </a:cxn>
                  <a:cxn ang="0">
                    <a:pos x="32" y="149"/>
                  </a:cxn>
                  <a:cxn ang="0">
                    <a:pos x="29" y="131"/>
                  </a:cxn>
                  <a:cxn ang="0">
                    <a:pos x="29" y="111"/>
                  </a:cxn>
                  <a:cxn ang="0">
                    <a:pos x="35" y="91"/>
                  </a:cxn>
                  <a:cxn ang="0">
                    <a:pos x="42" y="76"/>
                  </a:cxn>
                  <a:cxn ang="0">
                    <a:pos x="51" y="62"/>
                  </a:cxn>
                  <a:cxn ang="0">
                    <a:pos x="62" y="49"/>
                  </a:cxn>
                  <a:cxn ang="0">
                    <a:pos x="73" y="38"/>
                  </a:cxn>
                  <a:cxn ang="0">
                    <a:pos x="84" y="28"/>
                  </a:cxn>
                  <a:cxn ang="0">
                    <a:pos x="96" y="18"/>
                  </a:cxn>
                  <a:cxn ang="0">
                    <a:pos x="106" y="9"/>
                  </a:cxn>
                  <a:cxn ang="0">
                    <a:pos x="114" y="1"/>
                  </a:cxn>
                  <a:cxn ang="0">
                    <a:pos x="106" y="0"/>
                  </a:cxn>
                  <a:cxn ang="0">
                    <a:pos x="93" y="6"/>
                  </a:cxn>
                  <a:cxn ang="0">
                    <a:pos x="76" y="18"/>
                  </a:cxn>
                  <a:cxn ang="0">
                    <a:pos x="56" y="36"/>
                  </a:cxn>
                  <a:cxn ang="0">
                    <a:pos x="37" y="57"/>
                  </a:cxn>
                  <a:cxn ang="0">
                    <a:pos x="20" y="80"/>
                  </a:cxn>
                  <a:cxn ang="0">
                    <a:pos x="7" y="106"/>
                  </a:cxn>
                  <a:cxn ang="0">
                    <a:pos x="0" y="130"/>
                  </a:cxn>
                </a:cxnLst>
                <a:rect l="0" t="0" r="r" b="b"/>
                <a:pathLst>
                  <a:path w="114" h="238">
                    <a:moveTo>
                      <a:pt x="0" y="130"/>
                    </a:moveTo>
                    <a:lnTo>
                      <a:pt x="0" y="149"/>
                    </a:lnTo>
                    <a:lnTo>
                      <a:pt x="4" y="168"/>
                    </a:lnTo>
                    <a:lnTo>
                      <a:pt x="12" y="185"/>
                    </a:lnTo>
                    <a:lnTo>
                      <a:pt x="24" y="200"/>
                    </a:lnTo>
                    <a:lnTo>
                      <a:pt x="38" y="213"/>
                    </a:lnTo>
                    <a:lnTo>
                      <a:pt x="55" y="224"/>
                    </a:lnTo>
                    <a:lnTo>
                      <a:pt x="73" y="232"/>
                    </a:lnTo>
                    <a:lnTo>
                      <a:pt x="92" y="237"/>
                    </a:lnTo>
                    <a:lnTo>
                      <a:pt x="98" y="238"/>
                    </a:lnTo>
                    <a:lnTo>
                      <a:pt x="104" y="235"/>
                    </a:lnTo>
                    <a:lnTo>
                      <a:pt x="109" y="232"/>
                    </a:lnTo>
                    <a:lnTo>
                      <a:pt x="111" y="227"/>
                    </a:lnTo>
                    <a:lnTo>
                      <a:pt x="111" y="222"/>
                    </a:lnTo>
                    <a:lnTo>
                      <a:pt x="110" y="216"/>
                    </a:lnTo>
                    <a:lnTo>
                      <a:pt x="106" y="211"/>
                    </a:lnTo>
                    <a:lnTo>
                      <a:pt x="100" y="209"/>
                    </a:lnTo>
                    <a:lnTo>
                      <a:pt x="82" y="202"/>
                    </a:lnTo>
                    <a:lnTo>
                      <a:pt x="64" y="193"/>
                    </a:lnTo>
                    <a:lnTo>
                      <a:pt x="50" y="180"/>
                    </a:lnTo>
                    <a:lnTo>
                      <a:pt x="39" y="167"/>
                    </a:lnTo>
                    <a:lnTo>
                      <a:pt x="32" y="149"/>
                    </a:lnTo>
                    <a:lnTo>
                      <a:pt x="29" y="131"/>
                    </a:lnTo>
                    <a:lnTo>
                      <a:pt x="29" y="111"/>
                    </a:lnTo>
                    <a:lnTo>
                      <a:pt x="35" y="91"/>
                    </a:lnTo>
                    <a:lnTo>
                      <a:pt x="42" y="76"/>
                    </a:lnTo>
                    <a:lnTo>
                      <a:pt x="51" y="62"/>
                    </a:lnTo>
                    <a:lnTo>
                      <a:pt x="62" y="49"/>
                    </a:lnTo>
                    <a:lnTo>
                      <a:pt x="73" y="38"/>
                    </a:lnTo>
                    <a:lnTo>
                      <a:pt x="84" y="28"/>
                    </a:lnTo>
                    <a:lnTo>
                      <a:pt x="96" y="18"/>
                    </a:lnTo>
                    <a:lnTo>
                      <a:pt x="106" y="9"/>
                    </a:lnTo>
                    <a:lnTo>
                      <a:pt x="114" y="1"/>
                    </a:lnTo>
                    <a:lnTo>
                      <a:pt x="106" y="0"/>
                    </a:lnTo>
                    <a:lnTo>
                      <a:pt x="93" y="6"/>
                    </a:lnTo>
                    <a:lnTo>
                      <a:pt x="76" y="18"/>
                    </a:lnTo>
                    <a:lnTo>
                      <a:pt x="56" y="36"/>
                    </a:lnTo>
                    <a:lnTo>
                      <a:pt x="37" y="57"/>
                    </a:lnTo>
                    <a:lnTo>
                      <a:pt x="20" y="80"/>
                    </a:lnTo>
                    <a:lnTo>
                      <a:pt x="7" y="106"/>
                    </a:lnTo>
                    <a:lnTo>
                      <a:pt x="0" y="130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3" name="Freeform 287"/>
              <p:cNvSpPr>
                <a:spLocks/>
              </p:cNvSpPr>
              <p:nvPr/>
            </p:nvSpPr>
            <p:spPr bwMode="auto">
              <a:xfrm>
                <a:off x="2698" y="2689"/>
                <a:ext cx="41" cy="52"/>
              </a:xfrm>
              <a:custGeom>
                <a:avLst/>
                <a:gdLst/>
                <a:ahLst/>
                <a:cxnLst>
                  <a:cxn ang="0">
                    <a:pos x="207" y="124"/>
                  </a:cxn>
                  <a:cxn ang="0">
                    <a:pos x="219" y="143"/>
                  </a:cxn>
                  <a:cxn ang="0">
                    <a:pos x="225" y="164"/>
                  </a:cxn>
                  <a:cxn ang="0">
                    <a:pos x="221" y="187"/>
                  </a:cxn>
                  <a:cxn ang="0">
                    <a:pos x="208" y="209"/>
                  </a:cxn>
                  <a:cxn ang="0">
                    <a:pos x="188" y="228"/>
                  </a:cxn>
                  <a:cxn ang="0">
                    <a:pos x="166" y="246"/>
                  </a:cxn>
                  <a:cxn ang="0">
                    <a:pos x="143" y="264"/>
                  </a:cxn>
                  <a:cxn ang="0">
                    <a:pos x="129" y="278"/>
                  </a:cxn>
                  <a:cxn ang="0">
                    <a:pos x="124" y="287"/>
                  </a:cxn>
                  <a:cxn ang="0">
                    <a:pos x="120" y="296"/>
                  </a:cxn>
                  <a:cxn ang="0">
                    <a:pos x="121" y="305"/>
                  </a:cxn>
                  <a:cxn ang="0">
                    <a:pos x="130" y="310"/>
                  </a:cxn>
                  <a:cxn ang="0">
                    <a:pos x="139" y="309"/>
                  </a:cxn>
                  <a:cxn ang="0">
                    <a:pos x="154" y="293"/>
                  </a:cxn>
                  <a:cxn ang="0">
                    <a:pos x="180" y="269"/>
                  </a:cxn>
                  <a:cxn ang="0">
                    <a:pos x="207" y="246"/>
                  </a:cxn>
                  <a:cxn ang="0">
                    <a:pos x="231" y="219"/>
                  </a:cxn>
                  <a:cxn ang="0">
                    <a:pos x="245" y="187"/>
                  </a:cxn>
                  <a:cxn ang="0">
                    <a:pos x="242" y="153"/>
                  </a:cxn>
                  <a:cxn ang="0">
                    <a:pos x="227" y="120"/>
                  </a:cxn>
                  <a:cxn ang="0">
                    <a:pos x="201" y="94"/>
                  </a:cxn>
                  <a:cxn ang="0">
                    <a:pos x="177" y="74"/>
                  </a:cxn>
                  <a:cxn ang="0">
                    <a:pos x="152" y="60"/>
                  </a:cxn>
                  <a:cxn ang="0">
                    <a:pos x="126" y="43"/>
                  </a:cxn>
                  <a:cxn ang="0">
                    <a:pos x="98" y="28"/>
                  </a:cxn>
                  <a:cxn ang="0">
                    <a:pos x="72" y="16"/>
                  </a:cxn>
                  <a:cxn ang="0">
                    <a:pos x="46" y="7"/>
                  </a:cxn>
                  <a:cxn ang="0">
                    <a:pos x="24" y="1"/>
                  </a:cxn>
                  <a:cxn ang="0">
                    <a:pos x="7" y="1"/>
                  </a:cxn>
                  <a:cxn ang="0">
                    <a:pos x="8" y="6"/>
                  </a:cxn>
                  <a:cxn ang="0">
                    <a:pos x="28" y="14"/>
                  </a:cxn>
                  <a:cxn ang="0">
                    <a:pos x="51" y="24"/>
                  </a:cxn>
                  <a:cxn ang="0">
                    <a:pos x="78" y="37"/>
                  </a:cxn>
                  <a:cxn ang="0">
                    <a:pos x="106" y="51"/>
                  </a:cxn>
                  <a:cxn ang="0">
                    <a:pos x="134" y="69"/>
                  </a:cxn>
                  <a:cxn ang="0">
                    <a:pos x="163" y="87"/>
                  </a:cxn>
                  <a:cxn ang="0">
                    <a:pos x="187" y="105"/>
                  </a:cxn>
                </a:cxnLst>
                <a:rect l="0" t="0" r="r" b="b"/>
                <a:pathLst>
                  <a:path w="246" h="310">
                    <a:moveTo>
                      <a:pt x="199" y="116"/>
                    </a:moveTo>
                    <a:lnTo>
                      <a:pt x="207" y="124"/>
                    </a:lnTo>
                    <a:lnTo>
                      <a:pt x="214" y="133"/>
                    </a:lnTo>
                    <a:lnTo>
                      <a:pt x="219" y="143"/>
                    </a:lnTo>
                    <a:lnTo>
                      <a:pt x="223" y="154"/>
                    </a:lnTo>
                    <a:lnTo>
                      <a:pt x="225" y="164"/>
                    </a:lnTo>
                    <a:lnTo>
                      <a:pt x="225" y="176"/>
                    </a:lnTo>
                    <a:lnTo>
                      <a:pt x="221" y="187"/>
                    </a:lnTo>
                    <a:lnTo>
                      <a:pt x="216" y="197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8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3" y="264"/>
                    </a:lnTo>
                    <a:lnTo>
                      <a:pt x="132" y="274"/>
                    </a:lnTo>
                    <a:lnTo>
                      <a:pt x="129" y="278"/>
                    </a:lnTo>
                    <a:lnTo>
                      <a:pt x="126" y="282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1" y="305"/>
                    </a:lnTo>
                    <a:lnTo>
                      <a:pt x="125" y="309"/>
                    </a:lnTo>
                    <a:lnTo>
                      <a:pt x="130" y="310"/>
                    </a:lnTo>
                    <a:lnTo>
                      <a:pt x="134" y="310"/>
                    </a:lnTo>
                    <a:lnTo>
                      <a:pt x="139" y="309"/>
                    </a:lnTo>
                    <a:lnTo>
                      <a:pt x="143" y="305"/>
                    </a:lnTo>
                    <a:lnTo>
                      <a:pt x="154" y="293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19" y="233"/>
                    </a:lnTo>
                    <a:lnTo>
                      <a:pt x="231" y="219"/>
                    </a:lnTo>
                    <a:lnTo>
                      <a:pt x="239" y="204"/>
                    </a:lnTo>
                    <a:lnTo>
                      <a:pt x="245" y="187"/>
                    </a:lnTo>
                    <a:lnTo>
                      <a:pt x="246" y="170"/>
                    </a:lnTo>
                    <a:lnTo>
                      <a:pt x="242" y="153"/>
                    </a:lnTo>
                    <a:lnTo>
                      <a:pt x="236" y="136"/>
                    </a:lnTo>
                    <a:lnTo>
                      <a:pt x="227" y="120"/>
                    </a:lnTo>
                    <a:lnTo>
                      <a:pt x="215" y="107"/>
                    </a:lnTo>
                    <a:lnTo>
                      <a:pt x="201" y="94"/>
                    </a:lnTo>
                    <a:lnTo>
                      <a:pt x="187" y="82"/>
                    </a:lnTo>
                    <a:lnTo>
                      <a:pt x="177" y="74"/>
                    </a:lnTo>
                    <a:lnTo>
                      <a:pt x="165" y="68"/>
                    </a:lnTo>
                    <a:lnTo>
                      <a:pt x="152" y="60"/>
                    </a:lnTo>
                    <a:lnTo>
                      <a:pt x="139" y="51"/>
                    </a:lnTo>
                    <a:lnTo>
                      <a:pt x="126" y="43"/>
                    </a:lnTo>
                    <a:lnTo>
                      <a:pt x="112" y="35"/>
                    </a:lnTo>
                    <a:lnTo>
                      <a:pt x="98" y="28"/>
                    </a:lnTo>
                    <a:lnTo>
                      <a:pt x="85" y="22"/>
                    </a:lnTo>
                    <a:lnTo>
                      <a:pt x="72" y="16"/>
                    </a:lnTo>
                    <a:lnTo>
                      <a:pt x="59" y="10"/>
                    </a:lnTo>
                    <a:lnTo>
                      <a:pt x="46" y="7"/>
                    </a:lnTo>
                    <a:lnTo>
                      <a:pt x="35" y="3"/>
                    </a:lnTo>
                    <a:lnTo>
                      <a:pt x="24" y="1"/>
                    </a:lnTo>
                    <a:lnTo>
                      <a:pt x="15" y="0"/>
                    </a:lnTo>
                    <a:lnTo>
                      <a:pt x="7" y="1"/>
                    </a:lnTo>
                    <a:lnTo>
                      <a:pt x="0" y="3"/>
                    </a:lnTo>
                    <a:lnTo>
                      <a:pt x="8" y="6"/>
                    </a:lnTo>
                    <a:lnTo>
                      <a:pt x="17" y="9"/>
                    </a:lnTo>
                    <a:lnTo>
                      <a:pt x="28" y="14"/>
                    </a:lnTo>
                    <a:lnTo>
                      <a:pt x="38" y="18"/>
                    </a:lnTo>
                    <a:lnTo>
                      <a:pt x="51" y="24"/>
                    </a:lnTo>
                    <a:lnTo>
                      <a:pt x="64" y="30"/>
                    </a:lnTo>
                    <a:lnTo>
                      <a:pt x="78" y="37"/>
                    </a:lnTo>
                    <a:lnTo>
                      <a:pt x="92" y="43"/>
                    </a:lnTo>
                    <a:lnTo>
                      <a:pt x="106" y="51"/>
                    </a:lnTo>
                    <a:lnTo>
                      <a:pt x="120" y="60"/>
                    </a:lnTo>
                    <a:lnTo>
                      <a:pt x="134" y="69"/>
                    </a:lnTo>
                    <a:lnTo>
                      <a:pt x="148" y="78"/>
                    </a:lnTo>
                    <a:lnTo>
                      <a:pt x="163" y="87"/>
                    </a:lnTo>
                    <a:lnTo>
                      <a:pt x="175" y="96"/>
                    </a:lnTo>
                    <a:lnTo>
                      <a:pt x="187" y="105"/>
                    </a:lnTo>
                    <a:lnTo>
                      <a:pt x="199" y="116"/>
                    </a:lnTo>
                    <a:close/>
                  </a:path>
                </a:pathLst>
              </a:custGeom>
              <a:solidFill>
                <a:srgbClr val="C9E8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4" name="Freeform 288"/>
              <p:cNvSpPr>
                <a:spLocks/>
              </p:cNvSpPr>
              <p:nvPr/>
            </p:nvSpPr>
            <p:spPr bwMode="auto">
              <a:xfrm>
                <a:off x="2653" y="2750"/>
                <a:ext cx="14" cy="31"/>
              </a:xfrm>
              <a:custGeom>
                <a:avLst/>
                <a:gdLst/>
                <a:ahLst/>
                <a:cxnLst>
                  <a:cxn ang="0">
                    <a:pos x="31" y="14"/>
                  </a:cxn>
                  <a:cxn ang="0">
                    <a:pos x="29" y="8"/>
                  </a:cxn>
                  <a:cxn ang="0">
                    <a:pos x="25" y="3"/>
                  </a:cxn>
                  <a:cxn ang="0">
                    <a:pos x="19" y="1"/>
                  </a:cxn>
                  <a:cxn ang="0">
                    <a:pos x="14" y="0"/>
                  </a:cxn>
                  <a:cxn ang="0">
                    <a:pos x="8" y="2"/>
                  </a:cxn>
                  <a:cxn ang="0">
                    <a:pos x="3" y="5"/>
                  </a:cxn>
                  <a:cxn ang="0">
                    <a:pos x="0" y="11"/>
                  </a:cxn>
                  <a:cxn ang="0">
                    <a:pos x="0" y="17"/>
                  </a:cxn>
                  <a:cxn ang="0">
                    <a:pos x="5" y="42"/>
                  </a:cxn>
                  <a:cxn ang="0">
                    <a:pos x="15" y="71"/>
                  </a:cxn>
                  <a:cxn ang="0">
                    <a:pos x="27" y="100"/>
                  </a:cxn>
                  <a:cxn ang="0">
                    <a:pos x="41" y="127"/>
                  </a:cxn>
                  <a:cxn ang="0">
                    <a:pos x="55" y="151"/>
                  </a:cxn>
                  <a:cxn ang="0">
                    <a:pos x="68" y="171"/>
                  </a:cxn>
                  <a:cxn ang="0">
                    <a:pos x="77" y="184"/>
                  </a:cxn>
                  <a:cxn ang="0">
                    <a:pos x="83" y="187"/>
                  </a:cxn>
                  <a:cxn ang="0">
                    <a:pos x="80" y="174"/>
                  </a:cxn>
                  <a:cxn ang="0">
                    <a:pos x="75" y="158"/>
                  </a:cxn>
                  <a:cxn ang="0">
                    <a:pos x="68" y="138"/>
                  </a:cxn>
                  <a:cxn ang="0">
                    <a:pos x="59" y="113"/>
                  </a:cxn>
                  <a:cxn ang="0">
                    <a:pos x="51" y="88"/>
                  </a:cxn>
                  <a:cxn ang="0">
                    <a:pos x="43" y="63"/>
                  </a:cxn>
                  <a:cxn ang="0">
                    <a:pos x="36" y="38"/>
                  </a:cxn>
                  <a:cxn ang="0">
                    <a:pos x="31" y="14"/>
                  </a:cxn>
                </a:cxnLst>
                <a:rect l="0" t="0" r="r" b="b"/>
                <a:pathLst>
                  <a:path w="83" h="187">
                    <a:moveTo>
                      <a:pt x="31" y="14"/>
                    </a:moveTo>
                    <a:lnTo>
                      <a:pt x="29" y="8"/>
                    </a:lnTo>
                    <a:lnTo>
                      <a:pt x="25" y="3"/>
                    </a:lnTo>
                    <a:lnTo>
                      <a:pt x="19" y="1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3" y="5"/>
                    </a:lnTo>
                    <a:lnTo>
                      <a:pt x="0" y="11"/>
                    </a:lnTo>
                    <a:lnTo>
                      <a:pt x="0" y="17"/>
                    </a:lnTo>
                    <a:lnTo>
                      <a:pt x="5" y="42"/>
                    </a:lnTo>
                    <a:lnTo>
                      <a:pt x="15" y="71"/>
                    </a:lnTo>
                    <a:lnTo>
                      <a:pt x="27" y="100"/>
                    </a:lnTo>
                    <a:lnTo>
                      <a:pt x="41" y="127"/>
                    </a:lnTo>
                    <a:lnTo>
                      <a:pt x="55" y="151"/>
                    </a:lnTo>
                    <a:lnTo>
                      <a:pt x="68" y="171"/>
                    </a:lnTo>
                    <a:lnTo>
                      <a:pt x="77" y="184"/>
                    </a:lnTo>
                    <a:lnTo>
                      <a:pt x="83" y="187"/>
                    </a:lnTo>
                    <a:lnTo>
                      <a:pt x="80" y="174"/>
                    </a:lnTo>
                    <a:lnTo>
                      <a:pt x="75" y="158"/>
                    </a:lnTo>
                    <a:lnTo>
                      <a:pt x="68" y="138"/>
                    </a:lnTo>
                    <a:lnTo>
                      <a:pt x="59" y="113"/>
                    </a:lnTo>
                    <a:lnTo>
                      <a:pt x="51" y="88"/>
                    </a:lnTo>
                    <a:lnTo>
                      <a:pt x="43" y="63"/>
                    </a:lnTo>
                    <a:lnTo>
                      <a:pt x="36" y="38"/>
                    </a:lnTo>
                    <a:lnTo>
                      <a:pt x="31" y="14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5" name="Freeform 289"/>
              <p:cNvSpPr>
                <a:spLocks/>
              </p:cNvSpPr>
              <p:nvPr/>
            </p:nvSpPr>
            <p:spPr bwMode="auto">
              <a:xfrm>
                <a:off x="2647" y="2733"/>
                <a:ext cx="7" cy="16"/>
              </a:xfrm>
              <a:custGeom>
                <a:avLst/>
                <a:gdLst/>
                <a:ahLst/>
                <a:cxnLst>
                  <a:cxn ang="0">
                    <a:pos x="22" y="10"/>
                  </a:cxn>
                  <a:cxn ang="0">
                    <a:pos x="21" y="6"/>
                  </a:cxn>
                  <a:cxn ang="0">
                    <a:pos x="18" y="2"/>
                  </a:cxn>
                  <a:cxn ang="0">
                    <a:pos x="14" y="0"/>
                  </a:cxn>
                  <a:cxn ang="0">
                    <a:pos x="10" y="0"/>
                  </a:cxn>
                  <a:cxn ang="0">
                    <a:pos x="6" y="1"/>
                  </a:cxn>
                  <a:cxn ang="0">
                    <a:pos x="3" y="3"/>
                  </a:cxn>
                  <a:cxn ang="0">
                    <a:pos x="0" y="7"/>
                  </a:cxn>
                  <a:cxn ang="0">
                    <a:pos x="0" y="11"/>
                  </a:cxn>
                  <a:cxn ang="0">
                    <a:pos x="0" y="24"/>
                  </a:cxn>
                  <a:cxn ang="0">
                    <a:pos x="4" y="38"/>
                  </a:cxn>
                  <a:cxn ang="0">
                    <a:pos x="8" y="52"/>
                  </a:cxn>
                  <a:cxn ang="0">
                    <a:pos x="14" y="65"/>
                  </a:cxn>
                  <a:cxn ang="0">
                    <a:pos x="21" y="78"/>
                  </a:cxn>
                  <a:cxn ang="0">
                    <a:pos x="28" y="87"/>
                  </a:cxn>
                  <a:cxn ang="0">
                    <a:pos x="37" y="93"/>
                  </a:cxn>
                  <a:cxn ang="0">
                    <a:pos x="42" y="94"/>
                  </a:cxn>
                  <a:cxn ang="0">
                    <a:pos x="44" y="76"/>
                  </a:cxn>
                  <a:cxn ang="0">
                    <a:pos x="38" y="54"/>
                  </a:cxn>
                  <a:cxn ang="0">
                    <a:pos x="31" y="32"/>
                  </a:cxn>
                  <a:cxn ang="0">
                    <a:pos x="22" y="10"/>
                  </a:cxn>
                </a:cxnLst>
                <a:rect l="0" t="0" r="r" b="b"/>
                <a:pathLst>
                  <a:path w="44" h="94">
                    <a:moveTo>
                      <a:pt x="22" y="10"/>
                    </a:moveTo>
                    <a:lnTo>
                      <a:pt x="21" y="6"/>
                    </a:lnTo>
                    <a:lnTo>
                      <a:pt x="18" y="2"/>
                    </a:lnTo>
                    <a:lnTo>
                      <a:pt x="14" y="0"/>
                    </a:lnTo>
                    <a:lnTo>
                      <a:pt x="10" y="0"/>
                    </a:lnTo>
                    <a:lnTo>
                      <a:pt x="6" y="1"/>
                    </a:lnTo>
                    <a:lnTo>
                      <a:pt x="3" y="3"/>
                    </a:lnTo>
                    <a:lnTo>
                      <a:pt x="0" y="7"/>
                    </a:lnTo>
                    <a:lnTo>
                      <a:pt x="0" y="11"/>
                    </a:lnTo>
                    <a:lnTo>
                      <a:pt x="0" y="24"/>
                    </a:lnTo>
                    <a:lnTo>
                      <a:pt x="4" y="38"/>
                    </a:lnTo>
                    <a:lnTo>
                      <a:pt x="8" y="52"/>
                    </a:lnTo>
                    <a:lnTo>
                      <a:pt x="14" y="65"/>
                    </a:lnTo>
                    <a:lnTo>
                      <a:pt x="21" y="78"/>
                    </a:lnTo>
                    <a:lnTo>
                      <a:pt x="28" y="87"/>
                    </a:lnTo>
                    <a:lnTo>
                      <a:pt x="37" y="93"/>
                    </a:lnTo>
                    <a:lnTo>
                      <a:pt x="42" y="94"/>
                    </a:lnTo>
                    <a:lnTo>
                      <a:pt x="44" y="76"/>
                    </a:lnTo>
                    <a:lnTo>
                      <a:pt x="38" y="54"/>
                    </a:lnTo>
                    <a:lnTo>
                      <a:pt x="31" y="32"/>
                    </a:lnTo>
                    <a:lnTo>
                      <a:pt x="22" y="1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6" name="Freeform 290"/>
              <p:cNvSpPr>
                <a:spLocks/>
              </p:cNvSpPr>
              <p:nvPr/>
            </p:nvSpPr>
            <p:spPr bwMode="auto">
              <a:xfrm>
                <a:off x="2641" y="2722"/>
                <a:ext cx="6" cy="9"/>
              </a:xfrm>
              <a:custGeom>
                <a:avLst/>
                <a:gdLst/>
                <a:ahLst/>
                <a:cxnLst>
                  <a:cxn ang="0">
                    <a:pos x="20" y="7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20" y="8"/>
                  </a:cxn>
                  <a:cxn ang="0">
                    <a:pos x="19" y="4"/>
                  </a:cxn>
                  <a:cxn ang="0">
                    <a:pos x="15" y="1"/>
                  </a:cxn>
                  <a:cxn ang="0">
                    <a:pos x="12" y="0"/>
                  </a:cxn>
                  <a:cxn ang="0">
                    <a:pos x="7" y="0"/>
                  </a:cxn>
                  <a:cxn ang="0">
                    <a:pos x="4" y="1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0" y="11"/>
                  </a:cxn>
                  <a:cxn ang="0">
                    <a:pos x="1" y="17"/>
                  </a:cxn>
                  <a:cxn ang="0">
                    <a:pos x="4" y="24"/>
                  </a:cxn>
                  <a:cxn ang="0">
                    <a:pos x="8" y="32"/>
                  </a:cxn>
                  <a:cxn ang="0">
                    <a:pos x="14" y="39"/>
                  </a:cxn>
                  <a:cxn ang="0">
                    <a:pos x="20" y="46"/>
                  </a:cxn>
                  <a:cxn ang="0">
                    <a:pos x="27" y="50"/>
                  </a:cxn>
                  <a:cxn ang="0">
                    <a:pos x="33" y="54"/>
                  </a:cxn>
                  <a:cxn ang="0">
                    <a:pos x="38" y="54"/>
                  </a:cxn>
                  <a:cxn ang="0">
                    <a:pos x="36" y="42"/>
                  </a:cxn>
                  <a:cxn ang="0">
                    <a:pos x="32" y="29"/>
                  </a:cxn>
                  <a:cxn ang="0">
                    <a:pos x="25" y="16"/>
                  </a:cxn>
                  <a:cxn ang="0">
                    <a:pos x="20" y="7"/>
                  </a:cxn>
                </a:cxnLst>
                <a:rect l="0" t="0" r="r" b="b"/>
                <a:pathLst>
                  <a:path w="38" h="54">
                    <a:moveTo>
                      <a:pt x="20" y="7"/>
                    </a:moveTo>
                    <a:lnTo>
                      <a:pt x="20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20" y="8"/>
                    </a:lnTo>
                    <a:lnTo>
                      <a:pt x="19" y="4"/>
                    </a:lnTo>
                    <a:lnTo>
                      <a:pt x="15" y="1"/>
                    </a:lnTo>
                    <a:lnTo>
                      <a:pt x="12" y="0"/>
                    </a:lnTo>
                    <a:lnTo>
                      <a:pt x="7" y="0"/>
                    </a:lnTo>
                    <a:lnTo>
                      <a:pt x="4" y="1"/>
                    </a:lnTo>
                    <a:lnTo>
                      <a:pt x="1" y="4"/>
                    </a:lnTo>
                    <a:lnTo>
                      <a:pt x="0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4"/>
                    </a:lnTo>
                    <a:lnTo>
                      <a:pt x="8" y="32"/>
                    </a:lnTo>
                    <a:lnTo>
                      <a:pt x="14" y="39"/>
                    </a:lnTo>
                    <a:lnTo>
                      <a:pt x="20" y="46"/>
                    </a:lnTo>
                    <a:lnTo>
                      <a:pt x="27" y="50"/>
                    </a:lnTo>
                    <a:lnTo>
                      <a:pt x="33" y="54"/>
                    </a:lnTo>
                    <a:lnTo>
                      <a:pt x="38" y="54"/>
                    </a:lnTo>
                    <a:lnTo>
                      <a:pt x="36" y="42"/>
                    </a:lnTo>
                    <a:lnTo>
                      <a:pt x="32" y="29"/>
                    </a:lnTo>
                    <a:lnTo>
                      <a:pt x="25" y="16"/>
                    </a:lnTo>
                    <a:lnTo>
                      <a:pt x="20" y="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7" name="Freeform 291"/>
              <p:cNvSpPr>
                <a:spLocks/>
              </p:cNvSpPr>
              <p:nvPr/>
            </p:nvSpPr>
            <p:spPr bwMode="auto">
              <a:xfrm>
                <a:off x="2636" y="2714"/>
                <a:ext cx="8" cy="6"/>
              </a:xfrm>
              <a:custGeom>
                <a:avLst/>
                <a:gdLst/>
                <a:ahLst/>
                <a:cxnLst>
                  <a:cxn ang="0">
                    <a:pos x="41" y="27"/>
                  </a:cxn>
                  <a:cxn ang="0">
                    <a:pos x="46" y="24"/>
                  </a:cxn>
                  <a:cxn ang="0">
                    <a:pos x="51" y="21"/>
                  </a:cxn>
                  <a:cxn ang="0">
                    <a:pos x="52" y="16"/>
                  </a:cxn>
                  <a:cxn ang="0">
                    <a:pos x="52" y="12"/>
                  </a:cxn>
                  <a:cxn ang="0">
                    <a:pos x="50" y="6"/>
                  </a:cxn>
                  <a:cxn ang="0">
                    <a:pos x="46" y="2"/>
                  </a:cxn>
                  <a:cxn ang="0">
                    <a:pos x="41" y="0"/>
                  </a:cxn>
                  <a:cxn ang="0">
                    <a:pos x="36" y="0"/>
                  </a:cxn>
                  <a:cxn ang="0">
                    <a:pos x="33" y="0"/>
                  </a:cxn>
                  <a:cxn ang="0">
                    <a:pos x="29" y="1"/>
                  </a:cxn>
                  <a:cxn ang="0">
                    <a:pos x="21" y="4"/>
                  </a:cxn>
                  <a:cxn ang="0">
                    <a:pos x="13" y="8"/>
                  </a:cxn>
                  <a:cxn ang="0">
                    <a:pos x="6" y="15"/>
                  </a:cxn>
                  <a:cxn ang="0">
                    <a:pos x="3" y="22"/>
                  </a:cxn>
                  <a:cxn ang="0">
                    <a:pos x="0" y="29"/>
                  </a:cxn>
                  <a:cxn ang="0">
                    <a:pos x="0" y="31"/>
                  </a:cxn>
                  <a:cxn ang="0">
                    <a:pos x="4" y="33"/>
                  </a:cxn>
                  <a:cxn ang="0">
                    <a:pos x="9" y="36"/>
                  </a:cxn>
                  <a:cxn ang="0">
                    <a:pos x="13" y="36"/>
                  </a:cxn>
                  <a:cxn ang="0">
                    <a:pos x="18" y="36"/>
                  </a:cxn>
                  <a:cxn ang="0">
                    <a:pos x="24" y="33"/>
                  </a:cxn>
                  <a:cxn ang="0">
                    <a:pos x="30" y="32"/>
                  </a:cxn>
                  <a:cxn ang="0">
                    <a:pos x="36" y="30"/>
                  </a:cxn>
                  <a:cxn ang="0">
                    <a:pos x="41" y="27"/>
                  </a:cxn>
                </a:cxnLst>
                <a:rect l="0" t="0" r="r" b="b"/>
                <a:pathLst>
                  <a:path w="52" h="36">
                    <a:moveTo>
                      <a:pt x="41" y="27"/>
                    </a:moveTo>
                    <a:lnTo>
                      <a:pt x="46" y="24"/>
                    </a:lnTo>
                    <a:lnTo>
                      <a:pt x="51" y="21"/>
                    </a:lnTo>
                    <a:lnTo>
                      <a:pt x="52" y="16"/>
                    </a:lnTo>
                    <a:lnTo>
                      <a:pt x="52" y="12"/>
                    </a:lnTo>
                    <a:lnTo>
                      <a:pt x="50" y="6"/>
                    </a:lnTo>
                    <a:lnTo>
                      <a:pt x="46" y="2"/>
                    </a:lnTo>
                    <a:lnTo>
                      <a:pt x="41" y="0"/>
                    </a:lnTo>
                    <a:lnTo>
                      <a:pt x="36" y="0"/>
                    </a:lnTo>
                    <a:lnTo>
                      <a:pt x="33" y="0"/>
                    </a:lnTo>
                    <a:lnTo>
                      <a:pt x="29" y="1"/>
                    </a:lnTo>
                    <a:lnTo>
                      <a:pt x="21" y="4"/>
                    </a:lnTo>
                    <a:lnTo>
                      <a:pt x="13" y="8"/>
                    </a:lnTo>
                    <a:lnTo>
                      <a:pt x="6" y="15"/>
                    </a:lnTo>
                    <a:lnTo>
                      <a:pt x="3" y="22"/>
                    </a:lnTo>
                    <a:lnTo>
                      <a:pt x="0" y="29"/>
                    </a:lnTo>
                    <a:lnTo>
                      <a:pt x="0" y="31"/>
                    </a:lnTo>
                    <a:lnTo>
                      <a:pt x="4" y="33"/>
                    </a:lnTo>
                    <a:lnTo>
                      <a:pt x="9" y="36"/>
                    </a:lnTo>
                    <a:lnTo>
                      <a:pt x="13" y="36"/>
                    </a:lnTo>
                    <a:lnTo>
                      <a:pt x="18" y="36"/>
                    </a:lnTo>
                    <a:lnTo>
                      <a:pt x="24" y="33"/>
                    </a:lnTo>
                    <a:lnTo>
                      <a:pt x="30" y="32"/>
                    </a:lnTo>
                    <a:lnTo>
                      <a:pt x="36" y="30"/>
                    </a:lnTo>
                    <a:lnTo>
                      <a:pt x="41" y="27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8" name="Freeform 292"/>
              <p:cNvSpPr>
                <a:spLocks/>
              </p:cNvSpPr>
              <p:nvPr/>
            </p:nvSpPr>
            <p:spPr bwMode="auto">
              <a:xfrm>
                <a:off x="2596" y="2704"/>
                <a:ext cx="33" cy="39"/>
              </a:xfrm>
              <a:custGeom>
                <a:avLst/>
                <a:gdLst/>
                <a:ahLst/>
                <a:cxnLst>
                  <a:cxn ang="0">
                    <a:pos x="73" y="36"/>
                  </a:cxn>
                  <a:cxn ang="0">
                    <a:pos x="58" y="46"/>
                  </a:cxn>
                  <a:cxn ang="0">
                    <a:pos x="46" y="58"/>
                  </a:cxn>
                  <a:cxn ang="0">
                    <a:pos x="33" y="72"/>
                  </a:cxn>
                  <a:cxn ang="0">
                    <a:pos x="22" y="85"/>
                  </a:cxn>
                  <a:cxn ang="0">
                    <a:pos x="14" y="100"/>
                  </a:cxn>
                  <a:cxn ang="0">
                    <a:pos x="7" y="115"/>
                  </a:cxn>
                  <a:cxn ang="0">
                    <a:pos x="2" y="130"/>
                  </a:cxn>
                  <a:cxn ang="0">
                    <a:pos x="0" y="146"/>
                  </a:cxn>
                  <a:cxn ang="0">
                    <a:pos x="2" y="170"/>
                  </a:cxn>
                  <a:cxn ang="0">
                    <a:pos x="12" y="190"/>
                  </a:cxn>
                  <a:cxn ang="0">
                    <a:pos x="26" y="207"/>
                  </a:cxn>
                  <a:cxn ang="0">
                    <a:pos x="43" y="220"/>
                  </a:cxn>
                  <a:cxn ang="0">
                    <a:pos x="64" y="229"/>
                  </a:cxn>
                  <a:cxn ang="0">
                    <a:pos x="88" y="235"/>
                  </a:cxn>
                  <a:cxn ang="0">
                    <a:pos x="110" y="236"/>
                  </a:cxn>
                  <a:cxn ang="0">
                    <a:pos x="132" y="232"/>
                  </a:cxn>
                  <a:cxn ang="0">
                    <a:pos x="137" y="232"/>
                  </a:cxn>
                  <a:cxn ang="0">
                    <a:pos x="142" y="230"/>
                  </a:cxn>
                  <a:cxn ang="0">
                    <a:pos x="145" y="226"/>
                  </a:cxn>
                  <a:cxn ang="0">
                    <a:pos x="146" y="221"/>
                  </a:cxn>
                  <a:cxn ang="0">
                    <a:pos x="145" y="219"/>
                  </a:cxn>
                  <a:cxn ang="0">
                    <a:pos x="142" y="219"/>
                  </a:cxn>
                  <a:cxn ang="0">
                    <a:pos x="137" y="217"/>
                  </a:cxn>
                  <a:cxn ang="0">
                    <a:pos x="131" y="217"/>
                  </a:cxn>
                  <a:cxn ang="0">
                    <a:pos x="124" y="217"/>
                  </a:cxn>
                  <a:cxn ang="0">
                    <a:pos x="118" y="217"/>
                  </a:cxn>
                  <a:cxn ang="0">
                    <a:pos x="112" y="217"/>
                  </a:cxn>
                  <a:cxn ang="0">
                    <a:pos x="109" y="217"/>
                  </a:cxn>
                  <a:cxn ang="0">
                    <a:pos x="97" y="216"/>
                  </a:cxn>
                  <a:cxn ang="0">
                    <a:pos x="87" y="215"/>
                  </a:cxn>
                  <a:cxn ang="0">
                    <a:pos x="75" y="214"/>
                  </a:cxn>
                  <a:cxn ang="0">
                    <a:pos x="63" y="211"/>
                  </a:cxn>
                  <a:cxn ang="0">
                    <a:pos x="51" y="207"/>
                  </a:cxn>
                  <a:cxn ang="0">
                    <a:pos x="40" y="199"/>
                  </a:cxn>
                  <a:cxn ang="0">
                    <a:pos x="29" y="189"/>
                  </a:cxn>
                  <a:cxn ang="0">
                    <a:pos x="17" y="174"/>
                  </a:cxn>
                  <a:cxn ang="0">
                    <a:pos x="15" y="157"/>
                  </a:cxn>
                  <a:cxn ang="0">
                    <a:pos x="16" y="141"/>
                  </a:cxn>
                  <a:cxn ang="0">
                    <a:pos x="21" y="124"/>
                  </a:cxn>
                  <a:cxn ang="0">
                    <a:pos x="28" y="109"/>
                  </a:cxn>
                  <a:cxn ang="0">
                    <a:pos x="39" y="96"/>
                  </a:cxn>
                  <a:cxn ang="0">
                    <a:pos x="50" y="82"/>
                  </a:cxn>
                  <a:cxn ang="0">
                    <a:pos x="63" y="70"/>
                  </a:cxn>
                  <a:cxn ang="0">
                    <a:pos x="78" y="59"/>
                  </a:cxn>
                  <a:cxn ang="0">
                    <a:pos x="94" y="49"/>
                  </a:cxn>
                  <a:cxn ang="0">
                    <a:pos x="110" y="39"/>
                  </a:cxn>
                  <a:cxn ang="0">
                    <a:pos x="126" y="31"/>
                  </a:cxn>
                  <a:cxn ang="0">
                    <a:pos x="142" y="24"/>
                  </a:cxn>
                  <a:cxn ang="0">
                    <a:pos x="158" y="19"/>
                  </a:cxn>
                  <a:cxn ang="0">
                    <a:pos x="172" y="13"/>
                  </a:cxn>
                  <a:cxn ang="0">
                    <a:pos x="186" y="10"/>
                  </a:cxn>
                  <a:cxn ang="0">
                    <a:pos x="198" y="7"/>
                  </a:cxn>
                  <a:cxn ang="0">
                    <a:pos x="190" y="3"/>
                  </a:cxn>
                  <a:cxn ang="0">
                    <a:pos x="177" y="0"/>
                  </a:cxn>
                  <a:cxn ang="0">
                    <a:pos x="162" y="3"/>
                  </a:cxn>
                  <a:cxn ang="0">
                    <a:pos x="144" y="6"/>
                  </a:cxn>
                  <a:cxn ang="0">
                    <a:pos x="124" y="12"/>
                  </a:cxn>
                  <a:cxn ang="0">
                    <a:pos x="105" y="19"/>
                  </a:cxn>
                  <a:cxn ang="0">
                    <a:pos x="88" y="28"/>
                  </a:cxn>
                  <a:cxn ang="0">
                    <a:pos x="73" y="36"/>
                  </a:cxn>
                </a:cxnLst>
                <a:rect l="0" t="0" r="r" b="b"/>
                <a:pathLst>
                  <a:path w="198" h="236">
                    <a:moveTo>
                      <a:pt x="73" y="36"/>
                    </a:moveTo>
                    <a:lnTo>
                      <a:pt x="58" y="46"/>
                    </a:lnTo>
                    <a:lnTo>
                      <a:pt x="46" y="58"/>
                    </a:lnTo>
                    <a:lnTo>
                      <a:pt x="33" y="72"/>
                    </a:lnTo>
                    <a:lnTo>
                      <a:pt x="22" y="85"/>
                    </a:lnTo>
                    <a:lnTo>
                      <a:pt x="14" y="100"/>
                    </a:lnTo>
                    <a:lnTo>
                      <a:pt x="7" y="115"/>
                    </a:lnTo>
                    <a:lnTo>
                      <a:pt x="2" y="130"/>
                    </a:lnTo>
                    <a:lnTo>
                      <a:pt x="0" y="146"/>
                    </a:lnTo>
                    <a:lnTo>
                      <a:pt x="2" y="170"/>
                    </a:lnTo>
                    <a:lnTo>
                      <a:pt x="12" y="190"/>
                    </a:lnTo>
                    <a:lnTo>
                      <a:pt x="26" y="207"/>
                    </a:lnTo>
                    <a:lnTo>
                      <a:pt x="43" y="220"/>
                    </a:lnTo>
                    <a:lnTo>
                      <a:pt x="64" y="229"/>
                    </a:lnTo>
                    <a:lnTo>
                      <a:pt x="88" y="235"/>
                    </a:lnTo>
                    <a:lnTo>
                      <a:pt x="110" y="236"/>
                    </a:lnTo>
                    <a:lnTo>
                      <a:pt x="132" y="232"/>
                    </a:lnTo>
                    <a:lnTo>
                      <a:pt x="137" y="232"/>
                    </a:lnTo>
                    <a:lnTo>
                      <a:pt x="142" y="230"/>
                    </a:lnTo>
                    <a:lnTo>
                      <a:pt x="145" y="226"/>
                    </a:lnTo>
                    <a:lnTo>
                      <a:pt x="146" y="221"/>
                    </a:lnTo>
                    <a:lnTo>
                      <a:pt x="145" y="219"/>
                    </a:lnTo>
                    <a:lnTo>
                      <a:pt x="142" y="219"/>
                    </a:lnTo>
                    <a:lnTo>
                      <a:pt x="137" y="217"/>
                    </a:lnTo>
                    <a:lnTo>
                      <a:pt x="131" y="217"/>
                    </a:lnTo>
                    <a:lnTo>
                      <a:pt x="124" y="217"/>
                    </a:lnTo>
                    <a:lnTo>
                      <a:pt x="118" y="217"/>
                    </a:lnTo>
                    <a:lnTo>
                      <a:pt x="112" y="217"/>
                    </a:lnTo>
                    <a:lnTo>
                      <a:pt x="109" y="217"/>
                    </a:lnTo>
                    <a:lnTo>
                      <a:pt x="97" y="216"/>
                    </a:lnTo>
                    <a:lnTo>
                      <a:pt x="87" y="215"/>
                    </a:lnTo>
                    <a:lnTo>
                      <a:pt x="75" y="214"/>
                    </a:lnTo>
                    <a:lnTo>
                      <a:pt x="63" y="211"/>
                    </a:lnTo>
                    <a:lnTo>
                      <a:pt x="51" y="207"/>
                    </a:lnTo>
                    <a:lnTo>
                      <a:pt x="40" y="199"/>
                    </a:lnTo>
                    <a:lnTo>
                      <a:pt x="29" y="189"/>
                    </a:lnTo>
                    <a:lnTo>
                      <a:pt x="17" y="174"/>
                    </a:lnTo>
                    <a:lnTo>
                      <a:pt x="15" y="157"/>
                    </a:lnTo>
                    <a:lnTo>
                      <a:pt x="16" y="141"/>
                    </a:lnTo>
                    <a:lnTo>
                      <a:pt x="21" y="124"/>
                    </a:lnTo>
                    <a:lnTo>
                      <a:pt x="28" y="109"/>
                    </a:lnTo>
                    <a:lnTo>
                      <a:pt x="39" y="96"/>
                    </a:lnTo>
                    <a:lnTo>
                      <a:pt x="50" y="82"/>
                    </a:lnTo>
                    <a:lnTo>
                      <a:pt x="63" y="70"/>
                    </a:lnTo>
                    <a:lnTo>
                      <a:pt x="78" y="59"/>
                    </a:lnTo>
                    <a:lnTo>
                      <a:pt x="94" y="49"/>
                    </a:lnTo>
                    <a:lnTo>
                      <a:pt x="110" y="39"/>
                    </a:lnTo>
                    <a:lnTo>
                      <a:pt x="126" y="31"/>
                    </a:lnTo>
                    <a:lnTo>
                      <a:pt x="142" y="24"/>
                    </a:lnTo>
                    <a:lnTo>
                      <a:pt x="158" y="19"/>
                    </a:lnTo>
                    <a:lnTo>
                      <a:pt x="172" y="13"/>
                    </a:lnTo>
                    <a:lnTo>
                      <a:pt x="186" y="10"/>
                    </a:lnTo>
                    <a:lnTo>
                      <a:pt x="198" y="7"/>
                    </a:lnTo>
                    <a:lnTo>
                      <a:pt x="190" y="3"/>
                    </a:lnTo>
                    <a:lnTo>
                      <a:pt x="177" y="0"/>
                    </a:lnTo>
                    <a:lnTo>
                      <a:pt x="162" y="3"/>
                    </a:lnTo>
                    <a:lnTo>
                      <a:pt x="144" y="6"/>
                    </a:lnTo>
                    <a:lnTo>
                      <a:pt x="124" y="12"/>
                    </a:lnTo>
                    <a:lnTo>
                      <a:pt x="105" y="19"/>
                    </a:lnTo>
                    <a:lnTo>
                      <a:pt x="88" y="28"/>
                    </a:lnTo>
                    <a:lnTo>
                      <a:pt x="73" y="3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89" name="Freeform 293"/>
              <p:cNvSpPr>
                <a:spLocks/>
              </p:cNvSpPr>
              <p:nvPr/>
            </p:nvSpPr>
            <p:spPr bwMode="auto">
              <a:xfrm>
                <a:off x="2652" y="2704"/>
                <a:ext cx="22" cy="30"/>
              </a:xfrm>
              <a:custGeom>
                <a:avLst/>
                <a:gdLst/>
                <a:ahLst/>
                <a:cxnLst>
                  <a:cxn ang="0">
                    <a:pos x="108" y="61"/>
                  </a:cxn>
                  <a:cxn ang="0">
                    <a:pos x="111" y="80"/>
                  </a:cxn>
                  <a:cxn ang="0">
                    <a:pos x="109" y="97"/>
                  </a:cxn>
                  <a:cxn ang="0">
                    <a:pos x="101" y="110"/>
                  </a:cxn>
                  <a:cxn ang="0">
                    <a:pos x="89" y="123"/>
                  </a:cxn>
                  <a:cxn ang="0">
                    <a:pos x="75" y="134"/>
                  </a:cxn>
                  <a:cxn ang="0">
                    <a:pos x="60" y="145"/>
                  </a:cxn>
                  <a:cxn ang="0">
                    <a:pos x="43" y="156"/>
                  </a:cxn>
                  <a:cxn ang="0">
                    <a:pos x="29" y="167"/>
                  </a:cxn>
                  <a:cxn ang="0">
                    <a:pos x="27" y="170"/>
                  </a:cxn>
                  <a:cxn ang="0">
                    <a:pos x="26" y="172"/>
                  </a:cxn>
                  <a:cxn ang="0">
                    <a:pos x="26" y="176"/>
                  </a:cxn>
                  <a:cxn ang="0">
                    <a:pos x="28" y="179"/>
                  </a:cxn>
                  <a:cxn ang="0">
                    <a:pos x="30" y="182"/>
                  </a:cxn>
                  <a:cxn ang="0">
                    <a:pos x="34" y="183"/>
                  </a:cxn>
                  <a:cxn ang="0">
                    <a:pos x="37" y="183"/>
                  </a:cxn>
                  <a:cxn ang="0">
                    <a:pos x="41" y="182"/>
                  </a:cxn>
                  <a:cxn ang="0">
                    <a:pos x="58" y="171"/>
                  </a:cxn>
                  <a:cxn ang="0">
                    <a:pos x="76" y="160"/>
                  </a:cxn>
                  <a:cxn ang="0">
                    <a:pos x="92" y="147"/>
                  </a:cxn>
                  <a:cxn ang="0">
                    <a:pos x="108" y="132"/>
                  </a:cxn>
                  <a:cxn ang="0">
                    <a:pos x="118" y="116"/>
                  </a:cxn>
                  <a:cxn ang="0">
                    <a:pos x="125" y="98"/>
                  </a:cxn>
                  <a:cxn ang="0">
                    <a:pos x="128" y="78"/>
                  </a:cxn>
                  <a:cxn ang="0">
                    <a:pos x="123" y="58"/>
                  </a:cxn>
                  <a:cxn ang="0">
                    <a:pos x="112" y="41"/>
                  </a:cxn>
                  <a:cxn ang="0">
                    <a:pos x="98" y="28"/>
                  </a:cxn>
                  <a:cxn ang="0">
                    <a:pos x="80" y="16"/>
                  </a:cxn>
                  <a:cxn ang="0">
                    <a:pos x="61" y="8"/>
                  </a:cxn>
                  <a:cxn ang="0">
                    <a:pos x="41" y="2"/>
                  </a:cxn>
                  <a:cxn ang="0">
                    <a:pos x="23" y="0"/>
                  </a:cxn>
                  <a:cxn ang="0">
                    <a:pos x="9" y="1"/>
                  </a:cxn>
                  <a:cxn ang="0">
                    <a:pos x="0" y="6"/>
                  </a:cxn>
                  <a:cxn ang="0">
                    <a:pos x="16" y="10"/>
                  </a:cxn>
                  <a:cxn ang="0">
                    <a:pos x="33" y="14"/>
                  </a:cxn>
                  <a:cxn ang="0">
                    <a:pos x="48" y="17"/>
                  </a:cxn>
                  <a:cxn ang="0">
                    <a:pos x="63" y="22"/>
                  </a:cxn>
                  <a:cxn ang="0">
                    <a:pos x="77" y="28"/>
                  </a:cxn>
                  <a:cxn ang="0">
                    <a:pos x="90" y="36"/>
                  </a:cxn>
                  <a:cxn ang="0">
                    <a:pos x="101" y="46"/>
                  </a:cxn>
                  <a:cxn ang="0">
                    <a:pos x="108" y="61"/>
                  </a:cxn>
                </a:cxnLst>
                <a:rect l="0" t="0" r="r" b="b"/>
                <a:pathLst>
                  <a:path w="128" h="183">
                    <a:moveTo>
                      <a:pt x="108" y="61"/>
                    </a:moveTo>
                    <a:lnTo>
                      <a:pt x="111" y="80"/>
                    </a:lnTo>
                    <a:lnTo>
                      <a:pt x="109" y="97"/>
                    </a:lnTo>
                    <a:lnTo>
                      <a:pt x="101" y="110"/>
                    </a:lnTo>
                    <a:lnTo>
                      <a:pt x="89" y="123"/>
                    </a:lnTo>
                    <a:lnTo>
                      <a:pt x="75" y="134"/>
                    </a:lnTo>
                    <a:lnTo>
                      <a:pt x="60" y="145"/>
                    </a:lnTo>
                    <a:lnTo>
                      <a:pt x="43" y="156"/>
                    </a:lnTo>
                    <a:lnTo>
                      <a:pt x="29" y="167"/>
                    </a:lnTo>
                    <a:lnTo>
                      <a:pt x="27" y="170"/>
                    </a:lnTo>
                    <a:lnTo>
                      <a:pt x="26" y="172"/>
                    </a:lnTo>
                    <a:lnTo>
                      <a:pt x="26" y="176"/>
                    </a:lnTo>
                    <a:lnTo>
                      <a:pt x="28" y="179"/>
                    </a:lnTo>
                    <a:lnTo>
                      <a:pt x="30" y="182"/>
                    </a:lnTo>
                    <a:lnTo>
                      <a:pt x="34" y="183"/>
                    </a:lnTo>
                    <a:lnTo>
                      <a:pt x="37" y="183"/>
                    </a:lnTo>
                    <a:lnTo>
                      <a:pt x="41" y="182"/>
                    </a:lnTo>
                    <a:lnTo>
                      <a:pt x="58" y="171"/>
                    </a:lnTo>
                    <a:lnTo>
                      <a:pt x="76" y="160"/>
                    </a:lnTo>
                    <a:lnTo>
                      <a:pt x="92" y="147"/>
                    </a:lnTo>
                    <a:lnTo>
                      <a:pt x="108" y="132"/>
                    </a:lnTo>
                    <a:lnTo>
                      <a:pt x="118" y="116"/>
                    </a:lnTo>
                    <a:lnTo>
                      <a:pt x="125" y="98"/>
                    </a:lnTo>
                    <a:lnTo>
                      <a:pt x="128" y="78"/>
                    </a:lnTo>
                    <a:lnTo>
                      <a:pt x="123" y="58"/>
                    </a:lnTo>
                    <a:lnTo>
                      <a:pt x="112" y="41"/>
                    </a:lnTo>
                    <a:lnTo>
                      <a:pt x="98" y="28"/>
                    </a:lnTo>
                    <a:lnTo>
                      <a:pt x="80" y="16"/>
                    </a:lnTo>
                    <a:lnTo>
                      <a:pt x="61" y="8"/>
                    </a:lnTo>
                    <a:lnTo>
                      <a:pt x="41" y="2"/>
                    </a:lnTo>
                    <a:lnTo>
                      <a:pt x="23" y="0"/>
                    </a:lnTo>
                    <a:lnTo>
                      <a:pt x="9" y="1"/>
                    </a:lnTo>
                    <a:lnTo>
                      <a:pt x="0" y="6"/>
                    </a:lnTo>
                    <a:lnTo>
                      <a:pt x="16" y="10"/>
                    </a:lnTo>
                    <a:lnTo>
                      <a:pt x="33" y="14"/>
                    </a:lnTo>
                    <a:lnTo>
                      <a:pt x="48" y="17"/>
                    </a:lnTo>
                    <a:lnTo>
                      <a:pt x="63" y="22"/>
                    </a:lnTo>
                    <a:lnTo>
                      <a:pt x="77" y="28"/>
                    </a:lnTo>
                    <a:lnTo>
                      <a:pt x="90" y="36"/>
                    </a:lnTo>
                    <a:lnTo>
                      <a:pt x="101" y="46"/>
                    </a:lnTo>
                    <a:lnTo>
                      <a:pt x="108" y="61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90" name="Freeform 294"/>
              <p:cNvSpPr>
                <a:spLocks/>
              </p:cNvSpPr>
              <p:nvPr/>
            </p:nvSpPr>
            <p:spPr bwMode="auto">
              <a:xfrm>
                <a:off x="2575" y="2697"/>
                <a:ext cx="53" cy="63"/>
              </a:xfrm>
              <a:custGeom>
                <a:avLst/>
                <a:gdLst/>
                <a:ahLst/>
                <a:cxnLst>
                  <a:cxn ang="0">
                    <a:pos x="101" y="70"/>
                  </a:cxn>
                  <a:cxn ang="0">
                    <a:pos x="54" y="115"/>
                  </a:cxn>
                  <a:cxn ang="0">
                    <a:pos x="18" y="167"/>
                  </a:cxn>
                  <a:cxn ang="0">
                    <a:pos x="0" y="227"/>
                  </a:cxn>
                  <a:cxn ang="0">
                    <a:pos x="4" y="267"/>
                  </a:cxn>
                  <a:cxn ang="0">
                    <a:pos x="11" y="283"/>
                  </a:cxn>
                  <a:cxn ang="0">
                    <a:pos x="21" y="298"/>
                  </a:cxn>
                  <a:cxn ang="0">
                    <a:pos x="34" y="311"/>
                  </a:cxn>
                  <a:cxn ang="0">
                    <a:pos x="57" y="325"/>
                  </a:cxn>
                  <a:cxn ang="0">
                    <a:pos x="87" y="340"/>
                  </a:cxn>
                  <a:cxn ang="0">
                    <a:pos x="120" y="351"/>
                  </a:cxn>
                  <a:cxn ang="0">
                    <a:pos x="153" y="360"/>
                  </a:cxn>
                  <a:cxn ang="0">
                    <a:pos x="187" y="367"/>
                  </a:cxn>
                  <a:cxn ang="0">
                    <a:pos x="221" y="372"/>
                  </a:cxn>
                  <a:cxn ang="0">
                    <a:pos x="256" y="375"/>
                  </a:cxn>
                  <a:cxn ang="0">
                    <a:pos x="290" y="378"/>
                  </a:cxn>
                  <a:cxn ang="0">
                    <a:pos x="312" y="379"/>
                  </a:cxn>
                  <a:cxn ang="0">
                    <a:pos x="320" y="372"/>
                  </a:cxn>
                  <a:cxn ang="0">
                    <a:pos x="323" y="360"/>
                  </a:cxn>
                  <a:cxn ang="0">
                    <a:pos x="316" y="352"/>
                  </a:cxn>
                  <a:cxn ang="0">
                    <a:pos x="295" y="351"/>
                  </a:cxn>
                  <a:cxn ang="0">
                    <a:pos x="263" y="350"/>
                  </a:cxn>
                  <a:cxn ang="0">
                    <a:pos x="231" y="348"/>
                  </a:cxn>
                  <a:cxn ang="0">
                    <a:pos x="200" y="343"/>
                  </a:cxn>
                  <a:cxn ang="0">
                    <a:pos x="168" y="337"/>
                  </a:cxn>
                  <a:cxn ang="0">
                    <a:pos x="136" y="329"/>
                  </a:cxn>
                  <a:cxn ang="0">
                    <a:pos x="106" y="320"/>
                  </a:cxn>
                  <a:cxn ang="0">
                    <a:pos x="76" y="306"/>
                  </a:cxn>
                  <a:cxn ang="0">
                    <a:pos x="51" y="291"/>
                  </a:cxn>
                  <a:cxn ang="0">
                    <a:pos x="35" y="269"/>
                  </a:cxn>
                  <a:cxn ang="0">
                    <a:pos x="31" y="239"/>
                  </a:cxn>
                  <a:cxn ang="0">
                    <a:pos x="38" y="197"/>
                  </a:cxn>
                  <a:cxn ang="0">
                    <a:pos x="51" y="165"/>
                  </a:cxn>
                  <a:cxn ang="0">
                    <a:pos x="68" y="136"/>
                  </a:cxn>
                  <a:cxn ang="0">
                    <a:pos x="89" y="111"/>
                  </a:cxn>
                  <a:cxn ang="0">
                    <a:pos x="114" y="88"/>
                  </a:cxn>
                  <a:cxn ang="0">
                    <a:pos x="144" y="64"/>
                  </a:cxn>
                  <a:cxn ang="0">
                    <a:pos x="181" y="41"/>
                  </a:cxn>
                  <a:cxn ang="0">
                    <a:pos x="219" y="22"/>
                  </a:cxn>
                  <a:cxn ang="0">
                    <a:pos x="253" y="7"/>
                  </a:cxn>
                  <a:cxn ang="0">
                    <a:pos x="255" y="0"/>
                  </a:cxn>
                  <a:cxn ang="0">
                    <a:pos x="221" y="5"/>
                  </a:cxn>
                  <a:cxn ang="0">
                    <a:pos x="181" y="19"/>
                  </a:cxn>
                  <a:cxn ang="0">
                    <a:pos x="142" y="39"/>
                  </a:cxn>
                </a:cxnLst>
                <a:rect l="0" t="0" r="r" b="b"/>
                <a:pathLst>
                  <a:path w="323" h="379">
                    <a:moveTo>
                      <a:pt x="126" y="50"/>
                    </a:moveTo>
                    <a:lnTo>
                      <a:pt x="101" y="70"/>
                    </a:lnTo>
                    <a:lnTo>
                      <a:pt x="76" y="92"/>
                    </a:lnTo>
                    <a:lnTo>
                      <a:pt x="54" y="115"/>
                    </a:lnTo>
                    <a:lnTo>
                      <a:pt x="34" y="140"/>
                    </a:lnTo>
                    <a:lnTo>
                      <a:pt x="18" y="167"/>
                    </a:lnTo>
                    <a:lnTo>
                      <a:pt x="6" y="196"/>
                    </a:lnTo>
                    <a:lnTo>
                      <a:pt x="0" y="227"/>
                    </a:lnTo>
                    <a:lnTo>
                      <a:pt x="1" y="259"/>
                    </a:lnTo>
                    <a:lnTo>
                      <a:pt x="4" y="267"/>
                    </a:lnTo>
                    <a:lnTo>
                      <a:pt x="7" y="277"/>
                    </a:lnTo>
                    <a:lnTo>
                      <a:pt x="11" y="283"/>
                    </a:lnTo>
                    <a:lnTo>
                      <a:pt x="15" y="291"/>
                    </a:lnTo>
                    <a:lnTo>
                      <a:pt x="21" y="298"/>
                    </a:lnTo>
                    <a:lnTo>
                      <a:pt x="27" y="305"/>
                    </a:lnTo>
                    <a:lnTo>
                      <a:pt x="34" y="311"/>
                    </a:lnTo>
                    <a:lnTo>
                      <a:pt x="41" y="316"/>
                    </a:lnTo>
                    <a:lnTo>
                      <a:pt x="57" y="325"/>
                    </a:lnTo>
                    <a:lnTo>
                      <a:pt x="72" y="333"/>
                    </a:lnTo>
                    <a:lnTo>
                      <a:pt x="87" y="340"/>
                    </a:lnTo>
                    <a:lnTo>
                      <a:pt x="103" y="345"/>
                    </a:lnTo>
                    <a:lnTo>
                      <a:pt x="120" y="351"/>
                    </a:lnTo>
                    <a:lnTo>
                      <a:pt x="136" y="356"/>
                    </a:lnTo>
                    <a:lnTo>
                      <a:pt x="153" y="360"/>
                    </a:lnTo>
                    <a:lnTo>
                      <a:pt x="169" y="364"/>
                    </a:lnTo>
                    <a:lnTo>
                      <a:pt x="187" y="367"/>
                    </a:lnTo>
                    <a:lnTo>
                      <a:pt x="204" y="370"/>
                    </a:lnTo>
                    <a:lnTo>
                      <a:pt x="221" y="372"/>
                    </a:lnTo>
                    <a:lnTo>
                      <a:pt x="238" y="374"/>
                    </a:lnTo>
                    <a:lnTo>
                      <a:pt x="256" y="375"/>
                    </a:lnTo>
                    <a:lnTo>
                      <a:pt x="273" y="376"/>
                    </a:lnTo>
                    <a:lnTo>
                      <a:pt x="290" y="378"/>
                    </a:lnTo>
                    <a:lnTo>
                      <a:pt x="307" y="379"/>
                    </a:lnTo>
                    <a:lnTo>
                      <a:pt x="312" y="379"/>
                    </a:lnTo>
                    <a:lnTo>
                      <a:pt x="317" y="375"/>
                    </a:lnTo>
                    <a:lnTo>
                      <a:pt x="320" y="372"/>
                    </a:lnTo>
                    <a:lnTo>
                      <a:pt x="323" y="366"/>
                    </a:lnTo>
                    <a:lnTo>
                      <a:pt x="323" y="360"/>
                    </a:lnTo>
                    <a:lnTo>
                      <a:pt x="320" y="356"/>
                    </a:lnTo>
                    <a:lnTo>
                      <a:pt x="316" y="352"/>
                    </a:lnTo>
                    <a:lnTo>
                      <a:pt x="311" y="351"/>
                    </a:lnTo>
                    <a:lnTo>
                      <a:pt x="295" y="351"/>
                    </a:lnTo>
                    <a:lnTo>
                      <a:pt x="279" y="351"/>
                    </a:lnTo>
                    <a:lnTo>
                      <a:pt x="263" y="350"/>
                    </a:lnTo>
                    <a:lnTo>
                      <a:pt x="248" y="349"/>
                    </a:lnTo>
                    <a:lnTo>
                      <a:pt x="231" y="348"/>
                    </a:lnTo>
                    <a:lnTo>
                      <a:pt x="215" y="345"/>
                    </a:lnTo>
                    <a:lnTo>
                      <a:pt x="200" y="343"/>
                    </a:lnTo>
                    <a:lnTo>
                      <a:pt x="183" y="341"/>
                    </a:lnTo>
                    <a:lnTo>
                      <a:pt x="168" y="337"/>
                    </a:lnTo>
                    <a:lnTo>
                      <a:pt x="151" y="334"/>
                    </a:lnTo>
                    <a:lnTo>
                      <a:pt x="136" y="329"/>
                    </a:lnTo>
                    <a:lnTo>
                      <a:pt x="121" y="325"/>
                    </a:lnTo>
                    <a:lnTo>
                      <a:pt x="106" y="320"/>
                    </a:lnTo>
                    <a:lnTo>
                      <a:pt x="92" y="313"/>
                    </a:lnTo>
                    <a:lnTo>
                      <a:pt x="76" y="306"/>
                    </a:lnTo>
                    <a:lnTo>
                      <a:pt x="62" y="300"/>
                    </a:lnTo>
                    <a:lnTo>
                      <a:pt x="51" y="291"/>
                    </a:lnTo>
                    <a:lnTo>
                      <a:pt x="41" y="280"/>
                    </a:lnTo>
                    <a:lnTo>
                      <a:pt x="35" y="269"/>
                    </a:lnTo>
                    <a:lnTo>
                      <a:pt x="31" y="255"/>
                    </a:lnTo>
                    <a:lnTo>
                      <a:pt x="31" y="239"/>
                    </a:lnTo>
                    <a:lnTo>
                      <a:pt x="33" y="218"/>
                    </a:lnTo>
                    <a:lnTo>
                      <a:pt x="38" y="197"/>
                    </a:lnTo>
                    <a:lnTo>
                      <a:pt x="42" y="182"/>
                    </a:lnTo>
                    <a:lnTo>
                      <a:pt x="51" y="165"/>
                    </a:lnTo>
                    <a:lnTo>
                      <a:pt x="60" y="150"/>
                    </a:lnTo>
                    <a:lnTo>
                      <a:pt x="68" y="136"/>
                    </a:lnTo>
                    <a:lnTo>
                      <a:pt x="79" y="124"/>
                    </a:lnTo>
                    <a:lnTo>
                      <a:pt x="89" y="111"/>
                    </a:lnTo>
                    <a:lnTo>
                      <a:pt x="101" y="100"/>
                    </a:lnTo>
                    <a:lnTo>
                      <a:pt x="114" y="88"/>
                    </a:lnTo>
                    <a:lnTo>
                      <a:pt x="129" y="76"/>
                    </a:lnTo>
                    <a:lnTo>
                      <a:pt x="144" y="64"/>
                    </a:lnTo>
                    <a:lnTo>
                      <a:pt x="162" y="53"/>
                    </a:lnTo>
                    <a:lnTo>
                      <a:pt x="181" y="41"/>
                    </a:lnTo>
                    <a:lnTo>
                      <a:pt x="201" y="31"/>
                    </a:lnTo>
                    <a:lnTo>
                      <a:pt x="219" y="22"/>
                    </a:lnTo>
                    <a:lnTo>
                      <a:pt x="237" y="14"/>
                    </a:lnTo>
                    <a:lnTo>
                      <a:pt x="253" y="7"/>
                    </a:lnTo>
                    <a:lnTo>
                      <a:pt x="268" y="1"/>
                    </a:lnTo>
                    <a:lnTo>
                      <a:pt x="255" y="0"/>
                    </a:lnTo>
                    <a:lnTo>
                      <a:pt x="238" y="1"/>
                    </a:lnTo>
                    <a:lnTo>
                      <a:pt x="221" y="5"/>
                    </a:lnTo>
                    <a:lnTo>
                      <a:pt x="201" y="11"/>
                    </a:lnTo>
                    <a:lnTo>
                      <a:pt x="181" y="19"/>
                    </a:lnTo>
                    <a:lnTo>
                      <a:pt x="161" y="28"/>
                    </a:lnTo>
                    <a:lnTo>
                      <a:pt x="142" y="39"/>
                    </a:lnTo>
                    <a:lnTo>
                      <a:pt x="126" y="50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91" name="Freeform 295"/>
              <p:cNvSpPr>
                <a:spLocks/>
              </p:cNvSpPr>
              <p:nvPr/>
            </p:nvSpPr>
            <p:spPr bwMode="auto">
              <a:xfrm>
                <a:off x="2650" y="2695"/>
                <a:ext cx="47" cy="42"/>
              </a:xfrm>
              <a:custGeom>
                <a:avLst/>
                <a:gdLst/>
                <a:ahLst/>
                <a:cxnLst>
                  <a:cxn ang="0">
                    <a:pos x="235" y="78"/>
                  </a:cxn>
                  <a:cxn ang="0">
                    <a:pos x="248" y="92"/>
                  </a:cxn>
                  <a:cxn ang="0">
                    <a:pos x="255" y="108"/>
                  </a:cxn>
                  <a:cxn ang="0">
                    <a:pos x="259" y="125"/>
                  </a:cxn>
                  <a:cxn ang="0">
                    <a:pos x="259" y="144"/>
                  </a:cxn>
                  <a:cxn ang="0">
                    <a:pos x="257" y="159"/>
                  </a:cxn>
                  <a:cxn ang="0">
                    <a:pos x="252" y="171"/>
                  </a:cxn>
                  <a:cxn ang="0">
                    <a:pos x="244" y="184"/>
                  </a:cxn>
                  <a:cxn ang="0">
                    <a:pos x="236" y="194"/>
                  </a:cxn>
                  <a:cxn ang="0">
                    <a:pos x="225" y="206"/>
                  </a:cxn>
                  <a:cxn ang="0">
                    <a:pos x="215" y="215"/>
                  </a:cxn>
                  <a:cxn ang="0">
                    <a:pos x="204" y="225"/>
                  </a:cxn>
                  <a:cxn ang="0">
                    <a:pos x="194" y="236"/>
                  </a:cxn>
                  <a:cxn ang="0">
                    <a:pos x="191" y="239"/>
                  </a:cxn>
                  <a:cxn ang="0">
                    <a:pos x="190" y="242"/>
                  </a:cxn>
                  <a:cxn ang="0">
                    <a:pos x="191" y="246"/>
                  </a:cxn>
                  <a:cxn ang="0">
                    <a:pos x="194" y="249"/>
                  </a:cxn>
                  <a:cxn ang="0">
                    <a:pos x="197" y="252"/>
                  </a:cxn>
                  <a:cxn ang="0">
                    <a:pos x="201" y="253"/>
                  </a:cxn>
                  <a:cxn ang="0">
                    <a:pos x="205" y="252"/>
                  </a:cxn>
                  <a:cxn ang="0">
                    <a:pos x="209" y="249"/>
                  </a:cxn>
                  <a:cxn ang="0">
                    <a:pos x="232" y="234"/>
                  </a:cxn>
                  <a:cxn ang="0">
                    <a:pos x="251" y="215"/>
                  </a:cxn>
                  <a:cxn ang="0">
                    <a:pos x="267" y="192"/>
                  </a:cxn>
                  <a:cxn ang="0">
                    <a:pos x="278" y="168"/>
                  </a:cxn>
                  <a:cxn ang="0">
                    <a:pos x="282" y="141"/>
                  </a:cxn>
                  <a:cxn ang="0">
                    <a:pos x="279" y="116"/>
                  </a:cxn>
                  <a:cxn ang="0">
                    <a:pos x="270" y="92"/>
                  </a:cxn>
                  <a:cxn ang="0">
                    <a:pos x="251" y="70"/>
                  </a:cxn>
                  <a:cxn ang="0">
                    <a:pos x="237" y="59"/>
                  </a:cxn>
                  <a:cxn ang="0">
                    <a:pos x="221" y="48"/>
                  </a:cxn>
                  <a:cxn ang="0">
                    <a:pos x="202" y="39"/>
                  </a:cxn>
                  <a:cxn ang="0">
                    <a:pos x="183" y="31"/>
                  </a:cxn>
                  <a:cxn ang="0">
                    <a:pos x="163" y="24"/>
                  </a:cxn>
                  <a:cxn ang="0">
                    <a:pos x="142" y="18"/>
                  </a:cxn>
                  <a:cxn ang="0">
                    <a:pos x="122" y="13"/>
                  </a:cxn>
                  <a:cxn ang="0">
                    <a:pos x="101" y="8"/>
                  </a:cxn>
                  <a:cxn ang="0">
                    <a:pos x="82" y="5"/>
                  </a:cxn>
                  <a:cxn ang="0">
                    <a:pos x="63" y="2"/>
                  </a:cxn>
                  <a:cxn ang="0">
                    <a:pos x="47" y="0"/>
                  </a:cxn>
                  <a:cxn ang="0">
                    <a:pos x="32" y="0"/>
                  </a:cxn>
                  <a:cxn ang="0">
                    <a:pos x="19" y="0"/>
                  </a:cxn>
                  <a:cxn ang="0">
                    <a:pos x="10" y="1"/>
                  </a:cxn>
                  <a:cxn ang="0">
                    <a:pos x="4" y="4"/>
                  </a:cxn>
                  <a:cxn ang="0">
                    <a:pos x="0" y="6"/>
                  </a:cxn>
                  <a:cxn ang="0">
                    <a:pos x="12" y="8"/>
                  </a:cxn>
                  <a:cxn ang="0">
                    <a:pos x="25" y="9"/>
                  </a:cxn>
                  <a:cxn ang="0">
                    <a:pos x="38" y="12"/>
                  </a:cxn>
                  <a:cxn ang="0">
                    <a:pos x="52" y="14"/>
                  </a:cxn>
                  <a:cxn ang="0">
                    <a:pos x="67" y="16"/>
                  </a:cxn>
                  <a:cxn ang="0">
                    <a:pos x="82" y="18"/>
                  </a:cxn>
                  <a:cxn ang="0">
                    <a:pos x="97" y="22"/>
                  </a:cxn>
                  <a:cxn ang="0">
                    <a:pos x="114" y="25"/>
                  </a:cxn>
                  <a:cxn ang="0">
                    <a:pos x="129" y="30"/>
                  </a:cxn>
                  <a:cxn ang="0">
                    <a:pos x="146" y="35"/>
                  </a:cxn>
                  <a:cxn ang="0">
                    <a:pos x="162" y="40"/>
                  </a:cxn>
                  <a:cxn ang="0">
                    <a:pos x="177" y="46"/>
                  </a:cxn>
                  <a:cxn ang="0">
                    <a:pos x="192" y="53"/>
                  </a:cxn>
                  <a:cxn ang="0">
                    <a:pos x="208" y="60"/>
                  </a:cxn>
                  <a:cxn ang="0">
                    <a:pos x="222" y="69"/>
                  </a:cxn>
                  <a:cxn ang="0">
                    <a:pos x="235" y="78"/>
                  </a:cxn>
                </a:cxnLst>
                <a:rect l="0" t="0" r="r" b="b"/>
                <a:pathLst>
                  <a:path w="282" h="253">
                    <a:moveTo>
                      <a:pt x="235" y="78"/>
                    </a:moveTo>
                    <a:lnTo>
                      <a:pt x="248" y="92"/>
                    </a:lnTo>
                    <a:lnTo>
                      <a:pt x="255" y="108"/>
                    </a:lnTo>
                    <a:lnTo>
                      <a:pt x="259" y="125"/>
                    </a:lnTo>
                    <a:lnTo>
                      <a:pt x="259" y="144"/>
                    </a:lnTo>
                    <a:lnTo>
                      <a:pt x="257" y="159"/>
                    </a:lnTo>
                    <a:lnTo>
                      <a:pt x="252" y="171"/>
                    </a:lnTo>
                    <a:lnTo>
                      <a:pt x="244" y="184"/>
                    </a:lnTo>
                    <a:lnTo>
                      <a:pt x="236" y="194"/>
                    </a:lnTo>
                    <a:lnTo>
                      <a:pt x="225" y="206"/>
                    </a:lnTo>
                    <a:lnTo>
                      <a:pt x="215" y="215"/>
                    </a:lnTo>
                    <a:lnTo>
                      <a:pt x="204" y="225"/>
                    </a:lnTo>
                    <a:lnTo>
                      <a:pt x="194" y="236"/>
                    </a:lnTo>
                    <a:lnTo>
                      <a:pt x="191" y="239"/>
                    </a:lnTo>
                    <a:lnTo>
                      <a:pt x="190" y="242"/>
                    </a:lnTo>
                    <a:lnTo>
                      <a:pt x="191" y="246"/>
                    </a:lnTo>
                    <a:lnTo>
                      <a:pt x="194" y="249"/>
                    </a:lnTo>
                    <a:lnTo>
                      <a:pt x="197" y="252"/>
                    </a:lnTo>
                    <a:lnTo>
                      <a:pt x="201" y="253"/>
                    </a:lnTo>
                    <a:lnTo>
                      <a:pt x="205" y="252"/>
                    </a:lnTo>
                    <a:lnTo>
                      <a:pt x="209" y="249"/>
                    </a:lnTo>
                    <a:lnTo>
                      <a:pt x="232" y="234"/>
                    </a:lnTo>
                    <a:lnTo>
                      <a:pt x="251" y="215"/>
                    </a:lnTo>
                    <a:lnTo>
                      <a:pt x="267" y="192"/>
                    </a:lnTo>
                    <a:lnTo>
                      <a:pt x="278" y="168"/>
                    </a:lnTo>
                    <a:lnTo>
                      <a:pt x="282" y="141"/>
                    </a:lnTo>
                    <a:lnTo>
                      <a:pt x="279" y="116"/>
                    </a:lnTo>
                    <a:lnTo>
                      <a:pt x="270" y="92"/>
                    </a:lnTo>
                    <a:lnTo>
                      <a:pt x="251" y="70"/>
                    </a:lnTo>
                    <a:lnTo>
                      <a:pt x="237" y="59"/>
                    </a:lnTo>
                    <a:lnTo>
                      <a:pt x="221" y="48"/>
                    </a:lnTo>
                    <a:lnTo>
                      <a:pt x="202" y="39"/>
                    </a:lnTo>
                    <a:lnTo>
                      <a:pt x="183" y="31"/>
                    </a:lnTo>
                    <a:lnTo>
                      <a:pt x="163" y="24"/>
                    </a:lnTo>
                    <a:lnTo>
                      <a:pt x="142" y="18"/>
                    </a:lnTo>
                    <a:lnTo>
                      <a:pt x="122" y="13"/>
                    </a:lnTo>
                    <a:lnTo>
                      <a:pt x="101" y="8"/>
                    </a:lnTo>
                    <a:lnTo>
                      <a:pt x="82" y="5"/>
                    </a:lnTo>
                    <a:lnTo>
                      <a:pt x="63" y="2"/>
                    </a:lnTo>
                    <a:lnTo>
                      <a:pt x="47" y="0"/>
                    </a:lnTo>
                    <a:lnTo>
                      <a:pt x="32" y="0"/>
                    </a:lnTo>
                    <a:lnTo>
                      <a:pt x="19" y="0"/>
                    </a:lnTo>
                    <a:lnTo>
                      <a:pt x="10" y="1"/>
                    </a:lnTo>
                    <a:lnTo>
                      <a:pt x="4" y="4"/>
                    </a:lnTo>
                    <a:lnTo>
                      <a:pt x="0" y="6"/>
                    </a:lnTo>
                    <a:lnTo>
                      <a:pt x="12" y="8"/>
                    </a:lnTo>
                    <a:lnTo>
                      <a:pt x="25" y="9"/>
                    </a:lnTo>
                    <a:lnTo>
                      <a:pt x="38" y="12"/>
                    </a:lnTo>
                    <a:lnTo>
                      <a:pt x="52" y="14"/>
                    </a:lnTo>
                    <a:lnTo>
                      <a:pt x="67" y="16"/>
                    </a:lnTo>
                    <a:lnTo>
                      <a:pt x="82" y="18"/>
                    </a:lnTo>
                    <a:lnTo>
                      <a:pt x="97" y="22"/>
                    </a:lnTo>
                    <a:lnTo>
                      <a:pt x="114" y="25"/>
                    </a:lnTo>
                    <a:lnTo>
                      <a:pt x="129" y="30"/>
                    </a:lnTo>
                    <a:lnTo>
                      <a:pt x="146" y="35"/>
                    </a:lnTo>
                    <a:lnTo>
                      <a:pt x="162" y="40"/>
                    </a:lnTo>
                    <a:lnTo>
                      <a:pt x="177" y="46"/>
                    </a:lnTo>
                    <a:lnTo>
                      <a:pt x="192" y="53"/>
                    </a:lnTo>
                    <a:lnTo>
                      <a:pt x="208" y="60"/>
                    </a:lnTo>
                    <a:lnTo>
                      <a:pt x="222" y="69"/>
                    </a:lnTo>
                    <a:lnTo>
                      <a:pt x="235" y="7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92" name="Freeform 296"/>
              <p:cNvSpPr>
                <a:spLocks/>
              </p:cNvSpPr>
              <p:nvPr/>
            </p:nvSpPr>
            <p:spPr bwMode="auto">
              <a:xfrm>
                <a:off x="2556" y="2718"/>
                <a:ext cx="19" cy="39"/>
              </a:xfrm>
              <a:custGeom>
                <a:avLst/>
                <a:gdLst/>
                <a:ahLst/>
                <a:cxnLst>
                  <a:cxn ang="0">
                    <a:pos x="0" y="128"/>
                  </a:cxn>
                  <a:cxn ang="0">
                    <a:pos x="0" y="148"/>
                  </a:cxn>
                  <a:cxn ang="0">
                    <a:pos x="5" y="166"/>
                  </a:cxn>
                  <a:cxn ang="0">
                    <a:pos x="13" y="184"/>
                  </a:cxn>
                  <a:cxn ang="0">
                    <a:pos x="24" y="198"/>
                  </a:cxn>
                  <a:cxn ang="0">
                    <a:pos x="39" y="211"/>
                  </a:cxn>
                  <a:cxn ang="0">
                    <a:pos x="55" y="223"/>
                  </a:cxn>
                  <a:cxn ang="0">
                    <a:pos x="74" y="231"/>
                  </a:cxn>
                  <a:cxn ang="0">
                    <a:pos x="92" y="235"/>
                  </a:cxn>
                  <a:cxn ang="0">
                    <a:pos x="98" y="236"/>
                  </a:cxn>
                  <a:cxn ang="0">
                    <a:pos x="104" y="234"/>
                  </a:cxn>
                  <a:cxn ang="0">
                    <a:pos x="109" y="231"/>
                  </a:cxn>
                  <a:cxn ang="0">
                    <a:pos x="111" y="226"/>
                  </a:cxn>
                  <a:cxn ang="0">
                    <a:pos x="111" y="220"/>
                  </a:cxn>
                  <a:cxn ang="0">
                    <a:pos x="110" y="215"/>
                  </a:cxn>
                  <a:cxn ang="0">
                    <a:pos x="107" y="210"/>
                  </a:cxn>
                  <a:cxn ang="0">
                    <a:pos x="101" y="208"/>
                  </a:cxn>
                  <a:cxn ang="0">
                    <a:pos x="82" y="201"/>
                  </a:cxn>
                  <a:cxn ang="0">
                    <a:pos x="64" y="192"/>
                  </a:cxn>
                  <a:cxn ang="0">
                    <a:pos x="50" y="179"/>
                  </a:cxn>
                  <a:cxn ang="0">
                    <a:pos x="40" y="165"/>
                  </a:cxn>
                  <a:cxn ang="0">
                    <a:pos x="33" y="148"/>
                  </a:cxn>
                  <a:cxn ang="0">
                    <a:pos x="29" y="130"/>
                  </a:cxn>
                  <a:cxn ang="0">
                    <a:pos x="29" y="110"/>
                  </a:cxn>
                  <a:cxn ang="0">
                    <a:pos x="35" y="89"/>
                  </a:cxn>
                  <a:cxn ang="0">
                    <a:pos x="43" y="74"/>
                  </a:cxn>
                  <a:cxn ang="0">
                    <a:pos x="56" y="60"/>
                  </a:cxn>
                  <a:cxn ang="0">
                    <a:pos x="70" y="46"/>
                  </a:cxn>
                  <a:cxn ang="0">
                    <a:pos x="85" y="33"/>
                  </a:cxn>
                  <a:cxn ang="0">
                    <a:pos x="98" y="23"/>
                  </a:cxn>
                  <a:cxn ang="0">
                    <a:pos x="109" y="12"/>
                  </a:cxn>
                  <a:cxn ang="0">
                    <a:pos x="115" y="6"/>
                  </a:cxn>
                  <a:cxn ang="0">
                    <a:pos x="115" y="0"/>
                  </a:cxn>
                  <a:cxn ang="0">
                    <a:pos x="102" y="4"/>
                  </a:cxn>
                  <a:cxn ang="0">
                    <a:pos x="85" y="12"/>
                  </a:cxn>
                  <a:cxn ang="0">
                    <a:pos x="68" y="26"/>
                  </a:cxn>
                  <a:cxn ang="0">
                    <a:pos x="49" y="42"/>
                  </a:cxn>
                  <a:cxn ang="0">
                    <a:pos x="32" y="61"/>
                  </a:cxn>
                  <a:cxn ang="0">
                    <a:pos x="17" y="82"/>
                  </a:cxn>
                  <a:cxn ang="0">
                    <a:pos x="6" y="105"/>
                  </a:cxn>
                  <a:cxn ang="0">
                    <a:pos x="0" y="128"/>
                  </a:cxn>
                </a:cxnLst>
                <a:rect l="0" t="0" r="r" b="b"/>
                <a:pathLst>
                  <a:path w="115" h="236">
                    <a:moveTo>
                      <a:pt x="0" y="128"/>
                    </a:moveTo>
                    <a:lnTo>
                      <a:pt x="0" y="148"/>
                    </a:lnTo>
                    <a:lnTo>
                      <a:pt x="5" y="166"/>
                    </a:lnTo>
                    <a:lnTo>
                      <a:pt x="13" y="184"/>
                    </a:lnTo>
                    <a:lnTo>
                      <a:pt x="24" y="198"/>
                    </a:lnTo>
                    <a:lnTo>
                      <a:pt x="39" y="211"/>
                    </a:lnTo>
                    <a:lnTo>
                      <a:pt x="55" y="223"/>
                    </a:lnTo>
                    <a:lnTo>
                      <a:pt x="74" y="231"/>
                    </a:lnTo>
                    <a:lnTo>
                      <a:pt x="92" y="235"/>
                    </a:lnTo>
                    <a:lnTo>
                      <a:pt x="98" y="236"/>
                    </a:lnTo>
                    <a:lnTo>
                      <a:pt x="104" y="234"/>
                    </a:lnTo>
                    <a:lnTo>
                      <a:pt x="109" y="231"/>
                    </a:lnTo>
                    <a:lnTo>
                      <a:pt x="111" y="226"/>
                    </a:lnTo>
                    <a:lnTo>
                      <a:pt x="111" y="220"/>
                    </a:lnTo>
                    <a:lnTo>
                      <a:pt x="110" y="215"/>
                    </a:lnTo>
                    <a:lnTo>
                      <a:pt x="107" y="210"/>
                    </a:lnTo>
                    <a:lnTo>
                      <a:pt x="101" y="208"/>
                    </a:lnTo>
                    <a:lnTo>
                      <a:pt x="82" y="201"/>
                    </a:lnTo>
                    <a:lnTo>
                      <a:pt x="64" y="192"/>
                    </a:lnTo>
                    <a:lnTo>
                      <a:pt x="50" y="179"/>
                    </a:lnTo>
                    <a:lnTo>
                      <a:pt x="40" y="165"/>
                    </a:lnTo>
                    <a:lnTo>
                      <a:pt x="33" y="148"/>
                    </a:lnTo>
                    <a:lnTo>
                      <a:pt x="29" y="130"/>
                    </a:lnTo>
                    <a:lnTo>
                      <a:pt x="29" y="110"/>
                    </a:lnTo>
                    <a:lnTo>
                      <a:pt x="35" y="89"/>
                    </a:lnTo>
                    <a:lnTo>
                      <a:pt x="43" y="74"/>
                    </a:lnTo>
                    <a:lnTo>
                      <a:pt x="56" y="60"/>
                    </a:lnTo>
                    <a:lnTo>
                      <a:pt x="70" y="46"/>
                    </a:lnTo>
                    <a:lnTo>
                      <a:pt x="85" y="33"/>
                    </a:lnTo>
                    <a:lnTo>
                      <a:pt x="98" y="23"/>
                    </a:lnTo>
                    <a:lnTo>
                      <a:pt x="109" y="12"/>
                    </a:lnTo>
                    <a:lnTo>
                      <a:pt x="115" y="6"/>
                    </a:lnTo>
                    <a:lnTo>
                      <a:pt x="115" y="0"/>
                    </a:lnTo>
                    <a:lnTo>
                      <a:pt x="102" y="4"/>
                    </a:lnTo>
                    <a:lnTo>
                      <a:pt x="85" y="12"/>
                    </a:lnTo>
                    <a:lnTo>
                      <a:pt x="68" y="26"/>
                    </a:lnTo>
                    <a:lnTo>
                      <a:pt x="49" y="42"/>
                    </a:lnTo>
                    <a:lnTo>
                      <a:pt x="32" y="61"/>
                    </a:lnTo>
                    <a:lnTo>
                      <a:pt x="17" y="82"/>
                    </a:lnTo>
                    <a:lnTo>
                      <a:pt x="6" y="105"/>
                    </a:lnTo>
                    <a:lnTo>
                      <a:pt x="0" y="128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93" name="Freeform 297"/>
              <p:cNvSpPr>
                <a:spLocks/>
              </p:cNvSpPr>
              <p:nvPr/>
            </p:nvSpPr>
            <p:spPr bwMode="auto">
              <a:xfrm>
                <a:off x="2689" y="2692"/>
                <a:ext cx="41" cy="52"/>
              </a:xfrm>
              <a:custGeom>
                <a:avLst/>
                <a:gdLst/>
                <a:ahLst/>
                <a:cxnLst>
                  <a:cxn ang="0">
                    <a:pos x="208" y="124"/>
                  </a:cxn>
                  <a:cxn ang="0">
                    <a:pos x="220" y="144"/>
                  </a:cxn>
                  <a:cxn ang="0">
                    <a:pos x="226" y="164"/>
                  </a:cxn>
                  <a:cxn ang="0">
                    <a:pos x="222" y="187"/>
                  </a:cxn>
                  <a:cxn ang="0">
                    <a:pos x="208" y="209"/>
                  </a:cxn>
                  <a:cxn ang="0">
                    <a:pos x="188" y="229"/>
                  </a:cxn>
                  <a:cxn ang="0">
                    <a:pos x="166" y="246"/>
                  </a:cxn>
                  <a:cxn ang="0">
                    <a:pos x="142" y="264"/>
                  </a:cxn>
                  <a:cxn ang="0">
                    <a:pos x="128" y="278"/>
                  </a:cxn>
                  <a:cxn ang="0">
                    <a:pos x="124" y="287"/>
                  </a:cxn>
                  <a:cxn ang="0">
                    <a:pos x="120" y="296"/>
                  </a:cxn>
                  <a:cxn ang="0">
                    <a:pos x="122" y="306"/>
                  </a:cxn>
                  <a:cxn ang="0">
                    <a:pos x="131" y="310"/>
                  </a:cxn>
                  <a:cxn ang="0">
                    <a:pos x="139" y="309"/>
                  </a:cxn>
                  <a:cxn ang="0">
                    <a:pos x="154" y="292"/>
                  </a:cxn>
                  <a:cxn ang="0">
                    <a:pos x="180" y="269"/>
                  </a:cxn>
                  <a:cxn ang="0">
                    <a:pos x="207" y="246"/>
                  </a:cxn>
                  <a:cxn ang="0">
                    <a:pos x="230" y="219"/>
                  </a:cxn>
                  <a:cxn ang="0">
                    <a:pos x="244" y="186"/>
                  </a:cxn>
                  <a:cxn ang="0">
                    <a:pos x="243" y="152"/>
                  </a:cxn>
                  <a:cxn ang="0">
                    <a:pos x="228" y="119"/>
                  </a:cxn>
                  <a:cxn ang="0">
                    <a:pos x="203" y="93"/>
                  </a:cxn>
                  <a:cxn ang="0">
                    <a:pos x="176" y="76"/>
                  </a:cxn>
                  <a:cxn ang="0">
                    <a:pos x="151" y="61"/>
                  </a:cxn>
                  <a:cxn ang="0">
                    <a:pos x="122" y="46"/>
                  </a:cxn>
                  <a:cxn ang="0">
                    <a:pos x="93" y="31"/>
                  </a:cxn>
                  <a:cxn ang="0">
                    <a:pos x="66" y="18"/>
                  </a:cxn>
                  <a:cxn ang="0">
                    <a:pos x="40" y="8"/>
                  </a:cxn>
                  <a:cxn ang="0">
                    <a:pos x="20" y="1"/>
                  </a:cxn>
                  <a:cxn ang="0">
                    <a:pos x="5" y="0"/>
                  </a:cxn>
                  <a:cxn ang="0">
                    <a:pos x="11" y="8"/>
                  </a:cxn>
                  <a:cxn ang="0">
                    <a:pos x="36" y="20"/>
                  </a:cxn>
                  <a:cxn ang="0">
                    <a:pos x="60" y="31"/>
                  </a:cxn>
                  <a:cxn ang="0">
                    <a:pos x="86" y="44"/>
                  </a:cxn>
                  <a:cxn ang="0">
                    <a:pos x="113" y="57"/>
                  </a:cxn>
                  <a:cxn ang="0">
                    <a:pos x="139" y="71"/>
                  </a:cxn>
                  <a:cxn ang="0">
                    <a:pos x="165" y="88"/>
                  </a:cxn>
                  <a:cxn ang="0">
                    <a:pos x="188" y="106"/>
                  </a:cxn>
                </a:cxnLst>
                <a:rect l="0" t="0" r="r" b="b"/>
                <a:pathLst>
                  <a:path w="245" h="310">
                    <a:moveTo>
                      <a:pt x="200" y="116"/>
                    </a:moveTo>
                    <a:lnTo>
                      <a:pt x="208" y="124"/>
                    </a:lnTo>
                    <a:lnTo>
                      <a:pt x="214" y="133"/>
                    </a:lnTo>
                    <a:lnTo>
                      <a:pt x="220" y="144"/>
                    </a:lnTo>
                    <a:lnTo>
                      <a:pt x="223" y="154"/>
                    </a:lnTo>
                    <a:lnTo>
                      <a:pt x="226" y="164"/>
                    </a:lnTo>
                    <a:lnTo>
                      <a:pt x="224" y="176"/>
                    </a:lnTo>
                    <a:lnTo>
                      <a:pt x="222" y="187"/>
                    </a:lnTo>
                    <a:lnTo>
                      <a:pt x="216" y="198"/>
                    </a:lnTo>
                    <a:lnTo>
                      <a:pt x="208" y="209"/>
                    </a:lnTo>
                    <a:lnTo>
                      <a:pt x="199" y="219"/>
                    </a:lnTo>
                    <a:lnTo>
                      <a:pt x="188" y="229"/>
                    </a:lnTo>
                    <a:lnTo>
                      <a:pt x="177" y="238"/>
                    </a:lnTo>
                    <a:lnTo>
                      <a:pt x="166" y="246"/>
                    </a:lnTo>
                    <a:lnTo>
                      <a:pt x="154" y="255"/>
                    </a:lnTo>
                    <a:lnTo>
                      <a:pt x="142" y="264"/>
                    </a:lnTo>
                    <a:lnTo>
                      <a:pt x="132" y="275"/>
                    </a:lnTo>
                    <a:lnTo>
                      <a:pt x="128" y="278"/>
                    </a:lnTo>
                    <a:lnTo>
                      <a:pt x="126" y="283"/>
                    </a:lnTo>
                    <a:lnTo>
                      <a:pt x="124" y="287"/>
                    </a:lnTo>
                    <a:lnTo>
                      <a:pt x="121" y="292"/>
                    </a:lnTo>
                    <a:lnTo>
                      <a:pt x="120" y="296"/>
                    </a:lnTo>
                    <a:lnTo>
                      <a:pt x="120" y="301"/>
                    </a:lnTo>
                    <a:lnTo>
                      <a:pt x="122" y="306"/>
                    </a:lnTo>
                    <a:lnTo>
                      <a:pt x="126" y="309"/>
                    </a:lnTo>
                    <a:lnTo>
                      <a:pt x="131" y="310"/>
                    </a:lnTo>
                    <a:lnTo>
                      <a:pt x="135" y="310"/>
                    </a:lnTo>
                    <a:lnTo>
                      <a:pt x="139" y="309"/>
                    </a:lnTo>
                    <a:lnTo>
                      <a:pt x="142" y="306"/>
                    </a:lnTo>
                    <a:lnTo>
                      <a:pt x="154" y="292"/>
                    </a:lnTo>
                    <a:lnTo>
                      <a:pt x="167" y="280"/>
                    </a:lnTo>
                    <a:lnTo>
                      <a:pt x="180" y="269"/>
                    </a:lnTo>
                    <a:lnTo>
                      <a:pt x="194" y="257"/>
                    </a:lnTo>
                    <a:lnTo>
                      <a:pt x="207" y="246"/>
                    </a:lnTo>
                    <a:lnTo>
                      <a:pt x="220" y="233"/>
                    </a:lnTo>
                    <a:lnTo>
                      <a:pt x="230" y="219"/>
                    </a:lnTo>
                    <a:lnTo>
                      <a:pt x="238" y="204"/>
                    </a:lnTo>
                    <a:lnTo>
                      <a:pt x="244" y="186"/>
                    </a:lnTo>
                    <a:lnTo>
                      <a:pt x="245" y="169"/>
                    </a:lnTo>
                    <a:lnTo>
                      <a:pt x="243" y="152"/>
                    </a:lnTo>
                    <a:lnTo>
                      <a:pt x="237" y="134"/>
                    </a:lnTo>
                    <a:lnTo>
                      <a:pt x="228" y="119"/>
                    </a:lnTo>
                    <a:lnTo>
                      <a:pt x="217" y="105"/>
                    </a:lnTo>
                    <a:lnTo>
                      <a:pt x="203" y="93"/>
                    </a:lnTo>
                    <a:lnTo>
                      <a:pt x="188" y="83"/>
                    </a:lnTo>
                    <a:lnTo>
                      <a:pt x="176" y="76"/>
                    </a:lnTo>
                    <a:lnTo>
                      <a:pt x="163" y="69"/>
                    </a:lnTo>
                    <a:lnTo>
                      <a:pt x="151" y="61"/>
                    </a:lnTo>
                    <a:lnTo>
                      <a:pt x="136" y="54"/>
                    </a:lnTo>
                    <a:lnTo>
                      <a:pt x="122" y="46"/>
                    </a:lnTo>
                    <a:lnTo>
                      <a:pt x="107" y="39"/>
                    </a:lnTo>
                    <a:lnTo>
                      <a:pt x="93" y="31"/>
                    </a:lnTo>
                    <a:lnTo>
                      <a:pt x="79" y="24"/>
                    </a:lnTo>
                    <a:lnTo>
                      <a:pt x="66" y="18"/>
                    </a:lnTo>
                    <a:lnTo>
                      <a:pt x="53" y="13"/>
                    </a:lnTo>
                    <a:lnTo>
                      <a:pt x="40" y="8"/>
                    </a:lnTo>
                    <a:lnTo>
                      <a:pt x="30" y="5"/>
                    </a:lnTo>
                    <a:lnTo>
                      <a:pt x="20" y="1"/>
                    </a:lnTo>
                    <a:lnTo>
                      <a:pt x="12" y="0"/>
                    </a:lnTo>
                    <a:lnTo>
                      <a:pt x="5" y="0"/>
                    </a:lnTo>
                    <a:lnTo>
                      <a:pt x="0" y="2"/>
                    </a:lnTo>
                    <a:lnTo>
                      <a:pt x="11" y="8"/>
                    </a:lnTo>
                    <a:lnTo>
                      <a:pt x="23" y="14"/>
                    </a:lnTo>
                    <a:lnTo>
                      <a:pt x="36" y="20"/>
                    </a:lnTo>
                    <a:lnTo>
                      <a:pt x="47" y="25"/>
                    </a:lnTo>
                    <a:lnTo>
                      <a:pt x="60" y="31"/>
                    </a:lnTo>
                    <a:lnTo>
                      <a:pt x="73" y="37"/>
                    </a:lnTo>
                    <a:lnTo>
                      <a:pt x="86" y="44"/>
                    </a:lnTo>
                    <a:lnTo>
                      <a:pt x="99" y="51"/>
                    </a:lnTo>
                    <a:lnTo>
                      <a:pt x="113" y="57"/>
                    </a:lnTo>
                    <a:lnTo>
                      <a:pt x="126" y="64"/>
                    </a:lnTo>
                    <a:lnTo>
                      <a:pt x="139" y="71"/>
                    </a:lnTo>
                    <a:lnTo>
                      <a:pt x="152" y="79"/>
                    </a:lnTo>
                    <a:lnTo>
                      <a:pt x="165" y="88"/>
                    </a:lnTo>
                    <a:lnTo>
                      <a:pt x="176" y="96"/>
                    </a:lnTo>
                    <a:lnTo>
                      <a:pt x="188" y="106"/>
                    </a:lnTo>
                    <a:lnTo>
                      <a:pt x="200" y="116"/>
                    </a:lnTo>
                    <a:close/>
                  </a:path>
                </a:pathLst>
              </a:custGeom>
              <a:solidFill>
                <a:srgbClr val="00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337194" name="Line 298"/>
            <p:cNvSpPr>
              <a:spLocks noChangeShapeType="1"/>
            </p:cNvSpPr>
            <p:nvPr/>
          </p:nvSpPr>
          <p:spPr bwMode="auto">
            <a:xfrm>
              <a:off x="4063" y="3139"/>
              <a:ext cx="317" cy="17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195" name="Line 299"/>
            <p:cNvSpPr>
              <a:spLocks noChangeShapeType="1"/>
            </p:cNvSpPr>
            <p:nvPr/>
          </p:nvSpPr>
          <p:spPr bwMode="auto">
            <a:xfrm>
              <a:off x="3716" y="3098"/>
              <a:ext cx="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337196" name="Group 300"/>
            <p:cNvGrpSpPr>
              <a:grpSpLocks/>
            </p:cNvGrpSpPr>
            <p:nvPr/>
          </p:nvGrpSpPr>
          <p:grpSpPr bwMode="auto">
            <a:xfrm>
              <a:off x="4961" y="3136"/>
              <a:ext cx="131" cy="258"/>
              <a:chOff x="4180" y="783"/>
              <a:chExt cx="150" cy="307"/>
            </a:xfrm>
          </p:grpSpPr>
          <p:sp>
            <p:nvSpPr>
              <p:cNvPr id="337197" name="AutoShape 301"/>
              <p:cNvSpPr>
                <a:spLocks noChangeArrowheads="1"/>
              </p:cNvSpPr>
              <p:nvPr/>
            </p:nvSpPr>
            <p:spPr bwMode="auto">
              <a:xfrm>
                <a:off x="4180" y="1019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98" name="Rectangle 302"/>
              <p:cNvSpPr>
                <a:spLocks noChangeArrowheads="1"/>
              </p:cNvSpPr>
              <p:nvPr/>
            </p:nvSpPr>
            <p:spPr bwMode="auto">
              <a:xfrm>
                <a:off x="4256" y="785"/>
                <a:ext cx="69" cy="236"/>
              </a:xfrm>
              <a:prstGeom prst="rect">
                <a:avLst/>
              </a:prstGeom>
              <a:solidFill>
                <a:srgbClr val="33CCCC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199" name="Rectangle 303"/>
              <p:cNvSpPr>
                <a:spLocks noChangeArrowheads="1"/>
              </p:cNvSpPr>
              <p:nvPr/>
            </p:nvSpPr>
            <p:spPr bwMode="auto">
              <a:xfrm>
                <a:off x="4181" y="852"/>
                <a:ext cx="95" cy="236"/>
              </a:xfrm>
              <a:prstGeom prst="rect">
                <a:avLst/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200" name="AutoShape 304"/>
              <p:cNvSpPr>
                <a:spLocks noChangeArrowheads="1"/>
              </p:cNvSpPr>
              <p:nvPr/>
            </p:nvSpPr>
            <p:spPr bwMode="auto">
              <a:xfrm>
                <a:off x="4180" y="783"/>
                <a:ext cx="150" cy="71"/>
              </a:xfrm>
              <a:prstGeom prst="parallelogram">
                <a:avLst>
                  <a:gd name="adj" fmla="val 81387"/>
                </a:avLst>
              </a:prstGeom>
              <a:solidFill>
                <a:srgbClr val="33CCCC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201" name="Line 305"/>
              <p:cNvSpPr>
                <a:spLocks noChangeShapeType="1"/>
              </p:cNvSpPr>
              <p:nvPr/>
            </p:nvSpPr>
            <p:spPr bwMode="auto">
              <a:xfrm>
                <a:off x="4330" y="788"/>
                <a:ext cx="0" cy="23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202" name="Line 306"/>
              <p:cNvSpPr>
                <a:spLocks noChangeShapeType="1"/>
              </p:cNvSpPr>
              <p:nvPr/>
            </p:nvSpPr>
            <p:spPr bwMode="auto">
              <a:xfrm flipH="1">
                <a:off x="4276" y="1019"/>
                <a:ext cx="54" cy="6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203" name="Rectangle 307"/>
              <p:cNvSpPr>
                <a:spLocks noChangeArrowheads="1"/>
              </p:cNvSpPr>
              <p:nvPr/>
            </p:nvSpPr>
            <p:spPr bwMode="auto">
              <a:xfrm>
                <a:off x="4193" y="883"/>
                <a:ext cx="63" cy="13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37204" name="Rectangle 308"/>
              <p:cNvSpPr>
                <a:spLocks noChangeArrowheads="1"/>
              </p:cNvSpPr>
              <p:nvPr/>
            </p:nvSpPr>
            <p:spPr bwMode="auto">
              <a:xfrm>
                <a:off x="4202" y="924"/>
                <a:ext cx="48" cy="48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337205" name="Line 309"/>
            <p:cNvSpPr>
              <a:spLocks noChangeShapeType="1"/>
            </p:cNvSpPr>
            <p:nvPr/>
          </p:nvSpPr>
          <p:spPr bwMode="auto">
            <a:xfrm flipH="1">
              <a:off x="3772" y="2167"/>
              <a:ext cx="2" cy="9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06" name="Line 310"/>
            <p:cNvSpPr>
              <a:spLocks noChangeShapeType="1"/>
            </p:cNvSpPr>
            <p:nvPr/>
          </p:nvSpPr>
          <p:spPr bwMode="auto">
            <a:xfrm flipV="1">
              <a:off x="4589" y="1526"/>
              <a:ext cx="78" cy="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07" name="Line 311"/>
            <p:cNvSpPr>
              <a:spLocks noChangeShapeType="1"/>
            </p:cNvSpPr>
            <p:nvPr/>
          </p:nvSpPr>
          <p:spPr bwMode="auto">
            <a:xfrm>
              <a:off x="4480" y="1635"/>
              <a:ext cx="0" cy="5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08" name="Line 312"/>
            <p:cNvSpPr>
              <a:spLocks noChangeShapeType="1"/>
            </p:cNvSpPr>
            <p:nvPr/>
          </p:nvSpPr>
          <p:spPr bwMode="auto">
            <a:xfrm flipV="1">
              <a:off x="4596" y="1570"/>
              <a:ext cx="166" cy="1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09" name="Line 313"/>
            <p:cNvSpPr>
              <a:spLocks noChangeShapeType="1"/>
            </p:cNvSpPr>
            <p:nvPr/>
          </p:nvSpPr>
          <p:spPr bwMode="auto">
            <a:xfrm>
              <a:off x="4818" y="1569"/>
              <a:ext cx="0" cy="1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10" name="Line 314"/>
            <p:cNvSpPr>
              <a:spLocks noChangeShapeType="1"/>
            </p:cNvSpPr>
            <p:nvPr/>
          </p:nvSpPr>
          <p:spPr bwMode="auto">
            <a:xfrm>
              <a:off x="4600" y="1762"/>
              <a:ext cx="11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11" name="Line 315"/>
            <p:cNvSpPr>
              <a:spLocks noChangeShapeType="1"/>
            </p:cNvSpPr>
            <p:nvPr/>
          </p:nvSpPr>
          <p:spPr bwMode="auto">
            <a:xfrm flipV="1">
              <a:off x="3526" y="2308"/>
              <a:ext cx="106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12" name="Line 316"/>
            <p:cNvSpPr>
              <a:spLocks noChangeShapeType="1"/>
            </p:cNvSpPr>
            <p:nvPr/>
          </p:nvSpPr>
          <p:spPr bwMode="auto">
            <a:xfrm flipV="1">
              <a:off x="4861" y="1380"/>
              <a:ext cx="150" cy="1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13" name="Line 317"/>
            <p:cNvSpPr>
              <a:spLocks noChangeShapeType="1"/>
            </p:cNvSpPr>
            <p:nvPr/>
          </p:nvSpPr>
          <p:spPr bwMode="auto">
            <a:xfrm>
              <a:off x="4949" y="1756"/>
              <a:ext cx="1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14" name="Line 318"/>
            <p:cNvSpPr>
              <a:spLocks noChangeShapeType="1"/>
            </p:cNvSpPr>
            <p:nvPr/>
          </p:nvSpPr>
          <p:spPr bwMode="auto">
            <a:xfrm flipH="1">
              <a:off x="4411" y="1804"/>
              <a:ext cx="62" cy="4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37215" name="Line 319"/>
            <p:cNvSpPr>
              <a:spLocks noChangeShapeType="1"/>
            </p:cNvSpPr>
            <p:nvPr/>
          </p:nvSpPr>
          <p:spPr bwMode="auto">
            <a:xfrm flipH="1">
              <a:off x="4783" y="1804"/>
              <a:ext cx="70" cy="45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337216" name="Freeform 320"/>
          <p:cNvSpPr>
            <a:spLocks/>
          </p:cNvSpPr>
          <p:nvPr/>
        </p:nvSpPr>
        <p:spPr bwMode="auto">
          <a:xfrm>
            <a:off x="5645150" y="2054225"/>
            <a:ext cx="2584450" cy="32337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51" y="209"/>
              </a:cxn>
              <a:cxn ang="0">
                <a:pos x="1060" y="250"/>
              </a:cxn>
              <a:cxn ang="0">
                <a:pos x="969" y="910"/>
              </a:cxn>
              <a:cxn ang="0">
                <a:pos x="1161" y="1127"/>
              </a:cxn>
              <a:cxn ang="0">
                <a:pos x="927" y="1528"/>
              </a:cxn>
              <a:cxn ang="0">
                <a:pos x="1469" y="1653"/>
              </a:cxn>
              <a:cxn ang="0">
                <a:pos x="1369" y="1995"/>
              </a:cxn>
              <a:cxn ang="0">
                <a:pos x="1628" y="2037"/>
              </a:cxn>
            </a:cxnLst>
            <a:rect l="0" t="0" r="r" b="b"/>
            <a:pathLst>
              <a:path w="1628" h="2037">
                <a:moveTo>
                  <a:pt x="0" y="0"/>
                </a:moveTo>
                <a:lnTo>
                  <a:pt x="351" y="209"/>
                </a:lnTo>
                <a:lnTo>
                  <a:pt x="1060" y="250"/>
                </a:lnTo>
                <a:lnTo>
                  <a:pt x="969" y="910"/>
                </a:lnTo>
                <a:lnTo>
                  <a:pt x="1161" y="1127"/>
                </a:lnTo>
                <a:lnTo>
                  <a:pt x="927" y="1528"/>
                </a:lnTo>
                <a:lnTo>
                  <a:pt x="1469" y="1653"/>
                </a:lnTo>
                <a:lnTo>
                  <a:pt x="1369" y="1995"/>
                </a:lnTo>
                <a:lnTo>
                  <a:pt x="1628" y="2037"/>
                </a:lnTo>
              </a:path>
            </a:pathLst>
          </a:custGeom>
          <a:noFill/>
          <a:ln w="76200" cmpd="sng">
            <a:solidFill>
              <a:srgbClr val="FF33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37217" name="Freeform 321"/>
          <p:cNvSpPr>
            <a:spLocks/>
          </p:cNvSpPr>
          <p:nvPr/>
        </p:nvSpPr>
        <p:spPr bwMode="auto">
          <a:xfrm>
            <a:off x="5592763" y="3390900"/>
            <a:ext cx="1646237" cy="1974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9" y="86"/>
              </a:cxn>
              <a:cxn ang="0">
                <a:pos x="845" y="80"/>
              </a:cxn>
              <a:cxn ang="0">
                <a:pos x="1037" y="280"/>
              </a:cxn>
              <a:cxn ang="0">
                <a:pos x="805" y="688"/>
              </a:cxn>
              <a:cxn ang="0">
                <a:pos x="473" y="880"/>
              </a:cxn>
              <a:cxn ang="0">
                <a:pos x="345" y="1024"/>
              </a:cxn>
              <a:cxn ang="0">
                <a:pos x="285" y="1244"/>
              </a:cxn>
            </a:cxnLst>
            <a:rect l="0" t="0" r="r" b="b"/>
            <a:pathLst>
              <a:path w="1037" h="1244">
                <a:moveTo>
                  <a:pt x="0" y="0"/>
                </a:moveTo>
                <a:lnTo>
                  <a:pt x="29" y="86"/>
                </a:lnTo>
                <a:lnTo>
                  <a:pt x="845" y="80"/>
                </a:lnTo>
                <a:lnTo>
                  <a:pt x="1037" y="280"/>
                </a:lnTo>
                <a:lnTo>
                  <a:pt x="805" y="688"/>
                </a:lnTo>
                <a:lnTo>
                  <a:pt x="473" y="880"/>
                </a:lnTo>
                <a:lnTo>
                  <a:pt x="345" y="1024"/>
                </a:lnTo>
                <a:lnTo>
                  <a:pt x="285" y="1244"/>
                </a:lnTo>
              </a:path>
            </a:pathLst>
          </a:custGeom>
          <a:noFill/>
          <a:ln w="76200" cmpd="sng">
            <a:solidFill>
              <a:srgbClr val="0000FF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874" name="Picture 2" descr="underline_base">
            <a:extLst>
              <a:ext uri="{FF2B5EF4-FFF2-40B4-BE49-F238E27FC236}">
                <a16:creationId xmlns:a16="http://schemas.microsoft.com/office/drawing/2014/main" id="{1260FAF1-0A91-4A3E-8EE6-03C8518F9E4E}"/>
              </a:ext>
            </a:extLst>
          </p:cNvPr>
          <p:cNvPicPr>
            <a:picLocks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6646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3819166E-AC46-471E-9698-05C8700630B3}" type="slidenum">
              <a:rPr lang="en-US">
                <a:latin typeface="Gill Sans MT" panose="020B0502020104020203" pitchFamily="34" charset="0"/>
              </a:rPr>
              <a:pPr/>
              <a:t>63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38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u="none" dirty="0">
                <a:latin typeface="Gill Sans MT" panose="020B0502020104020203" pitchFamily="34" charset="0"/>
              </a:rPr>
              <a:t>Network Core: Circuit Switching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3389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4038600" cy="46482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latin typeface="Gill Sans MT" panose="020B0502020104020203" pitchFamily="34" charset="0"/>
              </a:rPr>
              <a:t>network resources (e.g., bandwidth) 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divided into “pieces”</a:t>
            </a:r>
            <a:endParaRPr lang="en-US" sz="2400" dirty="0">
              <a:solidFill>
                <a:srgbClr val="FF0000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pieces allocated to calls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resource piece </a:t>
            </a:r>
            <a:r>
              <a:rPr lang="en-US" sz="2400" i="1" dirty="0">
                <a:solidFill>
                  <a:srgbClr val="FF0000"/>
                </a:solidFill>
                <a:latin typeface="Gill Sans MT" panose="020B0502020104020203" pitchFamily="34" charset="0"/>
              </a:rPr>
              <a:t>idle</a:t>
            </a:r>
            <a:r>
              <a:rPr lang="en-US" sz="2400" dirty="0">
                <a:latin typeface="Gill Sans MT" panose="020B0502020104020203" pitchFamily="34" charset="0"/>
              </a:rPr>
              <a:t> if not used by owning call </a:t>
            </a:r>
            <a:r>
              <a:rPr lang="en-US" sz="2400" i="1" dirty="0">
                <a:latin typeface="Gill Sans MT" panose="020B0502020104020203" pitchFamily="34" charset="0"/>
              </a:rPr>
              <a:t>(no sharing)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38948" name="Rectangle 4"/>
          <p:cNvSpPr>
            <a:spLocks noChangeArrowheads="1"/>
          </p:cNvSpPr>
          <p:nvPr/>
        </p:nvSpPr>
        <p:spPr bwMode="auto">
          <a:xfrm>
            <a:off x="4606925" y="1485900"/>
            <a:ext cx="40386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u="sng" dirty="0">
                <a:solidFill>
                  <a:srgbClr val="FF3300"/>
                </a:solidFill>
                <a:latin typeface="Gill Sans MT" panose="020B0502020104020203" pitchFamily="34" charset="0"/>
              </a:rPr>
              <a:t>MULTIPLEXING:</a:t>
            </a:r>
            <a:r>
              <a:rPr lang="en-US" dirty="0">
                <a:latin typeface="Gill Sans MT" panose="020B0502020104020203" pitchFamily="34" charset="0"/>
              </a:rPr>
              <a:t> dividing link bandwidth into “pieces”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frequency division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5000"/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time division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Multiplexing is so fundamental and influences many aspects of the technology, including congestion, buffering, delays, routing, …</a:t>
            </a:r>
          </a:p>
        </p:txBody>
      </p:sp>
      <p:pic>
        <p:nvPicPr>
          <p:cNvPr id="7" name="Picture 2" descr="underline_base">
            <a:extLst>
              <a:ext uri="{FF2B5EF4-FFF2-40B4-BE49-F238E27FC236}">
                <a16:creationId xmlns:a16="http://schemas.microsoft.com/office/drawing/2014/main" id="{2BB143DC-022E-4743-8E29-4390D877912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6646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DAF0DD4C-6BF4-4D97-9A48-5BFBCE734D83}" type="slidenum">
              <a:rPr lang="en-US"/>
              <a:pPr/>
              <a:t>64</a:t>
            </a:fld>
            <a:endParaRPr lang="en-US"/>
          </a:p>
        </p:txBody>
      </p:sp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>
          <a:xfrm>
            <a:off x="439738" y="227013"/>
            <a:ext cx="8462962" cy="1143000"/>
          </a:xfrm>
        </p:spPr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Circuit Switching: FDM and TDM</a:t>
            </a:r>
            <a:endParaRPr lang="fr-FR" u="none" dirty="0">
              <a:latin typeface="Gill Sans MT" panose="020B0502020104020203" pitchFamily="34" charset="0"/>
            </a:endParaRPr>
          </a:p>
        </p:txBody>
      </p:sp>
      <p:grpSp>
        <p:nvGrpSpPr>
          <p:cNvPr id="340995" name="Group 3"/>
          <p:cNvGrpSpPr>
            <a:grpSpLocks/>
          </p:cNvGrpSpPr>
          <p:nvPr/>
        </p:nvGrpSpPr>
        <p:grpSpPr bwMode="auto">
          <a:xfrm>
            <a:off x="393700" y="1585913"/>
            <a:ext cx="7239000" cy="2438400"/>
            <a:chOff x="288" y="1007"/>
            <a:chExt cx="4560" cy="1536"/>
          </a:xfrm>
        </p:grpSpPr>
        <p:sp>
          <p:nvSpPr>
            <p:cNvPr id="340996" name="Text Box 4"/>
            <p:cNvSpPr txBox="1">
              <a:spLocks noChangeArrowheads="1"/>
            </p:cNvSpPr>
            <p:nvPr/>
          </p:nvSpPr>
          <p:spPr bwMode="auto">
            <a:xfrm>
              <a:off x="288" y="1007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FDM</a:t>
              </a:r>
              <a:endParaRPr lang="fr-FR">
                <a:latin typeface="Arial" charset="0"/>
              </a:endParaRPr>
            </a:p>
          </p:txBody>
        </p:sp>
        <p:grpSp>
          <p:nvGrpSpPr>
            <p:cNvPr id="340997" name="Group 5"/>
            <p:cNvGrpSpPr>
              <a:grpSpLocks/>
            </p:cNvGrpSpPr>
            <p:nvPr/>
          </p:nvGrpSpPr>
          <p:grpSpPr bwMode="auto">
            <a:xfrm>
              <a:off x="720" y="1392"/>
              <a:ext cx="4128" cy="1151"/>
              <a:chOff x="720" y="1392"/>
              <a:chExt cx="4128" cy="1151"/>
            </a:xfrm>
          </p:grpSpPr>
          <p:sp>
            <p:nvSpPr>
              <p:cNvPr id="340998" name="Line 6"/>
              <p:cNvSpPr>
                <a:spLocks noChangeShapeType="1"/>
              </p:cNvSpPr>
              <p:nvPr/>
            </p:nvSpPr>
            <p:spPr bwMode="auto">
              <a:xfrm flipV="1">
                <a:off x="1728" y="1392"/>
                <a:ext cx="0" cy="81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999" name="Text Box 7"/>
              <p:cNvSpPr txBox="1">
                <a:spLocks noChangeArrowheads="1"/>
              </p:cNvSpPr>
              <p:nvPr/>
            </p:nvSpPr>
            <p:spPr bwMode="auto">
              <a:xfrm>
                <a:off x="720" y="1680"/>
                <a:ext cx="960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frequency</a:t>
                </a:r>
                <a:endParaRPr lang="fr-FR">
                  <a:latin typeface="Arial" charset="0"/>
                </a:endParaRPr>
              </a:p>
            </p:txBody>
          </p:sp>
          <p:sp>
            <p:nvSpPr>
              <p:cNvPr id="341000" name="Line 8"/>
              <p:cNvSpPr>
                <a:spLocks noChangeShapeType="1"/>
              </p:cNvSpPr>
              <p:nvPr/>
            </p:nvSpPr>
            <p:spPr bwMode="auto">
              <a:xfrm>
                <a:off x="1728" y="2208"/>
                <a:ext cx="312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001" name="Text Box 9"/>
              <p:cNvSpPr txBox="1">
                <a:spLocks noChangeArrowheads="1"/>
              </p:cNvSpPr>
              <p:nvPr/>
            </p:nvSpPr>
            <p:spPr bwMode="auto">
              <a:xfrm>
                <a:off x="3048" y="2255"/>
                <a:ext cx="479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time</a:t>
                </a:r>
                <a:endParaRPr lang="fr-FR">
                  <a:latin typeface="Arial" charset="0"/>
                </a:endParaRPr>
              </a:p>
            </p:txBody>
          </p:sp>
          <p:sp>
            <p:nvSpPr>
              <p:cNvPr id="341002" name="Rectangle 10"/>
              <p:cNvSpPr>
                <a:spLocks noChangeArrowheads="1"/>
              </p:cNvSpPr>
              <p:nvPr/>
            </p:nvSpPr>
            <p:spPr bwMode="auto">
              <a:xfrm>
                <a:off x="1776" y="1584"/>
                <a:ext cx="2880" cy="57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41003" name="Rectangle 11"/>
          <p:cNvSpPr>
            <a:spLocks noChangeArrowheads="1"/>
          </p:cNvSpPr>
          <p:nvPr/>
        </p:nvSpPr>
        <p:spPr bwMode="auto">
          <a:xfrm>
            <a:off x="2743200" y="2514600"/>
            <a:ext cx="4572000" cy="2286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4" name="Rectangle 12"/>
          <p:cNvSpPr>
            <a:spLocks noChangeArrowheads="1"/>
          </p:cNvSpPr>
          <p:nvPr/>
        </p:nvSpPr>
        <p:spPr bwMode="auto">
          <a:xfrm>
            <a:off x="2743200" y="2743200"/>
            <a:ext cx="4572000" cy="228600"/>
          </a:xfrm>
          <a:prstGeom prst="rect">
            <a:avLst/>
          </a:prstGeom>
          <a:solidFill>
            <a:srgbClr val="99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5" name="Rectangle 13"/>
          <p:cNvSpPr>
            <a:spLocks noChangeArrowheads="1"/>
          </p:cNvSpPr>
          <p:nvPr/>
        </p:nvSpPr>
        <p:spPr bwMode="auto">
          <a:xfrm>
            <a:off x="2743200" y="2971800"/>
            <a:ext cx="4572000" cy="2286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41006" name="Rectangle 14"/>
          <p:cNvSpPr>
            <a:spLocks noChangeArrowheads="1"/>
          </p:cNvSpPr>
          <p:nvPr/>
        </p:nvSpPr>
        <p:spPr bwMode="auto">
          <a:xfrm>
            <a:off x="2743200" y="3200400"/>
            <a:ext cx="4572000" cy="2286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41007" name="Group 15"/>
          <p:cNvGrpSpPr>
            <a:grpSpLocks/>
          </p:cNvGrpSpPr>
          <p:nvPr/>
        </p:nvGrpSpPr>
        <p:grpSpPr bwMode="auto">
          <a:xfrm>
            <a:off x="381000" y="4037013"/>
            <a:ext cx="7239000" cy="2516187"/>
            <a:chOff x="288" y="2543"/>
            <a:chExt cx="4560" cy="1585"/>
          </a:xfrm>
        </p:grpSpPr>
        <p:sp>
          <p:nvSpPr>
            <p:cNvPr id="341008" name="Text Box 16"/>
            <p:cNvSpPr txBox="1">
              <a:spLocks noChangeArrowheads="1"/>
            </p:cNvSpPr>
            <p:nvPr/>
          </p:nvSpPr>
          <p:spPr bwMode="auto">
            <a:xfrm>
              <a:off x="288" y="2543"/>
              <a:ext cx="53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TDM</a:t>
              </a:r>
              <a:endParaRPr lang="fr-FR">
                <a:latin typeface="Arial" charset="0"/>
              </a:endParaRPr>
            </a:p>
          </p:txBody>
        </p:sp>
        <p:sp>
          <p:nvSpPr>
            <p:cNvPr id="341009" name="Line 17"/>
            <p:cNvSpPr>
              <a:spLocks noChangeShapeType="1"/>
            </p:cNvSpPr>
            <p:nvPr/>
          </p:nvSpPr>
          <p:spPr bwMode="auto">
            <a:xfrm flipV="1">
              <a:off x="1728" y="2977"/>
              <a:ext cx="0" cy="81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10" name="Text Box 18"/>
            <p:cNvSpPr txBox="1">
              <a:spLocks noChangeArrowheads="1"/>
            </p:cNvSpPr>
            <p:nvPr/>
          </p:nvSpPr>
          <p:spPr bwMode="auto">
            <a:xfrm>
              <a:off x="720" y="3265"/>
              <a:ext cx="96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frequency</a:t>
              </a:r>
              <a:endParaRPr lang="fr-FR">
                <a:latin typeface="Arial" charset="0"/>
              </a:endParaRPr>
            </a:p>
          </p:txBody>
        </p:sp>
        <p:sp>
          <p:nvSpPr>
            <p:cNvPr id="341011" name="Line 19"/>
            <p:cNvSpPr>
              <a:spLocks noChangeShapeType="1"/>
            </p:cNvSpPr>
            <p:nvPr/>
          </p:nvSpPr>
          <p:spPr bwMode="auto">
            <a:xfrm>
              <a:off x="1728" y="3793"/>
              <a:ext cx="3120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12" name="Text Box 20"/>
            <p:cNvSpPr txBox="1">
              <a:spLocks noChangeArrowheads="1"/>
            </p:cNvSpPr>
            <p:nvPr/>
          </p:nvSpPr>
          <p:spPr bwMode="auto">
            <a:xfrm>
              <a:off x="3048" y="3840"/>
              <a:ext cx="4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time</a:t>
              </a:r>
              <a:endParaRPr lang="fr-FR">
                <a:latin typeface="Arial" charset="0"/>
              </a:endParaRPr>
            </a:p>
          </p:txBody>
        </p:sp>
        <p:sp>
          <p:nvSpPr>
            <p:cNvPr id="341013" name="Rectangle 21"/>
            <p:cNvSpPr>
              <a:spLocks noChangeArrowheads="1"/>
            </p:cNvSpPr>
            <p:nvPr/>
          </p:nvSpPr>
          <p:spPr bwMode="auto">
            <a:xfrm>
              <a:off x="1776" y="3168"/>
              <a:ext cx="2880" cy="57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1014" name="Group 22"/>
          <p:cNvGrpSpPr>
            <a:grpSpLocks/>
          </p:cNvGrpSpPr>
          <p:nvPr/>
        </p:nvGrpSpPr>
        <p:grpSpPr bwMode="auto">
          <a:xfrm>
            <a:off x="2743200" y="5029200"/>
            <a:ext cx="3886200" cy="914400"/>
            <a:chOff x="1776" y="3168"/>
            <a:chExt cx="2448" cy="576"/>
          </a:xfrm>
        </p:grpSpPr>
        <p:sp>
          <p:nvSpPr>
            <p:cNvPr id="341015" name="Rectangle 23"/>
            <p:cNvSpPr>
              <a:spLocks noChangeArrowheads="1"/>
            </p:cNvSpPr>
            <p:nvPr/>
          </p:nvSpPr>
          <p:spPr bwMode="auto">
            <a:xfrm>
              <a:off x="1776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16" name="Rectangle 24"/>
            <p:cNvSpPr>
              <a:spLocks noChangeArrowheads="1"/>
            </p:cNvSpPr>
            <p:nvPr/>
          </p:nvSpPr>
          <p:spPr bwMode="auto">
            <a:xfrm>
              <a:off x="2352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17" name="Rectangle 25"/>
            <p:cNvSpPr>
              <a:spLocks noChangeArrowheads="1"/>
            </p:cNvSpPr>
            <p:nvPr/>
          </p:nvSpPr>
          <p:spPr bwMode="auto">
            <a:xfrm>
              <a:off x="2928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18" name="Rectangle 26"/>
            <p:cNvSpPr>
              <a:spLocks noChangeArrowheads="1"/>
            </p:cNvSpPr>
            <p:nvPr/>
          </p:nvSpPr>
          <p:spPr bwMode="auto">
            <a:xfrm>
              <a:off x="3504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19" name="Rectangle 27"/>
            <p:cNvSpPr>
              <a:spLocks noChangeArrowheads="1"/>
            </p:cNvSpPr>
            <p:nvPr/>
          </p:nvSpPr>
          <p:spPr bwMode="auto">
            <a:xfrm>
              <a:off x="4080" y="3168"/>
              <a:ext cx="144" cy="576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1020" name="Group 28"/>
          <p:cNvGrpSpPr>
            <a:grpSpLocks/>
          </p:cNvGrpSpPr>
          <p:nvPr/>
        </p:nvGrpSpPr>
        <p:grpSpPr bwMode="auto">
          <a:xfrm>
            <a:off x="2971800" y="5029200"/>
            <a:ext cx="3886200" cy="914400"/>
            <a:chOff x="1920" y="3168"/>
            <a:chExt cx="2448" cy="576"/>
          </a:xfrm>
        </p:grpSpPr>
        <p:sp>
          <p:nvSpPr>
            <p:cNvPr id="341021" name="Rectangle 29"/>
            <p:cNvSpPr>
              <a:spLocks noChangeArrowheads="1"/>
            </p:cNvSpPr>
            <p:nvPr/>
          </p:nvSpPr>
          <p:spPr bwMode="auto">
            <a:xfrm>
              <a:off x="1920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22" name="Rectangle 30"/>
            <p:cNvSpPr>
              <a:spLocks noChangeArrowheads="1"/>
            </p:cNvSpPr>
            <p:nvPr/>
          </p:nvSpPr>
          <p:spPr bwMode="auto">
            <a:xfrm>
              <a:off x="2496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23" name="Rectangle 31"/>
            <p:cNvSpPr>
              <a:spLocks noChangeArrowheads="1"/>
            </p:cNvSpPr>
            <p:nvPr/>
          </p:nvSpPr>
          <p:spPr bwMode="auto">
            <a:xfrm>
              <a:off x="3072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24" name="Rectangle 32"/>
            <p:cNvSpPr>
              <a:spLocks noChangeArrowheads="1"/>
            </p:cNvSpPr>
            <p:nvPr/>
          </p:nvSpPr>
          <p:spPr bwMode="auto">
            <a:xfrm>
              <a:off x="3648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25" name="Rectangle 33"/>
            <p:cNvSpPr>
              <a:spLocks noChangeArrowheads="1"/>
            </p:cNvSpPr>
            <p:nvPr/>
          </p:nvSpPr>
          <p:spPr bwMode="auto">
            <a:xfrm>
              <a:off x="4224" y="3168"/>
              <a:ext cx="144" cy="576"/>
            </a:xfrm>
            <a:prstGeom prst="rect">
              <a:avLst/>
            </a:prstGeom>
            <a:solidFill>
              <a:srgbClr val="99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1026" name="Group 34"/>
          <p:cNvGrpSpPr>
            <a:grpSpLocks/>
          </p:cNvGrpSpPr>
          <p:nvPr/>
        </p:nvGrpSpPr>
        <p:grpSpPr bwMode="auto">
          <a:xfrm>
            <a:off x="3200400" y="5029200"/>
            <a:ext cx="3886200" cy="914400"/>
            <a:chOff x="2064" y="3168"/>
            <a:chExt cx="2448" cy="576"/>
          </a:xfrm>
        </p:grpSpPr>
        <p:sp>
          <p:nvSpPr>
            <p:cNvPr id="341027" name="Rectangle 35"/>
            <p:cNvSpPr>
              <a:spLocks noChangeArrowheads="1"/>
            </p:cNvSpPr>
            <p:nvPr/>
          </p:nvSpPr>
          <p:spPr bwMode="auto">
            <a:xfrm>
              <a:off x="2064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28" name="Rectangle 36"/>
            <p:cNvSpPr>
              <a:spLocks noChangeArrowheads="1"/>
            </p:cNvSpPr>
            <p:nvPr/>
          </p:nvSpPr>
          <p:spPr bwMode="auto">
            <a:xfrm>
              <a:off x="2640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29" name="Rectangle 37"/>
            <p:cNvSpPr>
              <a:spLocks noChangeArrowheads="1"/>
            </p:cNvSpPr>
            <p:nvPr/>
          </p:nvSpPr>
          <p:spPr bwMode="auto">
            <a:xfrm>
              <a:off x="3216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30" name="Rectangle 38"/>
            <p:cNvSpPr>
              <a:spLocks noChangeArrowheads="1"/>
            </p:cNvSpPr>
            <p:nvPr/>
          </p:nvSpPr>
          <p:spPr bwMode="auto">
            <a:xfrm>
              <a:off x="3792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31" name="Rectangle 39"/>
            <p:cNvSpPr>
              <a:spLocks noChangeArrowheads="1"/>
            </p:cNvSpPr>
            <p:nvPr/>
          </p:nvSpPr>
          <p:spPr bwMode="auto">
            <a:xfrm>
              <a:off x="4368" y="3168"/>
              <a:ext cx="144" cy="576"/>
            </a:xfrm>
            <a:prstGeom prst="rect">
              <a:avLst/>
            </a:prstGeom>
            <a:solidFill>
              <a:srgbClr val="FFCC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1032" name="Group 40"/>
          <p:cNvGrpSpPr>
            <a:grpSpLocks/>
          </p:cNvGrpSpPr>
          <p:nvPr/>
        </p:nvGrpSpPr>
        <p:grpSpPr bwMode="auto">
          <a:xfrm>
            <a:off x="3429000" y="5029200"/>
            <a:ext cx="3886200" cy="914400"/>
            <a:chOff x="2208" y="3168"/>
            <a:chExt cx="2448" cy="576"/>
          </a:xfrm>
        </p:grpSpPr>
        <p:sp>
          <p:nvSpPr>
            <p:cNvPr id="341033" name="Rectangle 41"/>
            <p:cNvSpPr>
              <a:spLocks noChangeArrowheads="1"/>
            </p:cNvSpPr>
            <p:nvPr/>
          </p:nvSpPr>
          <p:spPr bwMode="auto">
            <a:xfrm>
              <a:off x="2208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34" name="Rectangle 42"/>
            <p:cNvSpPr>
              <a:spLocks noChangeArrowheads="1"/>
            </p:cNvSpPr>
            <p:nvPr/>
          </p:nvSpPr>
          <p:spPr bwMode="auto">
            <a:xfrm>
              <a:off x="2784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35" name="Rectangle 43"/>
            <p:cNvSpPr>
              <a:spLocks noChangeArrowheads="1"/>
            </p:cNvSpPr>
            <p:nvPr/>
          </p:nvSpPr>
          <p:spPr bwMode="auto">
            <a:xfrm>
              <a:off x="3360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36" name="Rectangle 44"/>
            <p:cNvSpPr>
              <a:spLocks noChangeArrowheads="1"/>
            </p:cNvSpPr>
            <p:nvPr/>
          </p:nvSpPr>
          <p:spPr bwMode="auto">
            <a:xfrm>
              <a:off x="3936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1037" name="Rectangle 45"/>
            <p:cNvSpPr>
              <a:spLocks noChangeArrowheads="1"/>
            </p:cNvSpPr>
            <p:nvPr/>
          </p:nvSpPr>
          <p:spPr bwMode="auto">
            <a:xfrm>
              <a:off x="4512" y="3168"/>
              <a:ext cx="144" cy="576"/>
            </a:xfrm>
            <a:prstGeom prst="rect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41038" name="Group 46"/>
          <p:cNvGrpSpPr>
            <a:grpSpLocks/>
          </p:cNvGrpSpPr>
          <p:nvPr/>
        </p:nvGrpSpPr>
        <p:grpSpPr bwMode="auto">
          <a:xfrm>
            <a:off x="2743200" y="2743200"/>
            <a:ext cx="4572000" cy="457200"/>
            <a:chOff x="1776" y="1728"/>
            <a:chExt cx="2880" cy="288"/>
          </a:xfrm>
        </p:grpSpPr>
        <p:sp>
          <p:nvSpPr>
            <p:cNvPr id="341039" name="Line 47"/>
            <p:cNvSpPr>
              <a:spLocks noChangeShapeType="1"/>
            </p:cNvSpPr>
            <p:nvPr/>
          </p:nvSpPr>
          <p:spPr bwMode="auto">
            <a:xfrm flipV="1">
              <a:off x="1776" y="172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0" name="Line 48"/>
            <p:cNvSpPr>
              <a:spLocks noChangeShapeType="1"/>
            </p:cNvSpPr>
            <p:nvPr/>
          </p:nvSpPr>
          <p:spPr bwMode="auto">
            <a:xfrm flipV="1">
              <a:off x="1776" y="1872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1" name="Line 49"/>
            <p:cNvSpPr>
              <a:spLocks noChangeShapeType="1"/>
            </p:cNvSpPr>
            <p:nvPr/>
          </p:nvSpPr>
          <p:spPr bwMode="auto">
            <a:xfrm flipV="1">
              <a:off x="1776" y="201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1042" name="Group 50"/>
          <p:cNvGrpSpPr>
            <a:grpSpLocks/>
          </p:cNvGrpSpPr>
          <p:nvPr/>
        </p:nvGrpSpPr>
        <p:grpSpPr bwMode="auto">
          <a:xfrm>
            <a:off x="2971800" y="5029200"/>
            <a:ext cx="4114800" cy="914400"/>
            <a:chOff x="1920" y="3168"/>
            <a:chExt cx="2592" cy="576"/>
          </a:xfrm>
        </p:grpSpPr>
        <p:sp>
          <p:nvSpPr>
            <p:cNvPr id="341043" name="Line 51"/>
            <p:cNvSpPr>
              <a:spLocks noChangeShapeType="1"/>
            </p:cNvSpPr>
            <p:nvPr/>
          </p:nvSpPr>
          <p:spPr bwMode="auto">
            <a:xfrm>
              <a:off x="19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4" name="Line 52"/>
            <p:cNvSpPr>
              <a:spLocks noChangeShapeType="1"/>
            </p:cNvSpPr>
            <p:nvPr/>
          </p:nvSpPr>
          <p:spPr bwMode="auto">
            <a:xfrm>
              <a:off x="20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5" name="Line 53"/>
            <p:cNvSpPr>
              <a:spLocks noChangeShapeType="1"/>
            </p:cNvSpPr>
            <p:nvPr/>
          </p:nvSpPr>
          <p:spPr bwMode="auto">
            <a:xfrm>
              <a:off x="22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6" name="Line 54"/>
            <p:cNvSpPr>
              <a:spLocks noChangeShapeType="1"/>
            </p:cNvSpPr>
            <p:nvPr/>
          </p:nvSpPr>
          <p:spPr bwMode="auto">
            <a:xfrm>
              <a:off x="23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7" name="Line 55"/>
            <p:cNvSpPr>
              <a:spLocks noChangeShapeType="1"/>
            </p:cNvSpPr>
            <p:nvPr/>
          </p:nvSpPr>
          <p:spPr bwMode="auto">
            <a:xfrm>
              <a:off x="24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8" name="Line 56"/>
            <p:cNvSpPr>
              <a:spLocks noChangeShapeType="1"/>
            </p:cNvSpPr>
            <p:nvPr/>
          </p:nvSpPr>
          <p:spPr bwMode="auto">
            <a:xfrm>
              <a:off x="26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49" name="Line 57"/>
            <p:cNvSpPr>
              <a:spLocks noChangeShapeType="1"/>
            </p:cNvSpPr>
            <p:nvPr/>
          </p:nvSpPr>
          <p:spPr bwMode="auto">
            <a:xfrm>
              <a:off x="27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0" name="Line 58"/>
            <p:cNvSpPr>
              <a:spLocks noChangeShapeType="1"/>
            </p:cNvSpPr>
            <p:nvPr/>
          </p:nvSpPr>
          <p:spPr bwMode="auto">
            <a:xfrm>
              <a:off x="292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1" name="Line 59"/>
            <p:cNvSpPr>
              <a:spLocks noChangeShapeType="1"/>
            </p:cNvSpPr>
            <p:nvPr/>
          </p:nvSpPr>
          <p:spPr bwMode="auto">
            <a:xfrm>
              <a:off x="307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2" name="Line 60"/>
            <p:cNvSpPr>
              <a:spLocks noChangeShapeType="1"/>
            </p:cNvSpPr>
            <p:nvPr/>
          </p:nvSpPr>
          <p:spPr bwMode="auto">
            <a:xfrm>
              <a:off x="321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3" name="Line 61"/>
            <p:cNvSpPr>
              <a:spLocks noChangeShapeType="1"/>
            </p:cNvSpPr>
            <p:nvPr/>
          </p:nvSpPr>
          <p:spPr bwMode="auto">
            <a:xfrm>
              <a:off x="336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4" name="Line 62"/>
            <p:cNvSpPr>
              <a:spLocks noChangeShapeType="1"/>
            </p:cNvSpPr>
            <p:nvPr/>
          </p:nvSpPr>
          <p:spPr bwMode="auto">
            <a:xfrm>
              <a:off x="350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5" name="Line 63"/>
            <p:cNvSpPr>
              <a:spLocks noChangeShapeType="1"/>
            </p:cNvSpPr>
            <p:nvPr/>
          </p:nvSpPr>
          <p:spPr bwMode="auto">
            <a:xfrm>
              <a:off x="36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6" name="Line 64"/>
            <p:cNvSpPr>
              <a:spLocks noChangeShapeType="1"/>
            </p:cNvSpPr>
            <p:nvPr/>
          </p:nvSpPr>
          <p:spPr bwMode="auto">
            <a:xfrm>
              <a:off x="37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7" name="Line 65"/>
            <p:cNvSpPr>
              <a:spLocks noChangeShapeType="1"/>
            </p:cNvSpPr>
            <p:nvPr/>
          </p:nvSpPr>
          <p:spPr bwMode="auto">
            <a:xfrm>
              <a:off x="39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8" name="Line 66"/>
            <p:cNvSpPr>
              <a:spLocks noChangeShapeType="1"/>
            </p:cNvSpPr>
            <p:nvPr/>
          </p:nvSpPr>
          <p:spPr bwMode="auto">
            <a:xfrm>
              <a:off x="40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59" name="Line 67"/>
            <p:cNvSpPr>
              <a:spLocks noChangeShapeType="1"/>
            </p:cNvSpPr>
            <p:nvPr/>
          </p:nvSpPr>
          <p:spPr bwMode="auto">
            <a:xfrm>
              <a:off x="42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60" name="Line 68"/>
            <p:cNvSpPr>
              <a:spLocks noChangeShapeType="1"/>
            </p:cNvSpPr>
            <p:nvPr/>
          </p:nvSpPr>
          <p:spPr bwMode="auto">
            <a:xfrm>
              <a:off x="43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61" name="Line 69"/>
            <p:cNvSpPr>
              <a:spLocks noChangeShapeType="1"/>
            </p:cNvSpPr>
            <p:nvPr/>
          </p:nvSpPr>
          <p:spPr bwMode="auto">
            <a:xfrm>
              <a:off x="45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1062" name="Group 70"/>
          <p:cNvGrpSpPr>
            <a:grpSpLocks/>
          </p:cNvGrpSpPr>
          <p:nvPr/>
        </p:nvGrpSpPr>
        <p:grpSpPr bwMode="auto">
          <a:xfrm>
            <a:off x="2743200" y="2628900"/>
            <a:ext cx="4572000" cy="685800"/>
            <a:chOff x="1776" y="1656"/>
            <a:chExt cx="2880" cy="432"/>
          </a:xfrm>
        </p:grpSpPr>
        <p:sp>
          <p:nvSpPr>
            <p:cNvPr id="341063" name="Line 71"/>
            <p:cNvSpPr>
              <a:spLocks noChangeShapeType="1"/>
            </p:cNvSpPr>
            <p:nvPr/>
          </p:nvSpPr>
          <p:spPr bwMode="auto">
            <a:xfrm>
              <a:off x="1776" y="1656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64" name="Line 72"/>
            <p:cNvSpPr>
              <a:spLocks noChangeShapeType="1"/>
            </p:cNvSpPr>
            <p:nvPr/>
          </p:nvSpPr>
          <p:spPr bwMode="auto">
            <a:xfrm>
              <a:off x="1776" y="1800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65" name="Line 73"/>
            <p:cNvSpPr>
              <a:spLocks noChangeShapeType="1"/>
            </p:cNvSpPr>
            <p:nvPr/>
          </p:nvSpPr>
          <p:spPr bwMode="auto">
            <a:xfrm>
              <a:off x="1776" y="1944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66" name="Line 74"/>
            <p:cNvSpPr>
              <a:spLocks noChangeShapeType="1"/>
            </p:cNvSpPr>
            <p:nvPr/>
          </p:nvSpPr>
          <p:spPr bwMode="auto">
            <a:xfrm>
              <a:off x="1776" y="2088"/>
              <a:ext cx="288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1067" name="Group 75"/>
          <p:cNvGrpSpPr>
            <a:grpSpLocks/>
          </p:cNvGrpSpPr>
          <p:nvPr/>
        </p:nvGrpSpPr>
        <p:grpSpPr bwMode="auto">
          <a:xfrm>
            <a:off x="2857500" y="5029200"/>
            <a:ext cx="4343400" cy="914400"/>
            <a:chOff x="1848" y="3168"/>
            <a:chExt cx="2736" cy="576"/>
          </a:xfrm>
        </p:grpSpPr>
        <p:sp>
          <p:nvSpPr>
            <p:cNvPr id="341068" name="Line 76"/>
            <p:cNvSpPr>
              <a:spLocks noChangeShapeType="1"/>
            </p:cNvSpPr>
            <p:nvPr/>
          </p:nvSpPr>
          <p:spPr bwMode="auto">
            <a:xfrm>
              <a:off x="184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69" name="Line 77"/>
            <p:cNvSpPr>
              <a:spLocks noChangeShapeType="1"/>
            </p:cNvSpPr>
            <p:nvPr/>
          </p:nvSpPr>
          <p:spPr bwMode="auto">
            <a:xfrm>
              <a:off x="199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0" name="Line 78"/>
            <p:cNvSpPr>
              <a:spLocks noChangeShapeType="1"/>
            </p:cNvSpPr>
            <p:nvPr/>
          </p:nvSpPr>
          <p:spPr bwMode="auto">
            <a:xfrm>
              <a:off x="213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1" name="Line 79"/>
            <p:cNvSpPr>
              <a:spLocks noChangeShapeType="1"/>
            </p:cNvSpPr>
            <p:nvPr/>
          </p:nvSpPr>
          <p:spPr bwMode="auto">
            <a:xfrm>
              <a:off x="228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2" name="Line 80"/>
            <p:cNvSpPr>
              <a:spLocks noChangeShapeType="1"/>
            </p:cNvSpPr>
            <p:nvPr/>
          </p:nvSpPr>
          <p:spPr bwMode="auto">
            <a:xfrm>
              <a:off x="242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3" name="Line 81"/>
            <p:cNvSpPr>
              <a:spLocks noChangeShapeType="1"/>
            </p:cNvSpPr>
            <p:nvPr/>
          </p:nvSpPr>
          <p:spPr bwMode="auto">
            <a:xfrm>
              <a:off x="256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4" name="Line 82"/>
            <p:cNvSpPr>
              <a:spLocks noChangeShapeType="1"/>
            </p:cNvSpPr>
            <p:nvPr/>
          </p:nvSpPr>
          <p:spPr bwMode="auto">
            <a:xfrm>
              <a:off x="271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5" name="Line 83"/>
            <p:cNvSpPr>
              <a:spLocks noChangeShapeType="1"/>
            </p:cNvSpPr>
            <p:nvPr/>
          </p:nvSpPr>
          <p:spPr bwMode="auto">
            <a:xfrm>
              <a:off x="285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6" name="Line 84"/>
            <p:cNvSpPr>
              <a:spLocks noChangeShapeType="1"/>
            </p:cNvSpPr>
            <p:nvPr/>
          </p:nvSpPr>
          <p:spPr bwMode="auto">
            <a:xfrm>
              <a:off x="300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7" name="Line 85"/>
            <p:cNvSpPr>
              <a:spLocks noChangeShapeType="1"/>
            </p:cNvSpPr>
            <p:nvPr/>
          </p:nvSpPr>
          <p:spPr bwMode="auto">
            <a:xfrm>
              <a:off x="314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8" name="Line 86"/>
            <p:cNvSpPr>
              <a:spLocks noChangeShapeType="1"/>
            </p:cNvSpPr>
            <p:nvPr/>
          </p:nvSpPr>
          <p:spPr bwMode="auto">
            <a:xfrm>
              <a:off x="328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79" name="Line 87"/>
            <p:cNvSpPr>
              <a:spLocks noChangeShapeType="1"/>
            </p:cNvSpPr>
            <p:nvPr/>
          </p:nvSpPr>
          <p:spPr bwMode="auto">
            <a:xfrm>
              <a:off x="343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0" name="Line 88"/>
            <p:cNvSpPr>
              <a:spLocks noChangeShapeType="1"/>
            </p:cNvSpPr>
            <p:nvPr/>
          </p:nvSpPr>
          <p:spPr bwMode="auto">
            <a:xfrm>
              <a:off x="357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1" name="Line 89"/>
            <p:cNvSpPr>
              <a:spLocks noChangeShapeType="1"/>
            </p:cNvSpPr>
            <p:nvPr/>
          </p:nvSpPr>
          <p:spPr bwMode="auto">
            <a:xfrm>
              <a:off x="372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2" name="Line 90"/>
            <p:cNvSpPr>
              <a:spLocks noChangeShapeType="1"/>
            </p:cNvSpPr>
            <p:nvPr/>
          </p:nvSpPr>
          <p:spPr bwMode="auto">
            <a:xfrm>
              <a:off x="386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3" name="Line 91"/>
            <p:cNvSpPr>
              <a:spLocks noChangeShapeType="1"/>
            </p:cNvSpPr>
            <p:nvPr/>
          </p:nvSpPr>
          <p:spPr bwMode="auto">
            <a:xfrm>
              <a:off x="4008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4" name="Line 92"/>
            <p:cNvSpPr>
              <a:spLocks noChangeShapeType="1"/>
            </p:cNvSpPr>
            <p:nvPr/>
          </p:nvSpPr>
          <p:spPr bwMode="auto">
            <a:xfrm>
              <a:off x="4152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5" name="Line 93"/>
            <p:cNvSpPr>
              <a:spLocks noChangeShapeType="1"/>
            </p:cNvSpPr>
            <p:nvPr/>
          </p:nvSpPr>
          <p:spPr bwMode="auto">
            <a:xfrm>
              <a:off x="4296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6" name="Line 94"/>
            <p:cNvSpPr>
              <a:spLocks noChangeShapeType="1"/>
            </p:cNvSpPr>
            <p:nvPr/>
          </p:nvSpPr>
          <p:spPr bwMode="auto">
            <a:xfrm>
              <a:off x="4440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341087" name="Line 95"/>
            <p:cNvSpPr>
              <a:spLocks noChangeShapeType="1"/>
            </p:cNvSpPr>
            <p:nvPr/>
          </p:nvSpPr>
          <p:spPr bwMode="auto">
            <a:xfrm>
              <a:off x="4584" y="3168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41088" name="Group 96"/>
          <p:cNvGrpSpPr>
            <a:grpSpLocks/>
          </p:cNvGrpSpPr>
          <p:nvPr/>
        </p:nvGrpSpPr>
        <p:grpSpPr bwMode="auto">
          <a:xfrm>
            <a:off x="5368925" y="1257300"/>
            <a:ext cx="2709863" cy="952500"/>
            <a:chOff x="3477" y="216"/>
            <a:chExt cx="1707" cy="600"/>
          </a:xfrm>
        </p:grpSpPr>
        <p:grpSp>
          <p:nvGrpSpPr>
            <p:cNvPr id="341089" name="Group 97"/>
            <p:cNvGrpSpPr>
              <a:grpSpLocks/>
            </p:cNvGrpSpPr>
            <p:nvPr/>
          </p:nvGrpSpPr>
          <p:grpSpPr bwMode="auto">
            <a:xfrm>
              <a:off x="3477" y="528"/>
              <a:ext cx="1707" cy="288"/>
              <a:chOff x="3477" y="288"/>
              <a:chExt cx="1707" cy="288"/>
            </a:xfrm>
          </p:grpSpPr>
          <p:sp>
            <p:nvSpPr>
              <p:cNvPr id="341090" name="Text Box 98"/>
              <p:cNvSpPr txBox="1">
                <a:spLocks noChangeArrowheads="1"/>
              </p:cNvSpPr>
              <p:nvPr/>
            </p:nvSpPr>
            <p:spPr bwMode="auto">
              <a:xfrm>
                <a:off x="3477" y="288"/>
                <a:ext cx="7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eaLnBrk="1" hangingPunct="1"/>
                <a:r>
                  <a:rPr lang="en-US">
                    <a:latin typeface="Arial" charset="0"/>
                  </a:rPr>
                  <a:t>4 users</a:t>
                </a:r>
                <a:endParaRPr lang="fr-FR">
                  <a:latin typeface="Arial" charset="0"/>
                </a:endParaRPr>
              </a:p>
            </p:txBody>
          </p:sp>
          <p:sp>
            <p:nvSpPr>
              <p:cNvPr id="341091" name="Rectangle 99"/>
              <p:cNvSpPr>
                <a:spLocks noChangeArrowheads="1"/>
              </p:cNvSpPr>
              <p:nvPr/>
            </p:nvSpPr>
            <p:spPr bwMode="auto">
              <a:xfrm>
                <a:off x="4464" y="352"/>
                <a:ext cx="144" cy="144"/>
              </a:xfrm>
              <a:prstGeom prst="rect">
                <a:avLst/>
              </a:prstGeom>
              <a:solidFill>
                <a:srgbClr val="3366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092" name="Rectangle 100"/>
              <p:cNvSpPr>
                <a:spLocks noChangeArrowheads="1"/>
              </p:cNvSpPr>
              <p:nvPr/>
            </p:nvSpPr>
            <p:spPr bwMode="auto">
              <a:xfrm>
                <a:off x="4656" y="352"/>
                <a:ext cx="144" cy="144"/>
              </a:xfrm>
              <a:prstGeom prst="rect">
                <a:avLst/>
              </a:prstGeom>
              <a:solidFill>
                <a:srgbClr val="99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093" name="Rectangle 101"/>
              <p:cNvSpPr>
                <a:spLocks noChangeArrowheads="1"/>
              </p:cNvSpPr>
              <p:nvPr/>
            </p:nvSpPr>
            <p:spPr bwMode="auto">
              <a:xfrm>
                <a:off x="4848" y="352"/>
                <a:ext cx="144" cy="144"/>
              </a:xfrm>
              <a:prstGeom prst="rect">
                <a:avLst/>
              </a:prstGeom>
              <a:solidFill>
                <a:srgbClr val="FFCC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41094" name="Rectangle 102"/>
              <p:cNvSpPr>
                <a:spLocks noChangeArrowheads="1"/>
              </p:cNvSpPr>
              <p:nvPr/>
            </p:nvSpPr>
            <p:spPr bwMode="auto">
              <a:xfrm>
                <a:off x="5040" y="352"/>
                <a:ext cx="144" cy="144"/>
              </a:xfrm>
              <a:prstGeom prst="rect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341095" name="Text Box 103"/>
            <p:cNvSpPr txBox="1">
              <a:spLocks noChangeArrowheads="1"/>
            </p:cNvSpPr>
            <p:nvPr/>
          </p:nvSpPr>
          <p:spPr bwMode="auto">
            <a:xfrm>
              <a:off x="3480" y="216"/>
              <a:ext cx="91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eaLnBrk="1" hangingPunct="1"/>
              <a:r>
                <a:rPr lang="en-US">
                  <a:latin typeface="Arial" charset="0"/>
                </a:rPr>
                <a:t>Example:</a:t>
              </a:r>
              <a:endParaRPr lang="fr-FR">
                <a:latin typeface="Arial" charset="0"/>
              </a:endParaRPr>
            </a:p>
          </p:txBody>
        </p:sp>
      </p:grpSp>
      <p:pic>
        <p:nvPicPr>
          <p:cNvPr id="106" name="Picture 2" descr="underline_base">
            <a:extLst>
              <a:ext uri="{FF2B5EF4-FFF2-40B4-BE49-F238E27FC236}">
                <a16:creationId xmlns:a16="http://schemas.microsoft.com/office/drawing/2014/main" id="{4D0BA602-AFAF-49E7-A3EB-96D23371A10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6646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0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1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1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4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1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4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34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4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4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4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410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003" grpId="0" animBg="1"/>
      <p:bldP spid="341004" grpId="0" animBg="1"/>
      <p:bldP spid="341005" grpId="0" animBg="1"/>
      <p:bldP spid="34100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0D84BFE6-0527-469D-B0DA-23B409B5A1D8}" type="slidenum">
              <a:rPr lang="en-US">
                <a:latin typeface="Gill Sans MT" panose="020B0502020104020203" pitchFamily="34" charset="0"/>
              </a:rPr>
              <a:pPr/>
              <a:t>65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Numerical example</a:t>
            </a:r>
          </a:p>
        </p:txBody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8475" y="1600200"/>
            <a:ext cx="8474075" cy="4797425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How long does it take to send a file of 640k bits from host A to host B over a circuit-switched network?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All links are 1.536 Mbps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Each link uses TDM with 24 slots/sec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500 </a:t>
            </a:r>
            <a:r>
              <a:rPr lang="en-US" sz="2000" dirty="0" err="1">
                <a:latin typeface="Gill Sans MT" panose="020B0502020104020203" pitchFamily="34" charset="0"/>
              </a:rPr>
              <a:t>msec</a:t>
            </a:r>
            <a:r>
              <a:rPr lang="en-US" sz="2000" dirty="0">
                <a:latin typeface="Gill Sans MT" panose="020B0502020104020203" pitchFamily="34" charset="0"/>
              </a:rPr>
              <a:t> to establish end-to-end circuit</a:t>
            </a:r>
          </a:p>
          <a:p>
            <a:pPr lvl="1"/>
            <a:endParaRPr lang="en-US" sz="20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2"/>
                </a:solidFill>
                <a:latin typeface="Gill Sans MT" panose="020B0502020104020203" pitchFamily="34" charset="0"/>
              </a:rPr>
              <a:t>Let’s work it out!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2"/>
                </a:solidFill>
                <a:latin typeface="Gill Sans MT" panose="020B0502020104020203" pitchFamily="34" charset="0"/>
              </a:rPr>
              <a:t>Each link gets 1.526Mbps/24=64kbps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2"/>
                </a:solidFill>
                <a:latin typeface="Gill Sans MT" panose="020B0502020104020203" pitchFamily="34" charset="0"/>
              </a:rPr>
              <a:t>Time needed for 640kbps=640/64+0.5=10.5 seconds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2"/>
                </a:solidFill>
                <a:latin typeface="Gill Sans MT" panose="020B0502020104020203" pitchFamily="34" charset="0"/>
              </a:rPr>
              <a:t>Plus propagation! (for 20km link prop del~100 Micro sec)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solidFill>
                  <a:schemeClr val="accent2"/>
                </a:solidFill>
                <a:latin typeface="Gill Sans MT" panose="020B0502020104020203" pitchFamily="34" charset="0"/>
              </a:rPr>
              <a:t>Plus queuing delay?? [In circuit switched (TDM) networks there’s blocking and no queuing, in general]</a:t>
            </a:r>
          </a:p>
        </p:txBody>
      </p:sp>
      <p:pic>
        <p:nvPicPr>
          <p:cNvPr id="6" name="Picture 2" descr="underline_base">
            <a:extLst>
              <a:ext uri="{FF2B5EF4-FFF2-40B4-BE49-F238E27FC236}">
                <a16:creationId xmlns:a16="http://schemas.microsoft.com/office/drawing/2014/main" id="{8121B6E2-02E9-475B-8056-12CDDFA0DC4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25" y="1066468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43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43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43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43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0"/>
            <a:ext cx="7772400" cy="831273"/>
          </a:xfrm>
        </p:spPr>
        <p:txBody>
          <a:bodyPr/>
          <a:lstStyle/>
          <a:p>
            <a:r>
              <a:rPr lang="en-US" sz="3600" u="none" dirty="0">
                <a:latin typeface="Gill Sans MT" panose="020B0502020104020203" pitchFamily="34" charset="0"/>
              </a:rPr>
              <a:t>Internet Design Goals/Principles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1837" y="727362"/>
            <a:ext cx="7772400" cy="5562601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Scalability &amp; economic access:</a:t>
            </a:r>
          </a:p>
          <a:p>
            <a:pPr lvl="1"/>
            <a:r>
              <a:rPr lang="en-US" sz="2200" dirty="0">
                <a:latin typeface="Gill Sans MT" panose="020B0502020104020203" pitchFamily="34" charset="0"/>
              </a:rPr>
              <a:t>Resource sharing, reduce reservations, allow for higher utilization</a:t>
            </a:r>
          </a:p>
          <a:p>
            <a:pPr lvl="1"/>
            <a:r>
              <a:rPr lang="en-US" sz="2200" dirty="0">
                <a:latin typeface="Gill Sans MT" panose="020B0502020104020203" pitchFamily="34" charset="0"/>
              </a:rPr>
              <a:t>Use of packet switching (statistical multiplexing) instead of circuit switching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Robustness:</a:t>
            </a:r>
          </a:p>
          <a:p>
            <a:pPr lvl="1"/>
            <a:r>
              <a:rPr lang="en-US" sz="2200" dirty="0">
                <a:latin typeface="Gill Sans MT" panose="020B0502020104020203" pitchFamily="34" charset="0"/>
              </a:rPr>
              <a:t>Re-routing around failures</a:t>
            </a:r>
          </a:p>
          <a:p>
            <a:pPr lvl="1"/>
            <a:r>
              <a:rPr lang="en-US" sz="2200" dirty="0">
                <a:latin typeface="Gill Sans MT" panose="020B0502020104020203" pitchFamily="34" charset="0"/>
              </a:rPr>
              <a:t>Stateless connections, dynamic routing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Gill Sans MT" panose="020B0502020104020203" pitchFamily="34" charset="0"/>
              </a:rPr>
              <a:t>Reliablility</a:t>
            </a:r>
            <a:r>
              <a:rPr lang="en-US" dirty="0">
                <a:latin typeface="Gill Sans MT" panose="020B0502020104020203" pitchFamily="34" charset="0"/>
              </a:rPr>
              <a:t>:</a:t>
            </a:r>
          </a:p>
          <a:p>
            <a:pPr lvl="1"/>
            <a:r>
              <a:rPr lang="en-US" sz="2200" dirty="0">
                <a:latin typeface="Gill Sans MT" panose="020B0502020104020203" pitchFamily="34" charset="0"/>
              </a:rPr>
              <a:t>Timed retransmission, based on </a:t>
            </a:r>
            <a:r>
              <a:rPr lang="en-US" sz="2200" dirty="0" err="1">
                <a:latin typeface="Gill Sans MT" panose="020B0502020104020203" pitchFamily="34" charset="0"/>
              </a:rPr>
              <a:t>acks</a:t>
            </a:r>
            <a:r>
              <a:rPr lang="en-US" sz="2200" dirty="0">
                <a:latin typeface="Gill Sans MT" panose="020B0502020104020203" pitchFamily="34" charset="0"/>
              </a:rPr>
              <a:t>, seq. #s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Evolvable:</a:t>
            </a:r>
          </a:p>
          <a:p>
            <a:pPr lvl="1"/>
            <a:r>
              <a:rPr lang="en-US" sz="2200" dirty="0">
                <a:latin typeface="Gill Sans MT" panose="020B0502020104020203" pitchFamily="34" charset="0"/>
              </a:rPr>
              <a:t>Minimize complexity in the network and push functionality to the edges (</a:t>
            </a:r>
            <a:r>
              <a:rPr lang="en-US" sz="2200" i="1" dirty="0">
                <a:latin typeface="Gill Sans MT" panose="020B0502020104020203" pitchFamily="34" charset="0"/>
              </a:rPr>
              <a:t>end-to-end</a:t>
            </a:r>
            <a:r>
              <a:rPr lang="en-US" sz="2200" dirty="0">
                <a:latin typeface="Gill Sans MT" panose="020B0502020104020203" pitchFamily="34" charset="0"/>
              </a:rPr>
              <a:t> principles)</a:t>
            </a:r>
          </a:p>
          <a:p>
            <a:pPr lvl="1"/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C501F68E-6DF5-4767-A6D3-B3331C939754}" type="slidenum">
              <a:rPr lang="en-US" smtClean="0">
                <a:latin typeface="Gill Sans MT" panose="020B0502020104020203" pitchFamily="34" charset="0"/>
              </a:rPr>
              <a:pPr/>
              <a:t>66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03564" y="6220690"/>
            <a:ext cx="545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ill Sans MT" panose="020B0502020104020203" pitchFamily="34" charset="0"/>
              </a:rPr>
              <a:t>* to revisit during history discussions later</a:t>
            </a:r>
          </a:p>
        </p:txBody>
      </p:sp>
      <p:pic>
        <p:nvPicPr>
          <p:cNvPr id="7" name="Picture 2" descr="underline_base">
            <a:extLst>
              <a:ext uri="{FF2B5EF4-FFF2-40B4-BE49-F238E27FC236}">
                <a16:creationId xmlns:a16="http://schemas.microsoft.com/office/drawing/2014/main" id="{21148E89-2975-46EE-BCDC-950A0C2CD68B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019" y="61652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0C4F49A0-F2DC-4BB0-9D49-C9FB6C50306B}" type="slidenum">
              <a:rPr lang="en-US"/>
              <a:pPr/>
              <a:t>67</a:t>
            </a:fld>
            <a:endParaRPr lang="en-US"/>
          </a:p>
        </p:txBody>
      </p:sp>
      <p:sp>
        <p:nvSpPr>
          <p:cNvPr id="345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/>
              <a:t>Network Core: Packet Switching</a:t>
            </a:r>
            <a:endParaRPr lang="en-US"/>
          </a:p>
        </p:txBody>
      </p:sp>
      <p:sp>
        <p:nvSpPr>
          <p:cNvPr id="3450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371600"/>
            <a:ext cx="4343400" cy="3276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solidFill>
                  <a:srgbClr val="FF0000"/>
                </a:solidFill>
              </a:rPr>
              <a:t>each end-end data stream divided into </a:t>
            </a:r>
            <a:r>
              <a:rPr lang="en-US" sz="2400" i="1">
                <a:solidFill>
                  <a:srgbClr val="FF0000"/>
                </a:solidFill>
              </a:rPr>
              <a:t>packets</a:t>
            </a:r>
            <a:endParaRPr lang="en-US" sz="2000"/>
          </a:p>
          <a:p>
            <a:r>
              <a:rPr lang="en-US" sz="2400"/>
              <a:t>user A, B packets </a:t>
            </a:r>
            <a:r>
              <a:rPr lang="en-US" sz="2400" i="1"/>
              <a:t>share</a:t>
            </a:r>
            <a:r>
              <a:rPr lang="en-US" sz="2400"/>
              <a:t> network resources</a:t>
            </a:r>
            <a:r>
              <a:rPr lang="en-US" sz="2000"/>
              <a:t> </a:t>
            </a:r>
          </a:p>
          <a:p>
            <a:r>
              <a:rPr lang="en-US" sz="2400"/>
              <a:t>each packet uses full link bandwidth </a:t>
            </a:r>
          </a:p>
          <a:p>
            <a:r>
              <a:rPr lang="en-US" sz="2400"/>
              <a:t>resources used </a:t>
            </a:r>
            <a:r>
              <a:rPr lang="en-US" sz="2400" i="1"/>
              <a:t>as needed</a:t>
            </a:r>
            <a:r>
              <a:rPr lang="en-US" sz="2400"/>
              <a:t> </a:t>
            </a:r>
          </a:p>
          <a:p>
            <a:endParaRPr lang="en-US" sz="2400"/>
          </a:p>
          <a:p>
            <a:endParaRPr lang="en-US" sz="2000"/>
          </a:p>
        </p:txBody>
      </p:sp>
      <p:sp>
        <p:nvSpPr>
          <p:cNvPr id="345092" name="Rectangle 4"/>
          <p:cNvSpPr>
            <a:spLocks noChangeArrowheads="1"/>
          </p:cNvSpPr>
          <p:nvPr/>
        </p:nvSpPr>
        <p:spPr bwMode="auto">
          <a:xfrm>
            <a:off x="5029200" y="1371600"/>
            <a:ext cx="38862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  <a:latin typeface="Comic Sans MS" pitchFamily="66" charset="0"/>
              </a:rPr>
              <a:t>resource contention:</a:t>
            </a:r>
            <a:r>
              <a:rPr lang="en-US" sz="2000">
                <a:latin typeface="Comic Sans MS" pitchFamily="66" charset="0"/>
              </a:rPr>
              <a:t> 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>
                <a:latin typeface="Comic Sans MS" pitchFamily="66" charset="0"/>
              </a:rPr>
              <a:t>aggregate resource demand can exceed amount available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>
                <a:latin typeface="Comic Sans MS" pitchFamily="66" charset="0"/>
              </a:rPr>
              <a:t>congestion: packets queue, wait for link use</a:t>
            </a:r>
          </a:p>
          <a:p>
            <a:pPr marL="342900" indent="-342900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Char char="q"/>
            </a:pPr>
            <a:r>
              <a:rPr lang="en-US">
                <a:latin typeface="Comic Sans MS" pitchFamily="66" charset="0"/>
              </a:rPr>
              <a:t>store and forward: packets move one hop at a time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sz="1800">
                <a:latin typeface="Comic Sans MS" pitchFamily="66" charset="0"/>
              </a:rPr>
              <a:t>Node receives complete packet before forwarding</a:t>
            </a:r>
          </a:p>
        </p:txBody>
      </p:sp>
      <p:grpSp>
        <p:nvGrpSpPr>
          <p:cNvPr id="345093" name="Group 5"/>
          <p:cNvGrpSpPr>
            <a:grpSpLocks/>
          </p:cNvGrpSpPr>
          <p:nvPr/>
        </p:nvGrpSpPr>
        <p:grpSpPr bwMode="auto">
          <a:xfrm>
            <a:off x="533400" y="4419600"/>
            <a:ext cx="4038600" cy="2209800"/>
            <a:chOff x="336" y="2496"/>
            <a:chExt cx="2544" cy="1392"/>
          </a:xfrm>
        </p:grpSpPr>
        <p:sp>
          <p:nvSpPr>
            <p:cNvPr id="345094" name="Rectangle 6"/>
            <p:cNvSpPr>
              <a:spLocks noChangeArrowheads="1"/>
            </p:cNvSpPr>
            <p:nvPr/>
          </p:nvSpPr>
          <p:spPr bwMode="auto">
            <a:xfrm>
              <a:off x="336" y="2784"/>
              <a:ext cx="2544" cy="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/>
            <a:lstStyle/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sz="2000">
                  <a:latin typeface="Comic Sans MS" pitchFamily="66" charset="0"/>
                </a:rPr>
                <a:t>Bandwidth division into “pieces”</a:t>
              </a:r>
            </a:p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sz="2000">
                  <a:latin typeface="Comic Sans MS" pitchFamily="66" charset="0"/>
                </a:rPr>
                <a:t>Dedicated allocation</a:t>
              </a:r>
            </a:p>
            <a:p>
              <a:pPr marL="342900" indent="-342900" algn="ctr">
                <a:spcBef>
                  <a:spcPct val="20000"/>
                </a:spcBef>
                <a:buClr>
                  <a:schemeClr val="accent2"/>
                </a:buClr>
                <a:buSzPct val="85000"/>
                <a:buFont typeface="Wingdings" pitchFamily="2" charset="2"/>
                <a:buNone/>
              </a:pPr>
              <a:r>
                <a:rPr lang="en-US" sz="2000">
                  <a:latin typeface="Comic Sans MS" pitchFamily="66" charset="0"/>
                </a:rPr>
                <a:t>Resource reservation</a:t>
              </a:r>
            </a:p>
          </p:txBody>
        </p:sp>
        <p:sp>
          <p:nvSpPr>
            <p:cNvPr id="345095" name="Oval 7"/>
            <p:cNvSpPr>
              <a:spLocks noChangeArrowheads="1"/>
            </p:cNvSpPr>
            <p:nvPr/>
          </p:nvSpPr>
          <p:spPr bwMode="auto">
            <a:xfrm>
              <a:off x="768" y="2496"/>
              <a:ext cx="1488" cy="1392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5096" name="Line 8"/>
            <p:cNvSpPr>
              <a:spLocks noChangeShapeType="1"/>
            </p:cNvSpPr>
            <p:nvPr/>
          </p:nvSpPr>
          <p:spPr bwMode="auto">
            <a:xfrm>
              <a:off x="1056" y="2640"/>
              <a:ext cx="960" cy="1056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9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00E4454E-B3A7-4F0D-89B0-2D72DEFAC3FE}" type="slidenum">
              <a:rPr lang="en-US">
                <a:latin typeface="Gill Sans MT" panose="020B0502020104020203" pitchFamily="34" charset="0"/>
              </a:rPr>
              <a:pPr/>
              <a:t>68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3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447088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Packet Switching: Statistical Multiplexing</a:t>
            </a:r>
            <a:endParaRPr lang="en-US" sz="3600" u="none" dirty="0">
              <a:latin typeface="Gill Sans MT" panose="020B0502020104020203" pitchFamily="34" charset="0"/>
            </a:endParaRPr>
          </a:p>
        </p:txBody>
      </p:sp>
      <p:sp>
        <p:nvSpPr>
          <p:cNvPr id="34713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07975" y="5076825"/>
            <a:ext cx="8672513" cy="1524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latin typeface="Gill Sans MT" panose="020B0502020104020203" pitchFamily="34" charset="0"/>
              </a:rPr>
              <a:t>Sequence of A &amp; B packets does not have fixed pattern, bandwidth shared on demand </a:t>
            </a:r>
            <a:r>
              <a:rPr lang="en-US" sz="2400">
                <a:latin typeface="Gill Sans MT" panose="020B0502020104020203" pitchFamily="34" charset="0"/>
                <a:sym typeface="Monotype Sorts" pitchFamily="2" charset="2"/>
              </a:rPr>
              <a:t> </a:t>
            </a:r>
            <a:r>
              <a:rPr lang="en-US" sz="2400" b="1" i="1">
                <a:solidFill>
                  <a:srgbClr val="FF0000"/>
                </a:solidFill>
                <a:latin typeface="Gill Sans MT" panose="020B0502020104020203" pitchFamily="34" charset="0"/>
                <a:sym typeface="Monotype Sorts" pitchFamily="2" charset="2"/>
              </a:rPr>
              <a:t>statistical multiplexing</a:t>
            </a:r>
            <a:r>
              <a:rPr lang="en-US" sz="2400">
                <a:latin typeface="Gill Sans MT" panose="020B0502020104020203" pitchFamily="34" charset="0"/>
                <a:sym typeface="Monotype Sorts" pitchFamily="2" charset="2"/>
              </a:rPr>
              <a:t>.</a:t>
            </a:r>
          </a:p>
          <a:p>
            <a:pPr>
              <a:buFont typeface="Wingdings" pitchFamily="2" charset="2"/>
              <a:buNone/>
            </a:pPr>
            <a:r>
              <a:rPr lang="en-US" sz="2400">
                <a:latin typeface="Gill Sans MT" panose="020B0502020104020203" pitchFamily="34" charset="0"/>
                <a:sym typeface="Monotype Sorts" pitchFamily="2" charset="2"/>
              </a:rPr>
              <a:t>TDM: each host gets same slot in revolving TDM frame.</a:t>
            </a:r>
            <a:endParaRPr lang="en-US" sz="2400">
              <a:latin typeface="Gill Sans MT" panose="020B0502020104020203" pitchFamily="34" charset="0"/>
            </a:endParaRPr>
          </a:p>
          <a:p>
            <a:endParaRPr lang="en-US" sz="2400">
              <a:latin typeface="Gill Sans MT" panose="020B0502020104020203" pitchFamily="34" charset="0"/>
            </a:endParaRPr>
          </a:p>
        </p:txBody>
      </p:sp>
      <p:graphicFrame>
        <p:nvGraphicFramePr>
          <p:cNvPr id="347140" name="Object 4"/>
          <p:cNvGraphicFramePr>
            <a:graphicFrameLocks noChangeAspect="1"/>
          </p:cNvGraphicFramePr>
          <p:nvPr/>
        </p:nvGraphicFramePr>
        <p:xfrm>
          <a:off x="1203325" y="2470150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80" name="Clip" r:id="rId4" imgW="1305000" imgH="1085760" progId="">
                  <p:embed/>
                </p:oleObj>
              </mc:Choice>
              <mc:Fallback>
                <p:oleObj name="Clip" r:id="rId4" imgW="1305000" imgH="10857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03325" y="2470150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41" name="Line 5"/>
          <p:cNvSpPr>
            <a:spLocks noChangeShapeType="1"/>
          </p:cNvSpPr>
          <p:nvPr/>
        </p:nvSpPr>
        <p:spPr bwMode="auto">
          <a:xfrm>
            <a:off x="3538538" y="2303463"/>
            <a:ext cx="0" cy="228600"/>
          </a:xfrm>
          <a:prstGeom prst="lin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42" name="Oval 6"/>
          <p:cNvSpPr>
            <a:spLocks noChangeArrowheads="1"/>
          </p:cNvSpPr>
          <p:nvPr/>
        </p:nvSpPr>
        <p:spPr bwMode="auto">
          <a:xfrm>
            <a:off x="2320925" y="2333625"/>
            <a:ext cx="1198563" cy="369888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43" name="Rectangle 7"/>
          <p:cNvSpPr>
            <a:spLocks noChangeArrowheads="1"/>
          </p:cNvSpPr>
          <p:nvPr/>
        </p:nvSpPr>
        <p:spPr bwMode="auto">
          <a:xfrm>
            <a:off x="2320925" y="2265363"/>
            <a:ext cx="1198563" cy="263525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44" name="Oval 8"/>
          <p:cNvSpPr>
            <a:spLocks noChangeArrowheads="1"/>
          </p:cNvSpPr>
          <p:nvPr/>
        </p:nvSpPr>
        <p:spPr bwMode="auto">
          <a:xfrm>
            <a:off x="2330450" y="2036763"/>
            <a:ext cx="1198563" cy="430212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347145" name="Group 9"/>
          <p:cNvGrpSpPr>
            <a:grpSpLocks/>
          </p:cNvGrpSpPr>
          <p:nvPr/>
        </p:nvGrpSpPr>
        <p:grpSpPr bwMode="auto">
          <a:xfrm>
            <a:off x="2676525" y="2066925"/>
            <a:ext cx="498475" cy="119063"/>
            <a:chOff x="2208" y="2184"/>
            <a:chExt cx="176" cy="69"/>
          </a:xfrm>
        </p:grpSpPr>
        <p:grpSp>
          <p:nvGrpSpPr>
            <p:cNvPr id="347146" name="Group 10"/>
            <p:cNvGrpSpPr>
              <a:grpSpLocks/>
            </p:cNvGrpSpPr>
            <p:nvPr/>
          </p:nvGrpSpPr>
          <p:grpSpPr bwMode="auto">
            <a:xfrm>
              <a:off x="2208" y="2185"/>
              <a:ext cx="176" cy="68"/>
              <a:chOff x="2848" y="848"/>
              <a:chExt cx="140" cy="98"/>
            </a:xfrm>
          </p:grpSpPr>
          <p:sp>
            <p:nvSpPr>
              <p:cNvPr id="347147" name="Line 11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148" name="Line 12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149" name="Line 13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347150" name="Group 14"/>
            <p:cNvGrpSpPr>
              <a:grpSpLocks/>
            </p:cNvGrpSpPr>
            <p:nvPr/>
          </p:nvGrpSpPr>
          <p:grpSpPr bwMode="auto">
            <a:xfrm flipV="1">
              <a:off x="2208" y="2184"/>
              <a:ext cx="176" cy="68"/>
              <a:chOff x="2848" y="848"/>
              <a:chExt cx="140" cy="98"/>
            </a:xfrm>
          </p:grpSpPr>
          <p:sp>
            <p:nvSpPr>
              <p:cNvPr id="347151" name="Line 15"/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152" name="Line 16"/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153" name="Line 17"/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</p:grpSp>
      <p:sp>
        <p:nvSpPr>
          <p:cNvPr id="347154" name="Oval 18"/>
          <p:cNvSpPr>
            <a:spLocks noChangeArrowheads="1"/>
          </p:cNvSpPr>
          <p:nvPr/>
        </p:nvSpPr>
        <p:spPr bwMode="auto">
          <a:xfrm>
            <a:off x="5416550" y="2352675"/>
            <a:ext cx="1198563" cy="369888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55" name="Line 19"/>
          <p:cNvSpPr>
            <a:spLocks noChangeShapeType="1"/>
          </p:cNvSpPr>
          <p:nvPr/>
        </p:nvSpPr>
        <p:spPr bwMode="auto">
          <a:xfrm>
            <a:off x="5426075" y="2332038"/>
            <a:ext cx="0" cy="2286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56" name="Rectangle 20"/>
          <p:cNvSpPr>
            <a:spLocks noChangeArrowheads="1"/>
          </p:cNvSpPr>
          <p:nvPr/>
        </p:nvSpPr>
        <p:spPr bwMode="auto">
          <a:xfrm>
            <a:off x="5426075" y="2293938"/>
            <a:ext cx="1198563" cy="263525"/>
          </a:xfrm>
          <a:prstGeom prst="rect">
            <a:avLst/>
          </a:prstGeom>
          <a:solidFill>
            <a:srgbClr val="B2B2B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57" name="Oval 21"/>
          <p:cNvSpPr>
            <a:spLocks noChangeArrowheads="1"/>
          </p:cNvSpPr>
          <p:nvPr/>
        </p:nvSpPr>
        <p:spPr bwMode="auto">
          <a:xfrm>
            <a:off x="5435600" y="2065338"/>
            <a:ext cx="1198563" cy="430212"/>
          </a:xfrm>
          <a:prstGeom prst="ellipse">
            <a:avLst/>
          </a:prstGeom>
          <a:solidFill>
            <a:srgbClr val="B2B2B2"/>
          </a:solidFill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aphicFrame>
        <p:nvGraphicFramePr>
          <p:cNvPr id="347158" name="Object 22"/>
          <p:cNvGraphicFramePr>
            <a:graphicFrameLocks noChangeAspect="1"/>
          </p:cNvGraphicFramePr>
          <p:nvPr/>
        </p:nvGraphicFramePr>
        <p:xfrm>
          <a:off x="7004050" y="154622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81" name="Clip" r:id="rId6" imgW="1305000" imgH="1085760" progId="">
                  <p:embed/>
                </p:oleObj>
              </mc:Choice>
              <mc:Fallback>
                <p:oleObj name="Clip" r:id="rId6" imgW="1305000" imgH="1085760" progId="">
                  <p:embed/>
                  <p:pic>
                    <p:nvPicPr>
                      <p:cNvPr id="0" name="Picture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4050" y="1546225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7159" name="Object 23"/>
          <p:cNvGraphicFramePr>
            <a:graphicFrameLocks noChangeAspect="1"/>
          </p:cNvGraphicFramePr>
          <p:nvPr/>
        </p:nvGraphicFramePr>
        <p:xfrm>
          <a:off x="965200" y="1565275"/>
          <a:ext cx="64611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282" name="Clip" r:id="rId8" imgW="1305000" imgH="1085760" progId="">
                  <p:embed/>
                </p:oleObj>
              </mc:Choice>
              <mc:Fallback>
                <p:oleObj name="Clip" r:id="rId8" imgW="1305000" imgH="1085760" progId="">
                  <p:embed/>
                  <p:pic>
                    <p:nvPicPr>
                      <p:cNvPr id="0" name="Picture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5200" y="1565275"/>
                        <a:ext cx="646113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7160" name="Line 24"/>
          <p:cNvSpPr>
            <a:spLocks noChangeShapeType="1"/>
          </p:cNvSpPr>
          <p:nvPr/>
        </p:nvSpPr>
        <p:spPr bwMode="auto">
          <a:xfrm>
            <a:off x="1590675" y="1971675"/>
            <a:ext cx="5048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1" name="Line 25"/>
          <p:cNvSpPr>
            <a:spLocks noChangeShapeType="1"/>
          </p:cNvSpPr>
          <p:nvPr/>
        </p:nvSpPr>
        <p:spPr bwMode="auto">
          <a:xfrm flipV="1">
            <a:off x="1895475" y="2957513"/>
            <a:ext cx="195263" cy="47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2" name="Line 26"/>
          <p:cNvSpPr>
            <a:spLocks noChangeShapeType="1"/>
          </p:cNvSpPr>
          <p:nvPr/>
        </p:nvSpPr>
        <p:spPr bwMode="auto">
          <a:xfrm>
            <a:off x="3514725" y="23907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3" name="Line 27"/>
          <p:cNvSpPr>
            <a:spLocks noChangeShapeType="1"/>
          </p:cNvSpPr>
          <p:nvPr/>
        </p:nvSpPr>
        <p:spPr bwMode="auto">
          <a:xfrm flipV="1">
            <a:off x="5619750" y="2724150"/>
            <a:ext cx="142875" cy="6572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4" name="Line 28"/>
          <p:cNvSpPr>
            <a:spLocks noChangeShapeType="1"/>
          </p:cNvSpPr>
          <p:nvPr/>
        </p:nvSpPr>
        <p:spPr bwMode="auto">
          <a:xfrm flipV="1">
            <a:off x="6591300" y="1952625"/>
            <a:ext cx="504825" cy="2667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5" name="Line 29"/>
          <p:cNvSpPr>
            <a:spLocks noChangeShapeType="1"/>
          </p:cNvSpPr>
          <p:nvPr/>
        </p:nvSpPr>
        <p:spPr bwMode="auto">
          <a:xfrm flipH="1">
            <a:off x="2095500" y="1962150"/>
            <a:ext cx="0" cy="10001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6" name="Line 30"/>
          <p:cNvSpPr>
            <a:spLocks noChangeShapeType="1"/>
          </p:cNvSpPr>
          <p:nvPr/>
        </p:nvSpPr>
        <p:spPr bwMode="auto">
          <a:xfrm>
            <a:off x="2105025" y="2395538"/>
            <a:ext cx="200025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7" name="Rectangle 31"/>
          <p:cNvSpPr>
            <a:spLocks noChangeArrowheads="1"/>
          </p:cNvSpPr>
          <p:nvPr/>
        </p:nvSpPr>
        <p:spPr bwMode="auto">
          <a:xfrm>
            <a:off x="35480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8" name="Rectangle 32"/>
          <p:cNvSpPr>
            <a:spLocks noChangeArrowheads="1"/>
          </p:cNvSpPr>
          <p:nvPr/>
        </p:nvSpPr>
        <p:spPr bwMode="auto">
          <a:xfrm>
            <a:off x="37099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69" name="Rectangle 33"/>
          <p:cNvSpPr>
            <a:spLocks noChangeArrowheads="1"/>
          </p:cNvSpPr>
          <p:nvPr/>
        </p:nvSpPr>
        <p:spPr bwMode="auto">
          <a:xfrm>
            <a:off x="38719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70" name="Rectangle 34"/>
          <p:cNvSpPr>
            <a:spLocks noChangeArrowheads="1"/>
          </p:cNvSpPr>
          <p:nvPr/>
        </p:nvSpPr>
        <p:spPr bwMode="auto">
          <a:xfrm>
            <a:off x="403383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71" name="Rectangle 35"/>
          <p:cNvSpPr>
            <a:spLocks noChangeArrowheads="1"/>
          </p:cNvSpPr>
          <p:nvPr/>
        </p:nvSpPr>
        <p:spPr bwMode="auto">
          <a:xfrm>
            <a:off x="419576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72" name="Rectangle 36"/>
          <p:cNvSpPr>
            <a:spLocks noChangeArrowheads="1"/>
          </p:cNvSpPr>
          <p:nvPr/>
        </p:nvSpPr>
        <p:spPr bwMode="auto">
          <a:xfrm>
            <a:off x="45672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73" name="Rectangle 37"/>
          <p:cNvSpPr>
            <a:spLocks noChangeArrowheads="1"/>
          </p:cNvSpPr>
          <p:nvPr/>
        </p:nvSpPr>
        <p:spPr bwMode="auto">
          <a:xfrm>
            <a:off x="500538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347174" name="Group 38"/>
          <p:cNvGrpSpPr>
            <a:grpSpLocks/>
          </p:cNvGrpSpPr>
          <p:nvPr/>
        </p:nvGrpSpPr>
        <p:grpSpPr bwMode="auto">
          <a:xfrm>
            <a:off x="2857500" y="2262188"/>
            <a:ext cx="633413" cy="200025"/>
            <a:chOff x="1800" y="1425"/>
            <a:chExt cx="399" cy="126"/>
          </a:xfrm>
        </p:grpSpPr>
        <p:sp>
          <p:nvSpPr>
            <p:cNvPr id="347175" name="Rectangle 39"/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176" name="Rectangle 40"/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177" name="Rectangle 41"/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178" name="Rectangle 42"/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347179" name="Rectangle 43"/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80" name="Rectangle 44"/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81" name="Line 45"/>
          <p:cNvSpPr>
            <a:spLocks noChangeShapeType="1"/>
          </p:cNvSpPr>
          <p:nvPr/>
        </p:nvSpPr>
        <p:spPr bwMode="auto">
          <a:xfrm>
            <a:off x="2305050" y="2266950"/>
            <a:ext cx="242888" cy="47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82" name="Line 46"/>
          <p:cNvSpPr>
            <a:spLocks noChangeShapeType="1"/>
          </p:cNvSpPr>
          <p:nvPr/>
        </p:nvSpPr>
        <p:spPr bwMode="auto">
          <a:xfrm flipV="1">
            <a:off x="1971675" y="2543175"/>
            <a:ext cx="0" cy="17621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83" name="Line 47"/>
          <p:cNvSpPr>
            <a:spLocks noChangeShapeType="1"/>
          </p:cNvSpPr>
          <p:nvPr/>
        </p:nvSpPr>
        <p:spPr bwMode="auto">
          <a:xfrm>
            <a:off x="392906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84" name="Text Box 48"/>
          <p:cNvSpPr txBox="1">
            <a:spLocks noChangeArrowheads="1"/>
          </p:cNvSpPr>
          <p:nvPr/>
        </p:nvSpPr>
        <p:spPr bwMode="auto">
          <a:xfrm>
            <a:off x="612775" y="1589088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1"/>
                </a:solidFill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347185" name="Text Box 49"/>
          <p:cNvSpPr txBox="1">
            <a:spLocks noChangeArrowheads="1"/>
          </p:cNvSpPr>
          <p:nvPr/>
        </p:nvSpPr>
        <p:spPr bwMode="auto">
          <a:xfrm>
            <a:off x="889000" y="2608263"/>
            <a:ext cx="35779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B</a:t>
            </a:r>
            <a:endParaRPr lang="en-US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186" name="Text Box 50"/>
          <p:cNvSpPr txBox="1">
            <a:spLocks noChangeArrowheads="1"/>
          </p:cNvSpPr>
          <p:nvPr/>
        </p:nvSpPr>
        <p:spPr bwMode="auto">
          <a:xfrm>
            <a:off x="6604000" y="1465263"/>
            <a:ext cx="4026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latin typeface="Gill Sans MT" panose="020B0502020104020203" pitchFamily="34" charset="0"/>
              </a:rPr>
              <a:t>C</a:t>
            </a:r>
            <a:endParaRPr lang="en-US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187" name="Text Box 51"/>
          <p:cNvSpPr txBox="1">
            <a:spLocks noChangeArrowheads="1"/>
          </p:cNvSpPr>
          <p:nvPr/>
        </p:nvSpPr>
        <p:spPr bwMode="auto">
          <a:xfrm>
            <a:off x="1612900" y="1312863"/>
            <a:ext cx="11400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Gill Sans MT" panose="020B0502020104020203" pitchFamily="34" charset="0"/>
              </a:rPr>
              <a:t>100 Mb/s</a:t>
            </a:r>
          </a:p>
          <a:p>
            <a:r>
              <a:rPr lang="en-US" sz="2000">
                <a:latin typeface="Gill Sans MT" panose="020B0502020104020203" pitchFamily="34" charset="0"/>
              </a:rPr>
              <a:t>Ethernet</a:t>
            </a:r>
            <a:endParaRPr lang="en-US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188" name="Text Box 52"/>
          <p:cNvSpPr txBox="1">
            <a:spLocks noChangeArrowheads="1"/>
          </p:cNvSpPr>
          <p:nvPr/>
        </p:nvSpPr>
        <p:spPr bwMode="auto">
          <a:xfrm>
            <a:off x="3756025" y="2427288"/>
            <a:ext cx="106792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>
                <a:latin typeface="Gill Sans MT" panose="020B0502020104020203" pitchFamily="34" charset="0"/>
              </a:rPr>
              <a:t>1.5 Mb/s</a:t>
            </a:r>
            <a:endParaRPr lang="en-US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189" name="Text Box 53"/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endParaRPr lang="en-US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190" name="Rectangle 54"/>
          <p:cNvSpPr>
            <a:spLocks noChangeArrowheads="1"/>
          </p:cNvSpPr>
          <p:nvPr/>
        </p:nvSpPr>
        <p:spPr bwMode="auto">
          <a:xfrm>
            <a:off x="5467350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91" name="Rectangle 55"/>
          <p:cNvSpPr>
            <a:spLocks noChangeArrowheads="1"/>
          </p:cNvSpPr>
          <p:nvPr/>
        </p:nvSpPr>
        <p:spPr bwMode="auto">
          <a:xfrm>
            <a:off x="5629275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47192" name="Rectangle 56"/>
          <p:cNvSpPr>
            <a:spLocks noChangeArrowheads="1"/>
          </p:cNvSpPr>
          <p:nvPr/>
        </p:nvSpPr>
        <p:spPr bwMode="auto">
          <a:xfrm>
            <a:off x="5791200" y="2205038"/>
            <a:ext cx="147638" cy="2000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347193" name="Group 57"/>
          <p:cNvGrpSpPr>
            <a:grpSpLocks/>
          </p:cNvGrpSpPr>
          <p:nvPr/>
        </p:nvGrpSpPr>
        <p:grpSpPr bwMode="auto">
          <a:xfrm rot="-1962567">
            <a:off x="5715000" y="2424113"/>
            <a:ext cx="633413" cy="200025"/>
            <a:chOff x="4176" y="2211"/>
            <a:chExt cx="399" cy="126"/>
          </a:xfrm>
        </p:grpSpPr>
        <p:sp>
          <p:nvSpPr>
            <p:cNvPr id="347194" name="Rectangle 58"/>
            <p:cNvSpPr>
              <a:spLocks noChangeArrowheads="1"/>
            </p:cNvSpPr>
            <p:nvPr/>
          </p:nvSpPr>
          <p:spPr bwMode="auto">
            <a:xfrm>
              <a:off x="4176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195" name="Rectangle 59"/>
            <p:cNvSpPr>
              <a:spLocks noChangeArrowheads="1"/>
            </p:cNvSpPr>
            <p:nvPr/>
          </p:nvSpPr>
          <p:spPr bwMode="auto">
            <a:xfrm>
              <a:off x="4278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196" name="Rectangle 60"/>
            <p:cNvSpPr>
              <a:spLocks noChangeArrowheads="1"/>
            </p:cNvSpPr>
            <p:nvPr/>
          </p:nvSpPr>
          <p:spPr bwMode="auto">
            <a:xfrm>
              <a:off x="4380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197" name="Rectangle 61"/>
            <p:cNvSpPr>
              <a:spLocks noChangeArrowheads="1"/>
            </p:cNvSpPr>
            <p:nvPr/>
          </p:nvSpPr>
          <p:spPr bwMode="auto">
            <a:xfrm>
              <a:off x="4482" y="2211"/>
              <a:ext cx="93" cy="126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347198" name="Group 62"/>
          <p:cNvGrpSpPr>
            <a:grpSpLocks/>
          </p:cNvGrpSpPr>
          <p:nvPr/>
        </p:nvGrpSpPr>
        <p:grpSpPr bwMode="auto">
          <a:xfrm>
            <a:off x="3679825" y="3341688"/>
            <a:ext cx="3081338" cy="1471612"/>
            <a:chOff x="1646" y="2009"/>
            <a:chExt cx="1941" cy="927"/>
          </a:xfrm>
        </p:grpSpPr>
        <p:graphicFrame>
          <p:nvGraphicFramePr>
            <p:cNvPr id="347199" name="Object 63"/>
            <p:cNvGraphicFramePr>
              <a:graphicFrameLocks noChangeAspect="1"/>
            </p:cNvGraphicFramePr>
            <p:nvPr/>
          </p:nvGraphicFramePr>
          <p:xfrm>
            <a:off x="2960" y="2600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83" name="Clip" r:id="rId9" imgW="1305000" imgH="1085760" progId="">
                    <p:embed/>
                  </p:oleObj>
                </mc:Choice>
                <mc:Fallback>
                  <p:oleObj name="Clip" r:id="rId9" imgW="1305000" imgH="1085760" progId="">
                    <p:embed/>
                    <p:pic>
                      <p:nvPicPr>
                        <p:cNvPr id="0" name="Picture 6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60" y="2600"/>
                          <a:ext cx="40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47200" name="Group 64"/>
            <p:cNvGrpSpPr>
              <a:grpSpLocks/>
            </p:cNvGrpSpPr>
            <p:nvPr/>
          </p:nvGrpSpPr>
          <p:grpSpPr bwMode="auto">
            <a:xfrm>
              <a:off x="2428" y="2009"/>
              <a:ext cx="761" cy="420"/>
              <a:chOff x="1462" y="1283"/>
              <a:chExt cx="761" cy="420"/>
            </a:xfrm>
          </p:grpSpPr>
          <p:sp>
            <p:nvSpPr>
              <p:cNvPr id="347201" name="Oval 65"/>
              <p:cNvSpPr>
                <a:spLocks noChangeArrowheads="1"/>
              </p:cNvSpPr>
              <p:nvPr/>
            </p:nvSpPr>
            <p:spPr bwMode="auto">
              <a:xfrm>
                <a:off x="1462" y="1470"/>
                <a:ext cx="755" cy="233"/>
              </a:xfrm>
              <a:prstGeom prst="ellipse">
                <a:avLst/>
              </a:prstGeom>
              <a:solidFill>
                <a:srgbClr val="B2B2B2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202" name="Line 66"/>
              <p:cNvSpPr>
                <a:spLocks noChangeShapeType="1"/>
              </p:cNvSpPr>
              <p:nvPr/>
            </p:nvSpPr>
            <p:spPr bwMode="auto">
              <a:xfrm>
                <a:off x="1462" y="1451"/>
                <a:ext cx="0" cy="144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203" name="Rectangle 67"/>
              <p:cNvSpPr>
                <a:spLocks noChangeArrowheads="1"/>
              </p:cNvSpPr>
              <p:nvPr/>
            </p:nvSpPr>
            <p:spPr bwMode="auto">
              <a:xfrm>
                <a:off x="1462" y="1427"/>
                <a:ext cx="755" cy="166"/>
              </a:xfrm>
              <a:prstGeom prst="rect">
                <a:avLst/>
              </a:prstGeom>
              <a:solidFill>
                <a:srgbClr val="B2B2B2"/>
              </a:solidFill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204" name="Oval 68"/>
              <p:cNvSpPr>
                <a:spLocks noChangeArrowheads="1"/>
              </p:cNvSpPr>
              <p:nvPr/>
            </p:nvSpPr>
            <p:spPr bwMode="auto">
              <a:xfrm>
                <a:off x="1468" y="1283"/>
                <a:ext cx="755" cy="271"/>
              </a:xfrm>
              <a:prstGeom prst="ellipse">
                <a:avLst/>
              </a:prstGeom>
              <a:solidFill>
                <a:srgbClr val="B2B2B2"/>
              </a:solidFill>
              <a:ln w="12700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347205" name="Group 69"/>
              <p:cNvGrpSpPr>
                <a:grpSpLocks/>
              </p:cNvGrpSpPr>
              <p:nvPr/>
            </p:nvGrpSpPr>
            <p:grpSpPr bwMode="auto">
              <a:xfrm>
                <a:off x="1686" y="1302"/>
                <a:ext cx="314" cy="75"/>
                <a:chOff x="2208" y="2184"/>
                <a:chExt cx="176" cy="69"/>
              </a:xfrm>
            </p:grpSpPr>
            <p:grpSp>
              <p:nvGrpSpPr>
                <p:cNvPr id="347206" name="Group 70"/>
                <p:cNvGrpSpPr>
                  <a:grpSpLocks/>
                </p:cNvGrpSpPr>
                <p:nvPr/>
              </p:nvGrpSpPr>
              <p:grpSpPr bwMode="auto">
                <a:xfrm>
                  <a:off x="2208" y="2185"/>
                  <a:ext cx="176" cy="68"/>
                  <a:chOff x="2848" y="848"/>
                  <a:chExt cx="140" cy="98"/>
                </a:xfrm>
              </p:grpSpPr>
              <p:sp>
                <p:nvSpPr>
                  <p:cNvPr id="347207" name="Line 71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347208" name="Line 72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347209" name="Line 73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latin typeface="Gill Sans MT" panose="020B0502020104020203" pitchFamily="34" charset="0"/>
                    </a:endParaRPr>
                  </a:p>
                </p:txBody>
              </p:sp>
            </p:grpSp>
            <p:grpSp>
              <p:nvGrpSpPr>
                <p:cNvPr id="347210" name="Group 74"/>
                <p:cNvGrpSpPr>
                  <a:grpSpLocks/>
                </p:cNvGrpSpPr>
                <p:nvPr/>
              </p:nvGrpSpPr>
              <p:grpSpPr bwMode="auto">
                <a:xfrm flipV="1">
                  <a:off x="2208" y="2184"/>
                  <a:ext cx="176" cy="68"/>
                  <a:chOff x="2848" y="848"/>
                  <a:chExt cx="140" cy="98"/>
                </a:xfrm>
              </p:grpSpPr>
              <p:sp>
                <p:nvSpPr>
                  <p:cNvPr id="347211" name="Line 75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2848" y="848"/>
                    <a:ext cx="50" cy="2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347212" name="Line 76"/>
                  <p:cNvSpPr>
                    <a:spLocks noChangeShapeType="1"/>
                  </p:cNvSpPr>
                  <p:nvPr/>
                </p:nvSpPr>
                <p:spPr bwMode="auto">
                  <a:xfrm>
                    <a:off x="2944" y="946"/>
                    <a:ext cx="44" cy="0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latin typeface="Gill Sans MT" panose="020B0502020104020203" pitchFamily="34" charset="0"/>
                    </a:endParaRPr>
                  </a:p>
                </p:txBody>
              </p:sp>
              <p:sp>
                <p:nvSpPr>
                  <p:cNvPr id="347213" name="Line 77"/>
                  <p:cNvSpPr>
                    <a:spLocks noChangeShapeType="1"/>
                  </p:cNvSpPr>
                  <p:nvPr/>
                </p:nvSpPr>
                <p:spPr bwMode="auto">
                  <a:xfrm>
                    <a:off x="2894" y="850"/>
                    <a:ext cx="52" cy="96"/>
                  </a:xfrm>
                  <a:prstGeom prst="line">
                    <a:avLst/>
                  </a:prstGeom>
                  <a:noFill/>
                  <a:ln w="2857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en-US">
                      <a:latin typeface="Gill Sans MT" panose="020B0502020104020203" pitchFamily="34" charset="0"/>
                    </a:endParaRPr>
                  </a:p>
                </p:txBody>
              </p:sp>
            </p:grpSp>
          </p:grpSp>
        </p:grpSp>
        <p:graphicFrame>
          <p:nvGraphicFramePr>
            <p:cNvPr id="347214" name="Object 78"/>
            <p:cNvGraphicFramePr>
              <a:graphicFrameLocks noChangeAspect="1"/>
            </p:cNvGraphicFramePr>
            <p:nvPr/>
          </p:nvGraphicFramePr>
          <p:xfrm>
            <a:off x="1874" y="2546"/>
            <a:ext cx="407" cy="3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7284" name="Clip" r:id="rId10" imgW="1305000" imgH="1085760" progId="">
                    <p:embed/>
                  </p:oleObj>
                </mc:Choice>
                <mc:Fallback>
                  <p:oleObj name="Clip" r:id="rId10" imgW="1305000" imgH="1085760" progId="">
                    <p:embed/>
                    <p:pic>
                      <p:nvPicPr>
                        <p:cNvPr id="0" name="Picture 7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4" y="2546"/>
                          <a:ext cx="407" cy="336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7215" name="Line 79"/>
            <p:cNvSpPr>
              <a:spLocks noChangeShapeType="1"/>
            </p:cNvSpPr>
            <p:nvPr/>
          </p:nvSpPr>
          <p:spPr bwMode="auto">
            <a:xfrm flipV="1">
              <a:off x="2214" y="2370"/>
              <a:ext cx="294" cy="25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216" name="Line 80"/>
            <p:cNvSpPr>
              <a:spLocks noChangeShapeType="1"/>
            </p:cNvSpPr>
            <p:nvPr/>
          </p:nvSpPr>
          <p:spPr bwMode="auto">
            <a:xfrm flipH="1" flipV="1">
              <a:off x="2964" y="2406"/>
              <a:ext cx="210" cy="19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47217" name="Text Box 81"/>
            <p:cNvSpPr txBox="1">
              <a:spLocks noChangeArrowheads="1"/>
            </p:cNvSpPr>
            <p:nvPr/>
          </p:nvSpPr>
          <p:spPr bwMode="auto">
            <a:xfrm>
              <a:off x="1646" y="2549"/>
              <a:ext cx="262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Gill Sans MT" panose="020B0502020104020203" pitchFamily="34" charset="0"/>
                </a:rPr>
                <a:t>D</a:t>
              </a:r>
              <a:endParaRPr lang="en-US">
                <a:solidFill>
                  <a:schemeClr val="accen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347218" name="Text Box 82"/>
            <p:cNvSpPr txBox="1">
              <a:spLocks noChangeArrowheads="1"/>
            </p:cNvSpPr>
            <p:nvPr/>
          </p:nvSpPr>
          <p:spPr bwMode="auto">
            <a:xfrm>
              <a:off x="3374" y="2591"/>
              <a:ext cx="213" cy="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>
                  <a:latin typeface="Gill Sans MT" panose="020B0502020104020203" pitchFamily="34" charset="0"/>
                </a:rPr>
                <a:t>E</a:t>
              </a:r>
              <a:endParaRPr lang="en-US">
                <a:solidFill>
                  <a:schemeClr val="accent1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347219" name="Group 83"/>
            <p:cNvGrpSpPr>
              <a:grpSpLocks/>
            </p:cNvGrpSpPr>
            <p:nvPr/>
          </p:nvGrpSpPr>
          <p:grpSpPr bwMode="auto">
            <a:xfrm rot="-2018696">
              <a:off x="2736" y="2139"/>
              <a:ext cx="399" cy="126"/>
              <a:chOff x="4176" y="2211"/>
              <a:chExt cx="399" cy="126"/>
            </a:xfrm>
          </p:grpSpPr>
          <p:sp>
            <p:nvSpPr>
              <p:cNvPr id="347220" name="Rectangle 84"/>
              <p:cNvSpPr>
                <a:spLocks noChangeArrowheads="1"/>
              </p:cNvSpPr>
              <p:nvPr/>
            </p:nvSpPr>
            <p:spPr bwMode="auto">
              <a:xfrm>
                <a:off x="4176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221" name="Rectangle 85"/>
              <p:cNvSpPr>
                <a:spLocks noChangeArrowheads="1"/>
              </p:cNvSpPr>
              <p:nvPr/>
            </p:nvSpPr>
            <p:spPr bwMode="auto">
              <a:xfrm>
                <a:off x="4278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222" name="Rectangle 86"/>
              <p:cNvSpPr>
                <a:spLocks noChangeArrowheads="1"/>
              </p:cNvSpPr>
              <p:nvPr/>
            </p:nvSpPr>
            <p:spPr bwMode="auto">
              <a:xfrm>
                <a:off x="4380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347223" name="Rectangle 87"/>
              <p:cNvSpPr>
                <a:spLocks noChangeArrowheads="1"/>
              </p:cNvSpPr>
              <p:nvPr/>
            </p:nvSpPr>
            <p:spPr bwMode="auto">
              <a:xfrm>
                <a:off x="4482" y="2211"/>
                <a:ext cx="93" cy="126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</p:grpSp>
      <p:sp>
        <p:nvSpPr>
          <p:cNvPr id="347224" name="Text Box 88"/>
          <p:cNvSpPr txBox="1">
            <a:spLocks noChangeArrowheads="1"/>
          </p:cNvSpPr>
          <p:nvPr/>
        </p:nvSpPr>
        <p:spPr bwMode="auto">
          <a:xfrm>
            <a:off x="3241675" y="1636713"/>
            <a:ext cx="272100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b="1" i="1">
                <a:solidFill>
                  <a:srgbClr val="FF0000"/>
                </a:solidFill>
                <a:latin typeface="Gill Sans MT" panose="020B0502020104020203" pitchFamily="34" charset="0"/>
              </a:rPr>
              <a:t>statistical multiplexing</a:t>
            </a:r>
            <a:endParaRPr lang="en-US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225" name="Text Box 89"/>
          <p:cNvSpPr txBox="1">
            <a:spLocks noChangeArrowheads="1"/>
          </p:cNvSpPr>
          <p:nvPr/>
        </p:nvSpPr>
        <p:spPr bwMode="auto">
          <a:xfrm>
            <a:off x="2078677" y="2984500"/>
            <a:ext cx="187038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sz="1800">
                <a:latin typeface="Gill Sans MT" panose="020B0502020104020203" pitchFamily="34" charset="0"/>
              </a:rPr>
              <a:t>queue of packets</a:t>
            </a:r>
          </a:p>
          <a:p>
            <a:pPr algn="ctr"/>
            <a:r>
              <a:rPr lang="en-US" sz="1800">
                <a:latin typeface="Gill Sans MT" panose="020B0502020104020203" pitchFamily="34" charset="0"/>
              </a:rPr>
              <a:t>waiting for output</a:t>
            </a:r>
          </a:p>
          <a:p>
            <a:pPr algn="ctr"/>
            <a:r>
              <a:rPr lang="en-US" sz="1800">
                <a:latin typeface="Gill Sans MT" panose="020B0502020104020203" pitchFamily="34" charset="0"/>
              </a:rPr>
              <a:t>link</a:t>
            </a:r>
            <a:endParaRPr lang="en-US" sz="180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47226" name="Line 90"/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pic>
        <p:nvPicPr>
          <p:cNvPr id="93" name="Picture 16" descr="underline_base">
            <a:extLst>
              <a:ext uri="{FF2B5EF4-FFF2-40B4-BE49-F238E27FC236}">
                <a16:creationId xmlns:a16="http://schemas.microsoft.com/office/drawing/2014/main" id="{AA91574E-7E8B-4F02-8BA7-88A35956D7B7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49" y="1046956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41" name="Group 347">
            <a:extLst>
              <a:ext uri="{FF2B5EF4-FFF2-40B4-BE49-F238E27FC236}">
                <a16:creationId xmlns:a16="http://schemas.microsoft.com/office/drawing/2014/main" id="{A1A51658-8497-448E-B49E-9A16859A9CD0}"/>
              </a:ext>
            </a:extLst>
          </p:cNvPr>
          <p:cNvGrpSpPr>
            <a:grpSpLocks/>
          </p:cNvGrpSpPr>
          <p:nvPr/>
        </p:nvGrpSpPr>
        <p:grpSpPr bwMode="auto">
          <a:xfrm>
            <a:off x="2266950" y="2079625"/>
            <a:ext cx="1173163" cy="534988"/>
            <a:chOff x="1871277" y="1576300"/>
            <a:chExt cx="1128371" cy="437861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776A2B2-326D-4C5F-A33A-FC7D4FAEC29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4B6E125-10A2-409C-A4AC-B54A8AB54BB8}"/>
                </a:ext>
              </a:extLst>
            </p:cNvPr>
            <p:cNvSpPr/>
            <p:nvPr/>
          </p:nvSpPr>
          <p:spPr bwMode="auto">
            <a:xfrm>
              <a:off x="1871277" y="1740010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0DFB050A-E13D-4665-A5F1-73F5D121B74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108" name="Freeform 107">
              <a:extLst>
                <a:ext uri="{FF2B5EF4-FFF2-40B4-BE49-F238E27FC236}">
                  <a16:creationId xmlns:a16="http://schemas.microsoft.com/office/drawing/2014/main" id="{9C29D7ED-5316-4EC0-886F-D4D97B40D853}"/>
                </a:ext>
              </a:extLst>
            </p:cNvPr>
            <p:cNvSpPr/>
            <p:nvPr/>
          </p:nvSpPr>
          <p:spPr bwMode="auto">
            <a:xfrm>
              <a:off x="2159859" y="1673747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9854B64-B6B5-4BF6-B004-D142680FF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ACE74755-7460-434A-93D0-757E548FCD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1BE2524-286B-4BCF-8770-9B1576B00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04F7A771-6594-4242-B42C-1C3F308515B1}"/>
                </a:ext>
              </a:extLst>
            </p:cNvPr>
            <p:cNvCxnSpPr>
              <a:cxnSpLocks noChangeShapeType="1"/>
              <a:endCxn id="10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9FA1528A-9B3A-4FD3-872A-A9DF6FAE522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42" name="Group 105">
            <a:extLst>
              <a:ext uri="{FF2B5EF4-FFF2-40B4-BE49-F238E27FC236}">
                <a16:creationId xmlns:a16="http://schemas.microsoft.com/office/drawing/2014/main" id="{93E5A78A-2D7D-4053-9599-048E9A2DDE3C}"/>
              </a:ext>
            </a:extLst>
          </p:cNvPr>
          <p:cNvGrpSpPr>
            <a:grpSpLocks/>
          </p:cNvGrpSpPr>
          <p:nvPr/>
        </p:nvGrpSpPr>
        <p:grpSpPr bwMode="auto">
          <a:xfrm>
            <a:off x="6764338" y="2314575"/>
            <a:ext cx="779462" cy="679450"/>
            <a:chOff x="-44" y="1473"/>
            <a:chExt cx="981" cy="1105"/>
          </a:xfrm>
        </p:grpSpPr>
        <p:pic>
          <p:nvPicPr>
            <p:cNvPr id="61533" name="Picture 106" descr="desktop_computer_stylized_medium">
              <a:extLst>
                <a:ext uri="{FF2B5EF4-FFF2-40B4-BE49-F238E27FC236}">
                  <a16:creationId xmlns:a16="http://schemas.microsoft.com/office/drawing/2014/main" id="{518336C5-F865-4E6B-ACDE-32313B3DC7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34" name="Freeform 107">
              <a:extLst>
                <a:ext uri="{FF2B5EF4-FFF2-40B4-BE49-F238E27FC236}">
                  <a16:creationId xmlns:a16="http://schemas.microsoft.com/office/drawing/2014/main" id="{9A4EC0F3-FBB6-4D85-8AE3-6ECF5402BB8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43" name="Footer Placeholder 2">
            <a:extLst>
              <a:ext uri="{FF2B5EF4-FFF2-40B4-BE49-F238E27FC236}">
                <a16:creationId xmlns:a16="http://schemas.microsoft.com/office/drawing/2014/main" id="{68C6B905-72AD-4BCB-AA50-B43009250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61444" name="Rectangle 2">
            <a:extLst>
              <a:ext uri="{FF2B5EF4-FFF2-40B4-BE49-F238E27FC236}">
                <a16:creationId xmlns:a16="http://schemas.microsoft.com/office/drawing/2014/main" id="{ED94E437-BC14-422F-BF6A-54095D0F1D0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2413" y="130175"/>
            <a:ext cx="8447087" cy="1143000"/>
          </a:xfrm>
        </p:spPr>
        <p:txBody>
          <a:bodyPr/>
          <a:lstStyle/>
          <a:p>
            <a:pPr eaLnBrk="1" hangingPunct="1"/>
            <a:r>
              <a:rPr lang="en-US" altLang="en-US" sz="3600">
                <a:ea typeface="ＭＳ Ｐゴシック" panose="020B0600070205080204" pitchFamily="34" charset="-128"/>
              </a:rPr>
              <a:t>Packet Switching: queueing delay, loss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61445" name="Line 230">
            <a:extLst>
              <a:ext uri="{FF2B5EF4-FFF2-40B4-BE49-F238E27FC236}">
                <a16:creationId xmlns:a16="http://schemas.microsoft.com/office/drawing/2014/main" id="{D6FE8AAF-9417-4FA1-A0E8-8EF45CE7FFA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7100" y="2303463"/>
            <a:ext cx="0" cy="2286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6" name="Line 276">
            <a:extLst>
              <a:ext uri="{FF2B5EF4-FFF2-40B4-BE49-F238E27FC236}">
                <a16:creationId xmlns:a16="http://schemas.microsoft.com/office/drawing/2014/main" id="{05BB1BA1-855F-40BD-8C8E-FE55557D613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90675" y="1971675"/>
            <a:ext cx="744538" cy="3857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7" name="Line 277">
            <a:extLst>
              <a:ext uri="{FF2B5EF4-FFF2-40B4-BE49-F238E27FC236}">
                <a16:creationId xmlns:a16="http://schemas.microsoft.com/office/drawing/2014/main" id="{337D5716-375D-49EE-9B37-A8F667BC15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735138" y="2457450"/>
            <a:ext cx="57785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8" name="Line 278">
            <a:extLst>
              <a:ext uri="{FF2B5EF4-FFF2-40B4-BE49-F238E27FC236}">
                <a16:creationId xmlns:a16="http://schemas.microsoft.com/office/drawing/2014/main" id="{589660E5-FED3-49D6-AD51-1A8C28DBC74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5" y="2398713"/>
            <a:ext cx="2016125" cy="158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49" name="Line 279">
            <a:extLst>
              <a:ext uri="{FF2B5EF4-FFF2-40B4-BE49-F238E27FC236}">
                <a16:creationId xmlns:a16="http://schemas.microsoft.com/office/drawing/2014/main" id="{A2968BC9-754C-4C07-B3AD-6D65AAD2373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35675" y="2581275"/>
            <a:ext cx="9525" cy="3635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0" name="Line 280">
            <a:extLst>
              <a:ext uri="{FF2B5EF4-FFF2-40B4-BE49-F238E27FC236}">
                <a16:creationId xmlns:a16="http://schemas.microsoft.com/office/drawing/2014/main" id="{589E9F4A-4141-41DD-9387-056A6BA9C7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8750" y="2030413"/>
            <a:ext cx="604838" cy="3079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51" name="Rectangle 287">
            <a:extLst>
              <a:ext uri="{FF2B5EF4-FFF2-40B4-BE49-F238E27FC236}">
                <a16:creationId xmlns:a16="http://schemas.microsoft.com/office/drawing/2014/main" id="{6DAFF90C-73E8-43CA-8F78-BD4E9001F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061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2" name="Rectangle 288">
            <a:extLst>
              <a:ext uri="{FF2B5EF4-FFF2-40B4-BE49-F238E27FC236}">
                <a16:creationId xmlns:a16="http://schemas.microsoft.com/office/drawing/2014/main" id="{FEF7805A-1552-44C9-93A6-41F1C4513E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253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3" name="Rectangle 289">
            <a:extLst>
              <a:ext uri="{FF2B5EF4-FFF2-40B4-BE49-F238E27FC236}">
                <a16:creationId xmlns:a16="http://schemas.microsoft.com/office/drawing/2014/main" id="{B0574757-A293-4283-AB40-5F6F5E965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4463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4" name="Rectangle 290">
            <a:extLst>
              <a:ext uri="{FF2B5EF4-FFF2-40B4-BE49-F238E27FC236}">
                <a16:creationId xmlns:a16="http://schemas.microsoft.com/office/drawing/2014/main" id="{834C284A-053C-49B7-A4CB-B94DE0A88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6388" y="21859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5" name="Rectangle 291">
            <a:extLst>
              <a:ext uri="{FF2B5EF4-FFF2-40B4-BE49-F238E27FC236}">
                <a16:creationId xmlns:a16="http://schemas.microsoft.com/office/drawing/2014/main" id="{70D94A4A-D9C8-4878-94F4-7DE5748486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313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6" name="Rectangle 292">
            <a:extLst>
              <a:ext uri="{FF2B5EF4-FFF2-40B4-BE49-F238E27FC236}">
                <a16:creationId xmlns:a16="http://schemas.microsoft.com/office/drawing/2014/main" id="{3D6E0B8D-F92D-48BC-A4CB-99EF975440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788" y="2185988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57" name="Rectangle 293">
            <a:extLst>
              <a:ext uri="{FF2B5EF4-FFF2-40B4-BE49-F238E27FC236}">
                <a16:creationId xmlns:a16="http://schemas.microsoft.com/office/drawing/2014/main" id="{2AAD9FAF-D1EA-4369-B0CE-92280273D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938" y="21812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grpSp>
        <p:nvGrpSpPr>
          <p:cNvPr id="61458" name="Group 311">
            <a:extLst>
              <a:ext uri="{FF2B5EF4-FFF2-40B4-BE49-F238E27FC236}">
                <a16:creationId xmlns:a16="http://schemas.microsoft.com/office/drawing/2014/main" id="{5960E60A-3F64-4477-9CDA-0CC1457B2265}"/>
              </a:ext>
            </a:extLst>
          </p:cNvPr>
          <p:cNvGrpSpPr>
            <a:grpSpLocks/>
          </p:cNvGrpSpPr>
          <p:nvPr/>
        </p:nvGrpSpPr>
        <p:grpSpPr bwMode="auto">
          <a:xfrm>
            <a:off x="2786063" y="2262188"/>
            <a:ext cx="633412" cy="200025"/>
            <a:chOff x="1800" y="1425"/>
            <a:chExt cx="399" cy="126"/>
          </a:xfrm>
        </p:grpSpPr>
        <p:sp>
          <p:nvSpPr>
            <p:cNvPr id="61529" name="Rectangle 294">
              <a:extLst>
                <a:ext uri="{FF2B5EF4-FFF2-40B4-BE49-F238E27FC236}">
                  <a16:creationId xmlns:a16="http://schemas.microsoft.com/office/drawing/2014/main" id="{FE7CD0AA-08EC-466A-8E51-124C27457D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0" name="Rectangle 295">
              <a:extLst>
                <a:ext uri="{FF2B5EF4-FFF2-40B4-BE49-F238E27FC236}">
                  <a16:creationId xmlns:a16="http://schemas.microsoft.com/office/drawing/2014/main" id="{8C336708-6B1D-4221-B5FA-38C47FC2E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02" y="1425"/>
              <a:ext cx="93" cy="126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1" name="Rectangle 296">
              <a:extLst>
                <a:ext uri="{FF2B5EF4-FFF2-40B4-BE49-F238E27FC236}">
                  <a16:creationId xmlns:a16="http://schemas.microsoft.com/office/drawing/2014/main" id="{EA22B36A-E969-4379-BD16-67E7B3899B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4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  <p:sp>
          <p:nvSpPr>
            <p:cNvPr id="61532" name="Rectangle 297">
              <a:extLst>
                <a:ext uri="{FF2B5EF4-FFF2-40B4-BE49-F238E27FC236}">
                  <a16:creationId xmlns:a16="http://schemas.microsoft.com/office/drawing/2014/main" id="{E116C7C9-DA29-49F2-9A75-80F34621C9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1425"/>
              <a:ext cx="93" cy="126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/>
            </a:p>
          </p:txBody>
        </p:sp>
      </p:grpSp>
      <p:sp>
        <p:nvSpPr>
          <p:cNvPr id="61459" name="Rectangle 298">
            <a:extLst>
              <a:ext uri="{FF2B5EF4-FFF2-40B4-BE49-F238E27FC236}">
                <a16:creationId xmlns:a16="http://schemas.microsoft.com/office/drawing/2014/main" id="{13B1A637-F744-42A8-A2D1-6B02E64E5D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838" y="21621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0" name="Rectangle 299">
            <a:extLst>
              <a:ext uri="{FF2B5EF4-FFF2-40B4-BE49-F238E27FC236}">
                <a16:creationId xmlns:a16="http://schemas.microsoft.com/office/drawing/2014/main" id="{6B8D21B7-1F22-4F99-9363-C528AB72E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9763" y="27336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/>
          </a:p>
        </p:txBody>
      </p:sp>
      <p:sp>
        <p:nvSpPr>
          <p:cNvPr id="61461" name="Line 300">
            <a:extLst>
              <a:ext uri="{FF2B5EF4-FFF2-40B4-BE49-F238E27FC236}">
                <a16:creationId xmlns:a16="http://schemas.microsoft.com/office/drawing/2014/main" id="{599E9AD5-1DE3-4497-87FA-B18DF913D1D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90738" y="2111375"/>
            <a:ext cx="2460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2" name="Line 301">
            <a:extLst>
              <a:ext uri="{FF2B5EF4-FFF2-40B4-BE49-F238E27FC236}">
                <a16:creationId xmlns:a16="http://schemas.microsoft.com/office/drawing/2014/main" id="{071711D0-7DD2-42C9-8EC8-51B9149054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2325" y="2582863"/>
            <a:ext cx="174625" cy="1809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3" name="Line 302">
            <a:extLst>
              <a:ext uri="{FF2B5EF4-FFF2-40B4-BE49-F238E27FC236}">
                <a16:creationId xmlns:a16="http://schemas.microsoft.com/office/drawing/2014/main" id="{09E74F2F-736B-4688-87DE-065C108289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11613" y="2076450"/>
            <a:ext cx="10620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64" name="Text Box 303">
            <a:extLst>
              <a:ext uri="{FF2B5EF4-FFF2-40B4-BE49-F238E27FC236}">
                <a16:creationId xmlns:a16="http://schemas.microsoft.com/office/drawing/2014/main" id="{0D585646-6A17-4DA1-A10E-7AF87417C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9300" y="16335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61465" name="Text Box 304">
            <a:extLst>
              <a:ext uri="{FF2B5EF4-FFF2-40B4-BE49-F238E27FC236}">
                <a16:creationId xmlns:a16="http://schemas.microsoft.com/office/drawing/2014/main" id="{AC9D34A5-345B-4948-A6BF-BE8D9D4EF0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000" y="26082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61466" name="Text Box 305">
            <a:extLst>
              <a:ext uri="{FF2B5EF4-FFF2-40B4-BE49-F238E27FC236}">
                <a16:creationId xmlns:a16="http://schemas.microsoft.com/office/drawing/2014/main" id="{980515B0-FDA8-473B-A056-396DE28BE6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4000" y="1465263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C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7" name="Text Box 308">
            <a:extLst>
              <a:ext uri="{FF2B5EF4-FFF2-40B4-BE49-F238E27FC236}">
                <a16:creationId xmlns:a16="http://schemas.microsoft.com/office/drawing/2014/main" id="{97A1E058-393F-4170-BD7F-3295A7956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6713" y="1585913"/>
            <a:ext cx="156368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/>
              <a:t>R</a:t>
            </a:r>
            <a:r>
              <a:rPr lang="en-US" altLang="en-US" sz="1800"/>
              <a:t> = 100 Mb/s</a:t>
            </a:r>
          </a:p>
        </p:txBody>
      </p:sp>
      <p:sp>
        <p:nvSpPr>
          <p:cNvPr id="61468" name="Text Box 309">
            <a:extLst>
              <a:ext uri="{FF2B5EF4-FFF2-40B4-BE49-F238E27FC236}">
                <a16:creationId xmlns:a16="http://schemas.microsoft.com/office/drawing/2014/main" id="{8C86DBD1-C598-40FB-A1D7-E0CC7157A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5850" y="2438400"/>
            <a:ext cx="1641475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i="1"/>
              <a:t>R</a:t>
            </a:r>
            <a:r>
              <a:rPr lang="en-US" altLang="en-US" sz="2000"/>
              <a:t> = 1.5 Mb/s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69" name="Text Box 310">
            <a:extLst>
              <a:ext uri="{FF2B5EF4-FFF2-40B4-BE49-F238E27FC236}">
                <a16:creationId xmlns:a16="http://schemas.microsoft.com/office/drawing/2014/main" id="{62FF2B8D-F8AB-462F-9AA8-D7F29874C8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22975" y="29940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0" name="Line 281">
            <a:extLst>
              <a:ext uri="{FF2B5EF4-FFF2-40B4-BE49-F238E27FC236}">
                <a16:creationId xmlns:a16="http://schemas.microsoft.com/office/drawing/2014/main" id="{52505EFD-FC05-49E6-AD7E-F986DB6ACD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662738" y="3146425"/>
            <a:ext cx="98425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1" name="Line 283">
            <a:extLst>
              <a:ext uri="{FF2B5EF4-FFF2-40B4-BE49-F238E27FC236}">
                <a16:creationId xmlns:a16="http://schemas.microsoft.com/office/drawing/2014/main" id="{DF79F745-F6F1-4A10-8DA3-0FE01C34F5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638925" y="2849563"/>
            <a:ext cx="379413" cy="225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2" name="Text Box 306">
            <a:extLst>
              <a:ext uri="{FF2B5EF4-FFF2-40B4-BE49-F238E27FC236}">
                <a16:creationId xmlns:a16="http://schemas.microsoft.com/office/drawing/2014/main" id="{F159A052-CBCF-4BD6-937A-341AA24B53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0" y="2224088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D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3" name="Text Box 307">
            <a:extLst>
              <a:ext uri="{FF2B5EF4-FFF2-40B4-BE49-F238E27FC236}">
                <a16:creationId xmlns:a16="http://schemas.microsoft.com/office/drawing/2014/main" id="{A48929DC-90FF-41ED-BACF-0BEE6C66DE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9450" y="284003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E</a:t>
            </a: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1474" name="Text Box 330">
            <a:extLst>
              <a:ext uri="{FF2B5EF4-FFF2-40B4-BE49-F238E27FC236}">
                <a16:creationId xmlns:a16="http://schemas.microsoft.com/office/drawing/2014/main" id="{212842C0-A480-4FA4-8D23-3CD3A2D284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50" y="2984500"/>
            <a:ext cx="2354263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1800"/>
              <a:t>queue of packets</a:t>
            </a:r>
          </a:p>
          <a:p>
            <a:pPr algn="ctr">
              <a:lnSpc>
                <a:spcPct val="85000"/>
              </a:lnSpc>
            </a:pPr>
            <a:r>
              <a:rPr lang="en-US" altLang="en-US" sz="1800"/>
              <a:t>waiting for output link</a:t>
            </a:r>
            <a:endParaRPr lang="en-US" altLang="en-US" sz="1800">
              <a:solidFill>
                <a:schemeClr val="accent1"/>
              </a:solidFill>
            </a:endParaRPr>
          </a:p>
        </p:txBody>
      </p:sp>
      <p:sp>
        <p:nvSpPr>
          <p:cNvPr id="61475" name="Line 332">
            <a:extLst>
              <a:ext uri="{FF2B5EF4-FFF2-40B4-BE49-F238E27FC236}">
                <a16:creationId xmlns:a16="http://schemas.microsoft.com/office/drawing/2014/main" id="{8449E6D2-70DC-4F53-949C-4CE4DD7036F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0838" y="2514600"/>
            <a:ext cx="166687" cy="5238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1476" name="Group 96">
            <a:extLst>
              <a:ext uri="{FF2B5EF4-FFF2-40B4-BE49-F238E27FC236}">
                <a16:creationId xmlns:a16="http://schemas.microsoft.com/office/drawing/2014/main" id="{E40020B4-231D-4478-8E24-1F8AAD8E1936}"/>
              </a:ext>
            </a:extLst>
          </p:cNvPr>
          <p:cNvGrpSpPr>
            <a:grpSpLocks/>
          </p:cNvGrpSpPr>
          <p:nvPr/>
        </p:nvGrpSpPr>
        <p:grpSpPr bwMode="auto">
          <a:xfrm>
            <a:off x="898525" y="1651000"/>
            <a:ext cx="779463" cy="679450"/>
            <a:chOff x="-44" y="1473"/>
            <a:chExt cx="981" cy="1105"/>
          </a:xfrm>
        </p:grpSpPr>
        <p:pic>
          <p:nvPicPr>
            <p:cNvPr id="61527" name="Picture 97" descr="desktop_computer_stylized_medium">
              <a:extLst>
                <a:ext uri="{FF2B5EF4-FFF2-40B4-BE49-F238E27FC236}">
                  <a16:creationId xmlns:a16="http://schemas.microsoft.com/office/drawing/2014/main" id="{04E1780E-F891-422D-B3C6-9C45593F3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8" name="Freeform 98">
              <a:extLst>
                <a:ext uri="{FF2B5EF4-FFF2-40B4-BE49-F238E27FC236}">
                  <a16:creationId xmlns:a16="http://schemas.microsoft.com/office/drawing/2014/main" id="{8E9E582F-984F-4869-BA54-D156A68B6D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7" name="Group 99">
            <a:extLst>
              <a:ext uri="{FF2B5EF4-FFF2-40B4-BE49-F238E27FC236}">
                <a16:creationId xmlns:a16="http://schemas.microsoft.com/office/drawing/2014/main" id="{4016554B-F471-40A6-9C52-420C02D7ACD0}"/>
              </a:ext>
            </a:extLst>
          </p:cNvPr>
          <p:cNvGrpSpPr>
            <a:grpSpLocks/>
          </p:cNvGrpSpPr>
          <p:nvPr/>
        </p:nvGrpSpPr>
        <p:grpSpPr bwMode="auto">
          <a:xfrm>
            <a:off x="1085850" y="2625725"/>
            <a:ext cx="779463" cy="679450"/>
            <a:chOff x="-44" y="1473"/>
            <a:chExt cx="981" cy="1105"/>
          </a:xfrm>
        </p:grpSpPr>
        <p:pic>
          <p:nvPicPr>
            <p:cNvPr id="61525" name="Picture 100" descr="desktop_computer_stylized_medium">
              <a:extLst>
                <a:ext uri="{FF2B5EF4-FFF2-40B4-BE49-F238E27FC236}">
                  <a16:creationId xmlns:a16="http://schemas.microsoft.com/office/drawing/2014/main" id="{A00724EF-EAD7-43C3-BDA3-31893C0FCD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6" name="Freeform 101">
              <a:extLst>
                <a:ext uri="{FF2B5EF4-FFF2-40B4-BE49-F238E27FC236}">
                  <a16:creationId xmlns:a16="http://schemas.microsoft.com/office/drawing/2014/main" id="{D45C0E01-0369-4EEA-8F82-5FB4CAF3FA3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8" name="Group 102">
            <a:extLst>
              <a:ext uri="{FF2B5EF4-FFF2-40B4-BE49-F238E27FC236}">
                <a16:creationId xmlns:a16="http://schemas.microsoft.com/office/drawing/2014/main" id="{8F734D57-443A-499C-A372-0C4DD71A95A1}"/>
              </a:ext>
            </a:extLst>
          </p:cNvPr>
          <p:cNvGrpSpPr>
            <a:grpSpLocks/>
          </p:cNvGrpSpPr>
          <p:nvPr/>
        </p:nvGrpSpPr>
        <p:grpSpPr bwMode="auto">
          <a:xfrm>
            <a:off x="7481888" y="2686050"/>
            <a:ext cx="779462" cy="679450"/>
            <a:chOff x="-44" y="1473"/>
            <a:chExt cx="981" cy="1105"/>
          </a:xfrm>
        </p:grpSpPr>
        <p:pic>
          <p:nvPicPr>
            <p:cNvPr id="61523" name="Picture 103" descr="desktop_computer_stylized_medium">
              <a:extLst>
                <a:ext uri="{FF2B5EF4-FFF2-40B4-BE49-F238E27FC236}">
                  <a16:creationId xmlns:a16="http://schemas.microsoft.com/office/drawing/2014/main" id="{F833535B-44E5-4550-A19D-53F8477997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4" name="Freeform 104">
              <a:extLst>
                <a:ext uri="{FF2B5EF4-FFF2-40B4-BE49-F238E27FC236}">
                  <a16:creationId xmlns:a16="http://schemas.microsoft.com/office/drawing/2014/main" id="{4A4A3CA3-A9A4-4654-AA62-FA0E354E9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61479" name="Group 108">
            <a:extLst>
              <a:ext uri="{FF2B5EF4-FFF2-40B4-BE49-F238E27FC236}">
                <a16:creationId xmlns:a16="http://schemas.microsoft.com/office/drawing/2014/main" id="{7AE9AAEA-8EF6-4437-91EA-FC55F46D7D9A}"/>
              </a:ext>
            </a:extLst>
          </p:cNvPr>
          <p:cNvGrpSpPr>
            <a:grpSpLocks/>
          </p:cNvGrpSpPr>
          <p:nvPr/>
        </p:nvGrpSpPr>
        <p:grpSpPr bwMode="auto">
          <a:xfrm>
            <a:off x="6846888" y="1493838"/>
            <a:ext cx="779462" cy="679450"/>
            <a:chOff x="-44" y="1473"/>
            <a:chExt cx="981" cy="1105"/>
          </a:xfrm>
        </p:grpSpPr>
        <p:pic>
          <p:nvPicPr>
            <p:cNvPr id="61521" name="Picture 109" descr="desktop_computer_stylized_medium">
              <a:extLst>
                <a:ext uri="{FF2B5EF4-FFF2-40B4-BE49-F238E27FC236}">
                  <a16:creationId xmlns:a16="http://schemas.microsoft.com/office/drawing/2014/main" id="{772FC1B6-75A1-4557-90E3-8382F13753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22" name="Freeform 110">
              <a:extLst>
                <a:ext uri="{FF2B5EF4-FFF2-40B4-BE49-F238E27FC236}">
                  <a16:creationId xmlns:a16="http://schemas.microsoft.com/office/drawing/2014/main" id="{007F7691-B274-4D47-A48F-0CB7081BAD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61480" name="Slide Number Placeholder 3">
            <a:extLst>
              <a:ext uri="{FF2B5EF4-FFF2-40B4-BE49-F238E27FC236}">
                <a16:creationId xmlns:a16="http://schemas.microsoft.com/office/drawing/2014/main" id="{30D5D1AC-201D-455B-B12F-FE6C88483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C20CA642-828D-4C76-A1B2-A4929EEF55D4}" type="slidenum">
              <a:rPr lang="en-US" altLang="en-US" sz="1200">
                <a:latin typeface="Tahoma" panose="020B0604030504040204" pitchFamily="34" charset="0"/>
              </a:rPr>
              <a:pPr/>
              <a:t>69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61481" name="Group 228">
            <a:extLst>
              <a:ext uri="{FF2B5EF4-FFF2-40B4-BE49-F238E27FC236}">
                <a16:creationId xmlns:a16="http://schemas.microsoft.com/office/drawing/2014/main" id="{4771D6E8-2DB5-472D-B81A-6E07D9BA03B5}"/>
              </a:ext>
            </a:extLst>
          </p:cNvPr>
          <p:cNvGrpSpPr>
            <a:grpSpLocks/>
          </p:cNvGrpSpPr>
          <p:nvPr/>
        </p:nvGrpSpPr>
        <p:grpSpPr bwMode="auto">
          <a:xfrm>
            <a:off x="5391150" y="2160588"/>
            <a:ext cx="1128713" cy="439737"/>
            <a:chOff x="4650" y="1129"/>
            <a:chExt cx="246" cy="95"/>
          </a:xfrm>
        </p:grpSpPr>
        <p:sp>
          <p:nvSpPr>
            <p:cNvPr id="61513" name="Oval 407">
              <a:extLst>
                <a:ext uri="{FF2B5EF4-FFF2-40B4-BE49-F238E27FC236}">
                  <a16:creationId xmlns:a16="http://schemas.microsoft.com/office/drawing/2014/main" id="{5E787B34-3C58-4477-808D-776A3CD67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14" name="Rectangle 410">
              <a:extLst>
                <a:ext uri="{FF2B5EF4-FFF2-40B4-BE49-F238E27FC236}">
                  <a16:creationId xmlns:a16="http://schemas.microsoft.com/office/drawing/2014/main" id="{41B9153D-D903-4D19-8A6C-434470867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15" name="Oval 411">
              <a:extLst>
                <a:ext uri="{FF2B5EF4-FFF2-40B4-BE49-F238E27FC236}">
                  <a16:creationId xmlns:a16="http://schemas.microsoft.com/office/drawing/2014/main" id="{7B2A3FB1-4FF2-4AC2-9BCD-2243AFFC4C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1516" name="Group 232">
              <a:extLst>
                <a:ext uri="{FF2B5EF4-FFF2-40B4-BE49-F238E27FC236}">
                  <a16:creationId xmlns:a16="http://schemas.microsoft.com/office/drawing/2014/main" id="{9E7052A1-941B-45D2-B11F-24DC3EB064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9" name="Freeform 233">
                <a:extLst>
                  <a:ext uri="{FF2B5EF4-FFF2-40B4-BE49-F238E27FC236}">
                    <a16:creationId xmlns:a16="http://schemas.microsoft.com/office/drawing/2014/main" id="{16E33CDB-D50A-44AC-B511-66DF63ED52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20" name="Freeform 234">
                <a:extLst>
                  <a:ext uri="{FF2B5EF4-FFF2-40B4-BE49-F238E27FC236}">
                    <a16:creationId xmlns:a16="http://schemas.microsoft.com/office/drawing/2014/main" id="{F1557D95-6268-463A-AD8B-DC07BABDB0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17" name="Line 235">
              <a:extLst>
                <a:ext uri="{FF2B5EF4-FFF2-40B4-BE49-F238E27FC236}">
                  <a16:creationId xmlns:a16="http://schemas.microsoft.com/office/drawing/2014/main" id="{F3685180-FAD1-422F-A5A4-C28F83326E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8" name="Line 236">
              <a:extLst>
                <a:ext uri="{FF2B5EF4-FFF2-40B4-BE49-F238E27FC236}">
                  <a16:creationId xmlns:a16="http://schemas.microsoft.com/office/drawing/2014/main" id="{1FC6EF29-FA42-4CAB-8BFE-0AE6B7D90D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4794" name="Rectangle 6">
            <a:extLst>
              <a:ext uri="{FF2B5EF4-FFF2-40B4-BE49-F238E27FC236}">
                <a16:creationId xmlns:a16="http://schemas.microsoft.com/office/drawing/2014/main" id="{0E862645-9519-468C-A27A-F036EA19D4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" y="3930650"/>
            <a:ext cx="8131175" cy="203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lnSpc>
                <a:spcPct val="85000"/>
              </a:lnSpc>
              <a:spcBef>
                <a:spcPct val="20000"/>
              </a:spcBef>
              <a:buClr>
                <a:schemeClr val="accent2"/>
              </a:buClr>
              <a:buSzPct val="85000"/>
              <a:buFont typeface="Wingdings" charset="0"/>
              <a:buNone/>
              <a:defRPr/>
            </a:pPr>
            <a:r>
              <a:rPr lang="en-US" sz="2800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queuing and loss: </a:t>
            </a:r>
          </a:p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if arrival rate (in bits) to link exceeds transmission rate of link for a period of time: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will queue, wait to be transmitted on link </a:t>
            </a:r>
          </a:p>
          <a:p>
            <a:pPr marL="682625" lvl="1" indent="-22542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Arial"/>
              <a:buChar char="•"/>
              <a:defRPr/>
            </a:pP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packets can be dropped (lost) if memory (buffer) fills up</a:t>
            </a:r>
          </a:p>
        </p:txBody>
      </p:sp>
      <p:pic>
        <p:nvPicPr>
          <p:cNvPr id="61483" name="Picture 16" descr="underline_base">
            <a:extLst>
              <a:ext uri="{FF2B5EF4-FFF2-40B4-BE49-F238E27FC236}">
                <a16:creationId xmlns:a16="http://schemas.microsoft.com/office/drawing/2014/main" id="{72A11DAA-2834-4809-9B8D-F1B61446DEE7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901700"/>
            <a:ext cx="73136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1484" name="Group 228">
            <a:extLst>
              <a:ext uri="{FF2B5EF4-FFF2-40B4-BE49-F238E27FC236}">
                <a16:creationId xmlns:a16="http://schemas.microsoft.com/office/drawing/2014/main" id="{FAB0E6C8-BF5D-4660-96AC-443603FB2763}"/>
              </a:ext>
            </a:extLst>
          </p:cNvPr>
          <p:cNvGrpSpPr>
            <a:grpSpLocks/>
          </p:cNvGrpSpPr>
          <p:nvPr/>
        </p:nvGrpSpPr>
        <p:grpSpPr bwMode="auto">
          <a:xfrm>
            <a:off x="5530850" y="2930525"/>
            <a:ext cx="1128713" cy="439738"/>
            <a:chOff x="4650" y="1129"/>
            <a:chExt cx="246" cy="95"/>
          </a:xfrm>
        </p:grpSpPr>
        <p:sp>
          <p:nvSpPr>
            <p:cNvPr id="61505" name="Oval 407">
              <a:extLst>
                <a:ext uri="{FF2B5EF4-FFF2-40B4-BE49-F238E27FC236}">
                  <a16:creationId xmlns:a16="http://schemas.microsoft.com/office/drawing/2014/main" id="{A285D79B-CC53-41E1-A9EA-D0829B9FAE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71"/>
              <a:ext cx="244" cy="53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6" name="Rectangle 410">
              <a:extLst>
                <a:ext uri="{FF2B5EF4-FFF2-40B4-BE49-F238E27FC236}">
                  <a16:creationId xmlns:a16="http://schemas.microsoft.com/office/drawing/2014/main" id="{447E13FB-4E3E-4153-9467-263998679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" y="1165"/>
              <a:ext cx="245" cy="33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61507" name="Oval 411">
              <a:extLst>
                <a:ext uri="{FF2B5EF4-FFF2-40B4-BE49-F238E27FC236}">
                  <a16:creationId xmlns:a16="http://schemas.microsoft.com/office/drawing/2014/main" id="{D8DE1B43-B165-421B-AD27-DDE35A4B83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0" y="1129"/>
              <a:ext cx="244" cy="62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61508" name="Group 232">
              <a:extLst>
                <a:ext uri="{FF2B5EF4-FFF2-40B4-BE49-F238E27FC236}">
                  <a16:creationId xmlns:a16="http://schemas.microsoft.com/office/drawing/2014/main" id="{BA067C82-2D41-41D3-8C26-7AE1F8AE00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99" y="1145"/>
              <a:ext cx="138" cy="29"/>
              <a:chOff x="2468" y="1332"/>
              <a:chExt cx="310" cy="60"/>
            </a:xfrm>
          </p:grpSpPr>
          <p:sp>
            <p:nvSpPr>
              <p:cNvPr id="61511" name="Freeform 233">
                <a:extLst>
                  <a:ext uri="{FF2B5EF4-FFF2-40B4-BE49-F238E27FC236}">
                    <a16:creationId xmlns:a16="http://schemas.microsoft.com/office/drawing/2014/main" id="{F18928F0-D2FF-4583-83DA-08D5B3BCF9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512" name="Freeform 234">
                <a:extLst>
                  <a:ext uri="{FF2B5EF4-FFF2-40B4-BE49-F238E27FC236}">
                    <a16:creationId xmlns:a16="http://schemas.microsoft.com/office/drawing/2014/main" id="{19B0D201-4356-4D71-8E1A-9512868A8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12700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61509" name="Line 235">
              <a:extLst>
                <a:ext uri="{FF2B5EF4-FFF2-40B4-BE49-F238E27FC236}">
                  <a16:creationId xmlns:a16="http://schemas.microsoft.com/office/drawing/2014/main" id="{09EF3E08-482F-4803-B1AA-0313F43D90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" y="1158"/>
              <a:ext cx="0" cy="4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510" name="Line 236">
              <a:extLst>
                <a:ext uri="{FF2B5EF4-FFF2-40B4-BE49-F238E27FC236}">
                  <a16:creationId xmlns:a16="http://schemas.microsoft.com/office/drawing/2014/main" id="{4E136711-61A6-4902-B606-26F1DD61FF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4" y="1160"/>
              <a:ext cx="0" cy="4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485" name="Group 347">
            <a:extLst>
              <a:ext uri="{FF2B5EF4-FFF2-40B4-BE49-F238E27FC236}">
                <a16:creationId xmlns:a16="http://schemas.microsoft.com/office/drawing/2014/main" id="{489D940A-05AA-4ED9-9243-DDA75A9E44BB}"/>
              </a:ext>
            </a:extLst>
          </p:cNvPr>
          <p:cNvGrpSpPr>
            <a:grpSpLocks/>
          </p:cNvGrpSpPr>
          <p:nvPr/>
        </p:nvGrpSpPr>
        <p:grpSpPr bwMode="auto">
          <a:xfrm>
            <a:off x="5516563" y="2897188"/>
            <a:ext cx="1171575" cy="534987"/>
            <a:chOff x="1871277" y="1576300"/>
            <a:chExt cx="1128371" cy="437861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662EBA48-506B-461C-A63B-83D264E26E3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7609F7C-E8D1-4715-8A40-F8CFE62D303D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F5CD636E-25C7-42CC-B2E5-BA880F45CB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Freeform 87">
              <a:extLst>
                <a:ext uri="{FF2B5EF4-FFF2-40B4-BE49-F238E27FC236}">
                  <a16:creationId xmlns:a16="http://schemas.microsoft.com/office/drawing/2014/main" id="{0182CABD-F2A3-4094-BB28-FBA0B7FC70EC}"/>
                </a:ext>
              </a:extLst>
            </p:cNvPr>
            <p:cNvSpPr/>
            <p:nvPr/>
          </p:nvSpPr>
          <p:spPr bwMode="auto">
            <a:xfrm>
              <a:off x="2160250" y="1673746"/>
              <a:ext cx="547367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B335C588-C0B7-44FE-B27D-F25072A89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515B475E-3B0A-4FE1-98B3-F4D97E2E5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FC2766F6-7D8A-4DBE-B2D4-793C67795C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1C5B32DE-BE05-4B43-934E-A373F01B1434}"/>
                </a:ext>
              </a:extLst>
            </p:cNvPr>
            <p:cNvCxnSpPr>
              <a:cxnSpLocks noChangeShapeType="1"/>
              <a:endCxn id="8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9878A30-667A-4FF6-98D7-187AE70A5DD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1486" name="Group 347">
            <a:extLst>
              <a:ext uri="{FF2B5EF4-FFF2-40B4-BE49-F238E27FC236}">
                <a16:creationId xmlns:a16="http://schemas.microsoft.com/office/drawing/2014/main" id="{00C1861B-F4F0-48E6-92CC-8770125480A3}"/>
              </a:ext>
            </a:extLst>
          </p:cNvPr>
          <p:cNvGrpSpPr>
            <a:grpSpLocks/>
          </p:cNvGrpSpPr>
          <p:nvPr/>
        </p:nvGrpSpPr>
        <p:grpSpPr bwMode="auto">
          <a:xfrm>
            <a:off x="5343525" y="2116138"/>
            <a:ext cx="1173163" cy="534987"/>
            <a:chOff x="1871277" y="1576300"/>
            <a:chExt cx="1128371" cy="43786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E0E8559D-B639-4956-88CC-F110C29143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489EA92-7C4E-4BD1-8941-60C2232399F5}"/>
                </a:ext>
              </a:extLst>
            </p:cNvPr>
            <p:cNvSpPr/>
            <p:nvPr/>
          </p:nvSpPr>
          <p:spPr bwMode="auto">
            <a:xfrm>
              <a:off x="1871277" y="1740011"/>
              <a:ext cx="1128371" cy="11563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E2FE6022-06C6-48F3-A196-A0162536785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E209FE34-20A9-4A3D-B228-39DDCB450C86}"/>
                </a:ext>
              </a:extLst>
            </p:cNvPr>
            <p:cNvSpPr/>
            <p:nvPr/>
          </p:nvSpPr>
          <p:spPr bwMode="auto">
            <a:xfrm>
              <a:off x="2159859" y="1673746"/>
              <a:ext cx="548152" cy="16111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34C4A21F-93EE-4395-82B5-DBFF7C2F49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5CF33CEA-15E2-45CA-BB2E-18EB40371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3AA91DE6-1BBC-4F35-9093-C340C2B4C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0DBFC48-DA91-4527-BBC8-8F04E9920631}"/>
                </a:ext>
              </a:extLst>
            </p:cNvPr>
            <p:cNvCxnSpPr>
              <a:cxnSpLocks noChangeShapeType="1"/>
              <a:endCxn id="97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937A35F-3309-4EA1-B962-C34186FB1F2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929485A2-4BF8-4771-8D2C-F1B52A950F6F}" type="slidenum">
              <a:rPr lang="en-US"/>
              <a:pPr/>
              <a:t>7</a:t>
            </a:fld>
            <a:endParaRPr lang="en-US"/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41300"/>
            <a:ext cx="7772400" cy="1143000"/>
          </a:xfrm>
        </p:spPr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Introduction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357188" y="1371600"/>
            <a:ext cx="8786812" cy="52451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Overview:</a:t>
            </a:r>
            <a:endParaRPr lang="en-US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what’s the Internet?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what’s a protocol?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network edge; hosts, access net, physical media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network core: packet/circuit switching, Internet structure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protocol layers, service models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performance: loss, delay, throughput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history</a:t>
            </a:r>
          </a:p>
          <a:p>
            <a:pPr>
              <a:buFont typeface="Wingdings" pitchFamily="2" charset="2"/>
              <a:buNone/>
            </a:pPr>
            <a:endParaRPr lang="en-US" sz="2400" dirty="0"/>
          </a:p>
        </p:txBody>
      </p:sp>
      <p:pic>
        <p:nvPicPr>
          <p:cNvPr id="6" name="Picture 12" descr="underline_base">
            <a:extLst>
              <a:ext uri="{FF2B5EF4-FFF2-40B4-BE49-F238E27FC236}">
                <a16:creationId xmlns:a16="http://schemas.microsoft.com/office/drawing/2014/main" id="{B90BE92C-9A8D-4756-BC43-9D87BF92F71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666" y="1010654"/>
            <a:ext cx="4938796" cy="204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Footer Placeholder 2">
            <a:extLst>
              <a:ext uri="{FF2B5EF4-FFF2-40B4-BE49-F238E27FC236}">
                <a16:creationId xmlns:a16="http://schemas.microsoft.com/office/drawing/2014/main" id="{13EFB6EB-4E46-4DC0-9BC8-C90525C4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59394" name="Picture 48" descr="underline_base">
            <a:extLst>
              <a:ext uri="{FF2B5EF4-FFF2-40B4-BE49-F238E27FC236}">
                <a16:creationId xmlns:a16="http://schemas.microsoft.com/office/drawing/2014/main" id="{C2479E43-21B3-4C8F-A954-CE2E9EB0E19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912813"/>
            <a:ext cx="7769225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5" name="Rectangle 2">
            <a:extLst>
              <a:ext uri="{FF2B5EF4-FFF2-40B4-BE49-F238E27FC236}">
                <a16:creationId xmlns:a16="http://schemas.microsoft.com/office/drawing/2014/main" id="{70227710-009D-46BB-9C95-09846A0A176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1300" y="280988"/>
            <a:ext cx="8193088" cy="833437"/>
          </a:xfrm>
        </p:spPr>
        <p:txBody>
          <a:bodyPr/>
          <a:lstStyle/>
          <a:p>
            <a:pPr eaLnBrk="1" hangingPunct="1"/>
            <a:r>
              <a:rPr lang="en-US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Packet-switching: store-and-forward</a:t>
            </a:r>
          </a:p>
        </p:txBody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27E4BCB8-BECB-4356-A813-0F83DC8B2FE4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3486150"/>
            <a:ext cx="4602162" cy="3262313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takes </a:t>
            </a: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/</a:t>
            </a: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seconds to transmit (push out) </a:t>
            </a: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-bit packet into link at </a:t>
            </a: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bps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i="1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store and forward:</a:t>
            </a:r>
            <a:r>
              <a:rPr lang="en-US" altLang="en-US" sz="2400" i="1" dirty="0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entire packet must  arrive at router before it can be transmitted on next link</a:t>
            </a:r>
          </a:p>
        </p:txBody>
      </p:sp>
      <p:sp>
        <p:nvSpPr>
          <p:cNvPr id="72709" name="Rectangle 4">
            <a:extLst>
              <a:ext uri="{FF2B5EF4-FFF2-40B4-BE49-F238E27FC236}">
                <a16:creationId xmlns:a16="http://schemas.microsoft.com/office/drawing/2014/main" id="{FCC233F8-6C00-46BB-9C85-819F593C7D29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456238" y="3602038"/>
            <a:ext cx="3514725" cy="223202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charset="0"/>
              <a:buNone/>
              <a:defRPr/>
            </a:pPr>
            <a:r>
              <a:rPr lang="en-US" sz="2400" i="1" dirty="0">
                <a:solidFill>
                  <a:srgbClr val="000099"/>
                </a:solidFill>
                <a:latin typeface="Gill Sans MT" panose="020B0502020104020203" pitchFamily="34" charset="0"/>
              </a:rPr>
              <a:t>one-hop numerical example: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>
                <a:latin typeface="Gill Sans MT" panose="020B0502020104020203" pitchFamily="34" charset="0"/>
              </a:rPr>
              <a:t>L</a:t>
            </a:r>
            <a:r>
              <a:rPr lang="en-US" sz="2400" dirty="0">
                <a:latin typeface="Gill Sans MT" panose="020B0502020104020203" pitchFamily="34" charset="0"/>
              </a:rPr>
              <a:t> = 7.5 Mbits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i="1" dirty="0">
                <a:latin typeface="Gill Sans MT" panose="020B0502020104020203" pitchFamily="34" charset="0"/>
              </a:rPr>
              <a:t>R</a:t>
            </a:r>
            <a:r>
              <a:rPr lang="en-US" sz="2400" dirty="0">
                <a:latin typeface="Gill Sans MT" panose="020B0502020104020203" pitchFamily="34" charset="0"/>
              </a:rPr>
              <a:t> = 1.5 Mbps</a:t>
            </a:r>
          </a:p>
          <a:p>
            <a:pPr marL="231775" indent="-231775" eaLnBrk="1" hangingPunct="1">
              <a:lnSpc>
                <a:spcPct val="90000"/>
              </a:lnSpc>
              <a:buSzTx/>
              <a:buFont typeface="Wingdings" charset="0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one-hop transmission delay = 5 sec</a:t>
            </a:r>
          </a:p>
        </p:txBody>
      </p:sp>
      <p:sp>
        <p:nvSpPr>
          <p:cNvPr id="59398" name="AutoShape 42">
            <a:extLst>
              <a:ext uri="{FF2B5EF4-FFF2-40B4-BE49-F238E27FC236}">
                <a16:creationId xmlns:a16="http://schemas.microsoft.com/office/drawing/2014/main" id="{A953DEDC-99F9-4AC2-954A-24E1C1BE9340}"/>
              </a:ext>
            </a:extLst>
          </p:cNvPr>
          <p:cNvSpPr>
            <a:spLocks/>
          </p:cNvSpPr>
          <p:nvPr/>
        </p:nvSpPr>
        <p:spPr bwMode="auto">
          <a:xfrm>
            <a:off x="4975225" y="5695950"/>
            <a:ext cx="152400" cy="728663"/>
          </a:xfrm>
          <a:prstGeom prst="rightBrace">
            <a:avLst>
              <a:gd name="adj1" fmla="val 50115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59399" name="Text Box 43">
            <a:extLst>
              <a:ext uri="{FF2B5EF4-FFF2-40B4-BE49-F238E27FC236}">
                <a16:creationId xmlns:a16="http://schemas.microsoft.com/office/drawing/2014/main" id="{1C1B775D-BE1A-4B55-9302-33A40CEDF2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1275" y="5999163"/>
            <a:ext cx="2797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000000"/>
                </a:solidFill>
                <a:latin typeface="Gill Sans MT" panose="020B0502020104020203" pitchFamily="34" charset="0"/>
              </a:rPr>
              <a:t>more on delay shortly …</a:t>
            </a:r>
          </a:p>
        </p:txBody>
      </p:sp>
      <p:sp>
        <p:nvSpPr>
          <p:cNvPr id="59400" name="Slide Number Placeholder 3">
            <a:extLst>
              <a:ext uri="{FF2B5EF4-FFF2-40B4-BE49-F238E27FC236}">
                <a16:creationId xmlns:a16="http://schemas.microsoft.com/office/drawing/2014/main" id="{F98D4B01-07D8-44EB-95B8-29A0D1D63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1-</a:t>
            </a:r>
            <a:fld id="{1C53F2AA-EB73-435F-B993-AD07B6E57CBD}" type="slidenum"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pPr/>
              <a:t>70</a:t>
            </a:fld>
            <a:endParaRPr lang="en-US" altLang="en-US" sz="120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48E837B-D166-4297-947E-74E7A19C608D}"/>
              </a:ext>
            </a:extLst>
          </p:cNvPr>
          <p:cNvSpPr txBox="1"/>
          <p:nvPr/>
        </p:nvSpPr>
        <p:spPr>
          <a:xfrm>
            <a:off x="882650" y="2679700"/>
            <a:ext cx="817853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Gill Sans MT" panose="020B0502020104020203" pitchFamily="34" charset="0"/>
              </a:rPr>
              <a:t>source</a:t>
            </a:r>
          </a:p>
        </p:txBody>
      </p:sp>
      <p:grpSp>
        <p:nvGrpSpPr>
          <p:cNvPr id="59402" name="Group 41">
            <a:extLst>
              <a:ext uri="{FF2B5EF4-FFF2-40B4-BE49-F238E27FC236}">
                <a16:creationId xmlns:a16="http://schemas.microsoft.com/office/drawing/2014/main" id="{8AD39503-7FCB-48FB-B7FA-85625828B260}"/>
              </a:ext>
            </a:extLst>
          </p:cNvPr>
          <p:cNvGrpSpPr>
            <a:grpSpLocks/>
          </p:cNvGrpSpPr>
          <p:nvPr/>
        </p:nvGrpSpPr>
        <p:grpSpPr bwMode="auto">
          <a:xfrm>
            <a:off x="1630363" y="2768600"/>
            <a:ext cx="1057275" cy="420688"/>
            <a:chOff x="1816230" y="6118900"/>
            <a:chExt cx="1843339" cy="739100"/>
          </a:xfrm>
        </p:grpSpPr>
        <p:pic>
          <p:nvPicPr>
            <p:cNvPr id="59463" name="Picture 8">
              <a:extLst>
                <a:ext uri="{FF2B5EF4-FFF2-40B4-BE49-F238E27FC236}">
                  <a16:creationId xmlns:a16="http://schemas.microsoft.com/office/drawing/2014/main" id="{A7CA7EAA-CE0A-47A9-9E82-C73D95FB68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16230" y="6144002"/>
              <a:ext cx="1843339" cy="71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B28858E-C7E3-4B07-8FBB-A2881359873F}"/>
                </a:ext>
              </a:extLst>
            </p:cNvPr>
            <p:cNvSpPr/>
            <p:nvPr/>
          </p:nvSpPr>
          <p:spPr>
            <a:xfrm rot="1049095">
              <a:off x="1947488" y="6118900"/>
              <a:ext cx="1650399" cy="462656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cxnSp>
        <p:nvCxnSpPr>
          <p:cNvPr id="59403" name="Straight Connector 42">
            <a:extLst>
              <a:ext uri="{FF2B5EF4-FFF2-40B4-BE49-F238E27FC236}">
                <a16:creationId xmlns:a16="http://schemas.microsoft.com/office/drawing/2014/main" id="{45AB9749-E6BA-47AD-9360-AB650935639A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576513" y="2874963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4" name="Group 43">
            <a:extLst>
              <a:ext uri="{FF2B5EF4-FFF2-40B4-BE49-F238E27FC236}">
                <a16:creationId xmlns:a16="http://schemas.microsoft.com/office/drawing/2014/main" id="{84FD4A4F-56BD-4362-A6BB-B123CB5100CB}"/>
              </a:ext>
            </a:extLst>
          </p:cNvPr>
          <p:cNvGrpSpPr>
            <a:grpSpLocks/>
          </p:cNvGrpSpPr>
          <p:nvPr/>
        </p:nvGrpSpPr>
        <p:grpSpPr bwMode="auto">
          <a:xfrm>
            <a:off x="3922713" y="2687638"/>
            <a:ext cx="1058862" cy="384175"/>
            <a:chOff x="5142253" y="5649029"/>
            <a:chExt cx="1304545" cy="695633"/>
          </a:xfrm>
        </p:grpSpPr>
        <p:grpSp>
          <p:nvGrpSpPr>
            <p:cNvPr id="59456" name="Group 92">
              <a:extLst>
                <a:ext uri="{FF2B5EF4-FFF2-40B4-BE49-F238E27FC236}">
                  <a16:creationId xmlns:a16="http://schemas.microsoft.com/office/drawing/2014/main" id="{A4FF68C8-FE8F-4EED-871C-B3CE0CD604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47271" y="5649029"/>
              <a:ext cx="1276350" cy="695633"/>
              <a:chOff x="4981575" y="5851547"/>
              <a:chExt cx="1276350" cy="695633"/>
            </a:xfrm>
          </p:grpSpPr>
          <p:pic>
            <p:nvPicPr>
              <p:cNvPr id="59459" name="Picture 95">
                <a:extLst>
                  <a:ext uri="{FF2B5EF4-FFF2-40B4-BE49-F238E27FC236}">
                    <a16:creationId xmlns:a16="http://schemas.microsoft.com/office/drawing/2014/main" id="{0B5D222A-9278-461A-96AB-832F7DD42E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81575" y="5944151"/>
                <a:ext cx="1276350" cy="6030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9460" name="Rectangle 96">
                <a:extLst>
                  <a:ext uri="{FF2B5EF4-FFF2-40B4-BE49-F238E27FC236}">
                    <a16:creationId xmlns:a16="http://schemas.microsoft.com/office/drawing/2014/main" id="{214F18A4-3B8A-462E-83B3-44EC2063D0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65959" y="6205112"/>
                <a:ext cx="44985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461" name="Rectangle 97">
                <a:extLst>
                  <a:ext uri="{FF2B5EF4-FFF2-40B4-BE49-F238E27FC236}">
                    <a16:creationId xmlns:a16="http://schemas.microsoft.com/office/drawing/2014/main" id="{7CE2B7B8-0E26-4B30-9F86-749E641D1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78008" y="6228108"/>
                <a:ext cx="62587" cy="224212"/>
              </a:xfrm>
              <a:prstGeom prst="rect">
                <a:avLst/>
              </a:prstGeom>
              <a:solidFill>
                <a:srgbClr val="BFBFB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462" name="Oval 98">
                <a:extLst>
                  <a:ext uri="{FF2B5EF4-FFF2-40B4-BE49-F238E27FC236}">
                    <a16:creationId xmlns:a16="http://schemas.microsoft.com/office/drawing/2014/main" id="{48D31739-B63C-48C0-8529-481770C89E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3497" y="5851547"/>
                <a:ext cx="1196974" cy="494417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59457" name="Rectangle 93">
              <a:extLst>
                <a:ext uri="{FF2B5EF4-FFF2-40B4-BE49-F238E27FC236}">
                  <a16:creationId xmlns:a16="http://schemas.microsoft.com/office/drawing/2014/main" id="{CE9D8FA4-79FC-47B5-AB88-F15BB4CF26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0741" y="5695021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458" name="Rectangle 94">
              <a:extLst>
                <a:ext uri="{FF2B5EF4-FFF2-40B4-BE49-F238E27FC236}">
                  <a16:creationId xmlns:a16="http://schemas.microsoft.com/office/drawing/2014/main" id="{84A49DEB-3E31-4CC7-AD94-A819FDFE9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253" y="5700770"/>
              <a:ext cx="86057" cy="1264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59405" name="Group 44">
            <a:extLst>
              <a:ext uri="{FF2B5EF4-FFF2-40B4-BE49-F238E27FC236}">
                <a16:creationId xmlns:a16="http://schemas.microsoft.com/office/drawing/2014/main" id="{5CDD9CE3-76B1-4F2A-A14B-758A10239FF9}"/>
              </a:ext>
            </a:extLst>
          </p:cNvPr>
          <p:cNvGrpSpPr>
            <a:grpSpLocks/>
          </p:cNvGrpSpPr>
          <p:nvPr/>
        </p:nvGrpSpPr>
        <p:grpSpPr bwMode="auto">
          <a:xfrm>
            <a:off x="3876675" y="1608138"/>
            <a:ext cx="1092200" cy="303212"/>
            <a:chOff x="5128542" y="4838701"/>
            <a:chExt cx="1300833" cy="530211"/>
          </a:xfrm>
        </p:grpSpPr>
        <p:pic>
          <p:nvPicPr>
            <p:cNvPr id="59453" name="Picture 2">
              <a:extLst>
                <a:ext uri="{FF2B5EF4-FFF2-40B4-BE49-F238E27FC236}">
                  <a16:creationId xmlns:a16="http://schemas.microsoft.com/office/drawing/2014/main" id="{BC2CC524-D90D-441B-A0A5-162F47FAD6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8542" y="4838701"/>
              <a:ext cx="1300833" cy="4913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Rectangle 90">
              <a:extLst>
                <a:ext uri="{FF2B5EF4-FFF2-40B4-BE49-F238E27FC236}">
                  <a16:creationId xmlns:a16="http://schemas.microsoft.com/office/drawing/2014/main" id="{D1015EE9-2565-4A40-AFCC-C399ED14C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27275" y="5219009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455" name="Rectangle 91">
              <a:extLst>
                <a:ext uri="{FF2B5EF4-FFF2-40B4-BE49-F238E27FC236}">
                  <a16:creationId xmlns:a16="http://schemas.microsoft.com/office/drawing/2014/main" id="{E0F72821-DBA8-444D-B530-9342BB3EB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58794" y="5241217"/>
              <a:ext cx="86974" cy="1276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59406" name="Group 45">
            <a:extLst>
              <a:ext uri="{FF2B5EF4-FFF2-40B4-BE49-F238E27FC236}">
                <a16:creationId xmlns:a16="http://schemas.microsoft.com/office/drawing/2014/main" id="{E44DFD2F-56B6-43DE-8E52-470839FFAE6B}"/>
              </a:ext>
            </a:extLst>
          </p:cNvPr>
          <p:cNvGrpSpPr>
            <a:grpSpLocks/>
          </p:cNvGrpSpPr>
          <p:nvPr/>
        </p:nvGrpSpPr>
        <p:grpSpPr bwMode="auto">
          <a:xfrm>
            <a:off x="1735138" y="1196975"/>
            <a:ext cx="1150937" cy="730250"/>
            <a:chOff x="2387973" y="4309243"/>
            <a:chExt cx="1771787" cy="1282262"/>
          </a:xfrm>
        </p:grpSpPr>
        <p:pic>
          <p:nvPicPr>
            <p:cNvPr id="59449" name="Picture 9">
              <a:extLst>
                <a:ext uri="{FF2B5EF4-FFF2-40B4-BE49-F238E27FC236}">
                  <a16:creationId xmlns:a16="http://schemas.microsoft.com/office/drawing/2014/main" id="{E7C797CB-2C3C-4528-B58A-D4EA7B9B57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3481" y="4309243"/>
              <a:ext cx="1285463" cy="128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83F901B5-AC6A-4075-8495-66B9A1A1D653}"/>
                </a:ext>
              </a:extLst>
            </p:cNvPr>
            <p:cNvSpPr/>
            <p:nvPr/>
          </p:nvSpPr>
          <p:spPr>
            <a:xfrm rot="11601822">
              <a:off x="2387973" y="5128665"/>
              <a:ext cx="1771787" cy="422704"/>
            </a:xfrm>
            <a:prstGeom prst="rect">
              <a:avLst/>
            </a:prstGeom>
            <a:gradFill>
              <a:gsLst>
                <a:gs pos="0">
                  <a:sysClr val="window" lastClr="FFFFFF"/>
                </a:gs>
                <a:gs pos="50000">
                  <a:sysClr val="window" lastClr="FFFFFF">
                    <a:alpha val="48000"/>
                  </a:sysClr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defRPr/>
              </a:pPr>
              <a:endParaRPr lang="en-US" sz="1800" dirty="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D44562B7-44BB-403D-935F-2021E0B9D286}"/>
              </a:ext>
            </a:extLst>
          </p:cNvPr>
          <p:cNvSpPr txBox="1"/>
          <p:nvPr/>
        </p:nvSpPr>
        <p:spPr>
          <a:xfrm>
            <a:off x="2935288" y="2908300"/>
            <a:ext cx="6896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Gill Sans MT" panose="020B0502020104020203" pitchFamily="34" charset="0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Gill Sans MT" panose="020B0502020104020203" pitchFamily="34" charset="0"/>
              </a:rPr>
              <a:t> bps</a:t>
            </a:r>
          </a:p>
        </p:txBody>
      </p:sp>
      <p:cxnSp>
        <p:nvCxnSpPr>
          <p:cNvPr id="59408" name="Straight Connector 47">
            <a:extLst>
              <a:ext uri="{FF2B5EF4-FFF2-40B4-BE49-F238E27FC236}">
                <a16:creationId xmlns:a16="http://schemas.microsoft.com/office/drawing/2014/main" id="{6BACA7D4-9453-4231-A63D-4EE522A82812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4967288" y="2879725"/>
            <a:ext cx="1738312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9409" name="Group 100">
            <a:extLst>
              <a:ext uri="{FF2B5EF4-FFF2-40B4-BE49-F238E27FC236}">
                <a16:creationId xmlns:a16="http://schemas.microsoft.com/office/drawing/2014/main" id="{E9612643-9ECF-4DEB-A5DC-07E95B74C071}"/>
              </a:ext>
            </a:extLst>
          </p:cNvPr>
          <p:cNvGrpSpPr>
            <a:grpSpLocks/>
          </p:cNvGrpSpPr>
          <p:nvPr/>
        </p:nvGrpSpPr>
        <p:grpSpPr bwMode="auto">
          <a:xfrm>
            <a:off x="5945188" y="2071688"/>
            <a:ext cx="1477962" cy="1284287"/>
            <a:chOff x="-44" y="1473"/>
            <a:chExt cx="981" cy="1105"/>
          </a:xfrm>
        </p:grpSpPr>
        <p:pic>
          <p:nvPicPr>
            <p:cNvPr id="59447" name="Picture 101" descr="desktop_computer_stylized_medium">
              <a:extLst>
                <a:ext uri="{FF2B5EF4-FFF2-40B4-BE49-F238E27FC236}">
                  <a16:creationId xmlns:a16="http://schemas.microsoft.com/office/drawing/2014/main" id="{AA38146E-77DD-4943-A7F7-5A19E28ED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Freeform 102">
              <a:extLst>
                <a:ext uri="{FF2B5EF4-FFF2-40B4-BE49-F238E27FC236}">
                  <a16:creationId xmlns:a16="http://schemas.microsoft.com/office/drawing/2014/main" id="{186471DF-9F2F-4737-9BA4-2BA03CB428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80"/>
              <a:ext cx="474" cy="505"/>
            </a:xfrm>
            <a:custGeom>
              <a:avLst/>
              <a:gdLst>
                <a:gd name="T0" fmla="*/ 0 w 356"/>
                <a:gd name="T1" fmla="*/ 0 h 368"/>
                <a:gd name="T2" fmla="*/ 300 w 356"/>
                <a:gd name="T3" fmla="*/ 14 h 368"/>
                <a:gd name="T4" fmla="*/ 356 w 356"/>
                <a:gd name="T5" fmla="*/ 294 h 368"/>
                <a:gd name="T6" fmla="*/ 78 w 356"/>
                <a:gd name="T7" fmla="*/ 368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ysClr val="window" lastClr="FFFFFF"/>
                </a:gs>
              </a:gsLst>
              <a:lin ang="2700000" scaled="1"/>
            </a:gradFill>
            <a:ln w="9525" cap="flat" cmpd="sng">
              <a:noFill/>
              <a:prstDash val="solid"/>
              <a:round/>
              <a:headEnd/>
              <a:tailEnd/>
            </a:ln>
          </p:spPr>
          <p:txBody>
            <a:bodyPr wrap="none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kern="0" dirty="0">
                <a:solidFill>
                  <a:prstClr val="black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C890BF53-E501-404C-B661-CE09DA441489}"/>
              </a:ext>
            </a:extLst>
          </p:cNvPr>
          <p:cNvSpPr txBox="1"/>
          <p:nvPr/>
        </p:nvSpPr>
        <p:spPr>
          <a:xfrm>
            <a:off x="7427913" y="2778125"/>
            <a:ext cx="1212191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Gill Sans MT" panose="020B0502020104020203" pitchFamily="34" charset="0"/>
              </a:rPr>
              <a:t>destination</a:t>
            </a:r>
          </a:p>
        </p:txBody>
      </p:sp>
      <p:sp>
        <p:nvSpPr>
          <p:cNvPr id="59411" name="TextBox 52">
            <a:extLst>
              <a:ext uri="{FF2B5EF4-FFF2-40B4-BE49-F238E27FC236}">
                <a16:creationId xmlns:a16="http://schemas.microsoft.com/office/drawing/2014/main" id="{E0931FFF-BF89-40D2-A4C5-F2B2654B16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2574925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Gill Sans MT" panose="020B0502020104020203" pitchFamily="34" charset="0"/>
              </a:rPr>
              <a:t>1</a:t>
            </a:r>
          </a:p>
        </p:txBody>
      </p:sp>
      <p:sp>
        <p:nvSpPr>
          <p:cNvPr id="59412" name="TextBox 53">
            <a:extLst>
              <a:ext uri="{FF2B5EF4-FFF2-40B4-BE49-F238E27FC236}">
                <a16:creationId xmlns:a16="http://schemas.microsoft.com/office/drawing/2014/main" id="{13E57312-1114-4086-B1C7-052286C4A8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688" y="2581275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Gill Sans MT" panose="020B0502020104020203" pitchFamily="34" charset="0"/>
              </a:rPr>
              <a:t>2</a:t>
            </a:r>
          </a:p>
        </p:txBody>
      </p:sp>
      <p:sp>
        <p:nvSpPr>
          <p:cNvPr id="59413" name="TextBox 54">
            <a:extLst>
              <a:ext uri="{FF2B5EF4-FFF2-40B4-BE49-F238E27FC236}">
                <a16:creationId xmlns:a16="http://schemas.microsoft.com/office/drawing/2014/main" id="{C4CC9B4F-6BE4-4E55-9FDF-0524E3DC5D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1363" y="2578100"/>
            <a:ext cx="287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600">
                <a:solidFill>
                  <a:srgbClr val="000000"/>
                </a:solidFill>
                <a:latin typeface="Gill Sans MT" panose="020B0502020104020203" pitchFamily="34" charset="0"/>
              </a:rPr>
              <a:t>3</a:t>
            </a:r>
          </a:p>
        </p:txBody>
      </p:sp>
      <p:grpSp>
        <p:nvGrpSpPr>
          <p:cNvPr id="59414" name="Group 55">
            <a:extLst>
              <a:ext uri="{FF2B5EF4-FFF2-40B4-BE49-F238E27FC236}">
                <a16:creationId xmlns:a16="http://schemas.microsoft.com/office/drawing/2014/main" id="{74FD06BE-6698-4863-808F-57E2C9220403}"/>
              </a:ext>
            </a:extLst>
          </p:cNvPr>
          <p:cNvGrpSpPr>
            <a:grpSpLocks/>
          </p:cNvGrpSpPr>
          <p:nvPr/>
        </p:nvGrpSpPr>
        <p:grpSpPr bwMode="auto">
          <a:xfrm>
            <a:off x="1744663" y="1873250"/>
            <a:ext cx="2935287" cy="841375"/>
            <a:chOff x="593766" y="5264055"/>
            <a:chExt cx="3597129" cy="1011695"/>
          </a:xfrm>
        </p:grpSpPr>
        <p:grpSp>
          <p:nvGrpSpPr>
            <p:cNvPr id="59418" name="Group 56">
              <a:extLst>
                <a:ext uri="{FF2B5EF4-FFF2-40B4-BE49-F238E27FC236}">
                  <a16:creationId xmlns:a16="http://schemas.microsoft.com/office/drawing/2014/main" id="{51064DD4-BE3A-4615-B4A3-AF92CDE7B98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27077" y="5264055"/>
              <a:ext cx="617671" cy="927313"/>
              <a:chOff x="2105936" y="5387204"/>
              <a:chExt cx="617671" cy="927313"/>
            </a:xfrm>
          </p:grpSpPr>
          <p:sp>
            <p:nvSpPr>
              <p:cNvPr id="59439" name="Rectangle 77">
                <a:extLst>
                  <a:ext uri="{FF2B5EF4-FFF2-40B4-BE49-F238E27FC236}">
                    <a16:creationId xmlns:a16="http://schemas.microsoft.com/office/drawing/2014/main" id="{476E63E1-389C-4CF7-BC96-0FF8C1DFAC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55" y="6049578"/>
                <a:ext cx="140072" cy="265331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76D6C7C-DCC7-415F-A1B1-6CBE97893423}"/>
                  </a:ext>
                </a:extLst>
              </p:cNvPr>
              <p:cNvSpPr/>
              <p:nvPr/>
            </p:nvSpPr>
            <p:spPr>
              <a:xfrm>
                <a:off x="2110248" y="5705984"/>
                <a:ext cx="466907" cy="608925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ED1575FA-999F-461A-BEFB-22C13BB962F0}"/>
                  </a:ext>
                </a:extLst>
              </p:cNvPr>
              <p:cNvSpPr/>
              <p:nvPr/>
            </p:nvSpPr>
            <p:spPr>
              <a:xfrm>
                <a:off x="2106358" y="5688804"/>
                <a:ext cx="616705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CE3B043-D172-4AB6-9403-17604E6553DE}"/>
                  </a:ext>
                </a:extLst>
              </p:cNvPr>
              <p:cNvSpPr/>
              <p:nvPr/>
            </p:nvSpPr>
            <p:spPr>
              <a:xfrm>
                <a:off x="2114139" y="5396749"/>
                <a:ext cx="595306" cy="647102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cxnSp>
            <p:nvCxnSpPr>
              <p:cNvPr id="59443" name="Straight Connector 81">
                <a:extLst>
                  <a:ext uri="{FF2B5EF4-FFF2-40B4-BE49-F238E27FC236}">
                    <a16:creationId xmlns:a16="http://schemas.microsoft.com/office/drawing/2014/main" id="{E0D74080-3947-4F64-93EA-61F29A843EBD}"/>
                  </a:ext>
                </a:extLst>
              </p:cNvPr>
              <p:cNvCxnSpPr>
                <a:cxnSpLocks noChangeShapeType="1"/>
                <a:stCxn id="81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4" name="Straight Connector 82">
                <a:extLst>
                  <a:ext uri="{FF2B5EF4-FFF2-40B4-BE49-F238E27FC236}">
                    <a16:creationId xmlns:a16="http://schemas.microsoft.com/office/drawing/2014/main" id="{971783E3-8FA3-4121-85D8-B1DF038B4072}"/>
                  </a:ext>
                </a:extLst>
              </p:cNvPr>
              <p:cNvCxnSpPr>
                <a:cxnSpLocks noChangeShapeType="1"/>
                <a:endCxn id="81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5" name="Straight Connector 83">
                <a:extLst>
                  <a:ext uri="{FF2B5EF4-FFF2-40B4-BE49-F238E27FC236}">
                    <a16:creationId xmlns:a16="http://schemas.microsoft.com/office/drawing/2014/main" id="{241F3F76-7437-4CC8-9694-67B84AC5A829}"/>
                  </a:ext>
                </a:extLst>
              </p:cNvPr>
              <p:cNvCxnSpPr>
                <a:cxnSpLocks noChangeShapeType="1"/>
                <a:endCxn id="81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46" name="Straight Connector 84">
                <a:extLst>
                  <a:ext uri="{FF2B5EF4-FFF2-40B4-BE49-F238E27FC236}">
                    <a16:creationId xmlns:a16="http://schemas.microsoft.com/office/drawing/2014/main" id="{C5D72E2A-1F0F-4BA0-B2F5-C566238A8F2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19" name="Group 57">
              <a:extLst>
                <a:ext uri="{FF2B5EF4-FFF2-40B4-BE49-F238E27FC236}">
                  <a16:creationId xmlns:a16="http://schemas.microsoft.com/office/drawing/2014/main" id="{2BACB3B2-40B3-4211-8975-C255ECE9DC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6802" y="5273580"/>
              <a:ext cx="617671" cy="927313"/>
              <a:chOff x="2105936" y="5387204"/>
              <a:chExt cx="617671" cy="927313"/>
            </a:xfrm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C9AE5AEC-70E0-43C0-A5CA-DFCC51C4D5A4}"/>
                  </a:ext>
                </a:extLst>
              </p:cNvPr>
              <p:cNvSpPr/>
              <p:nvPr/>
            </p:nvSpPr>
            <p:spPr>
              <a:xfrm>
                <a:off x="2110224" y="5706003"/>
                <a:ext cx="466907" cy="60892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0 w 967997"/>
                  <a:gd name="connsiteY0" fmla="*/ 0 h 2138362"/>
                  <a:gd name="connsiteX1" fmla="*/ 0 w 967997"/>
                  <a:gd name="connsiteY1" fmla="*/ 1190625 h 2138362"/>
                  <a:gd name="connsiteX2" fmla="*/ 966787 w 967997"/>
                  <a:gd name="connsiteY2" fmla="*/ 2138362 h 2138362"/>
                  <a:gd name="connsiteX3" fmla="*/ 967618 w 967997"/>
                  <a:gd name="connsiteY3" fmla="*/ 1495143 h 2138362"/>
                  <a:gd name="connsiteX4" fmla="*/ 0 w 967997"/>
                  <a:gd name="connsiteY4" fmla="*/ 0 h 2138362"/>
                  <a:gd name="connsiteX0" fmla="*/ 0 w 967997"/>
                  <a:gd name="connsiteY0" fmla="*/ 0 h 1424095"/>
                  <a:gd name="connsiteX1" fmla="*/ 0 w 967997"/>
                  <a:gd name="connsiteY1" fmla="*/ 476358 h 1424095"/>
                  <a:gd name="connsiteX2" fmla="*/ 966787 w 967997"/>
                  <a:gd name="connsiteY2" fmla="*/ 1424095 h 1424095"/>
                  <a:gd name="connsiteX3" fmla="*/ 967618 w 967997"/>
                  <a:gd name="connsiteY3" fmla="*/ 780876 h 1424095"/>
                  <a:gd name="connsiteX4" fmla="*/ 0 w 967997"/>
                  <a:gd name="connsiteY4" fmla="*/ 0 h 14240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7997" h="1424095">
                    <a:moveTo>
                      <a:pt x="0" y="0"/>
                    </a:moveTo>
                    <a:lnTo>
                      <a:pt x="0" y="476358"/>
                    </a:lnTo>
                    <a:lnTo>
                      <a:pt x="966787" y="1424095"/>
                    </a:lnTo>
                    <a:cubicBezTo>
                      <a:pt x="965200" y="958958"/>
                      <a:pt x="969205" y="1246013"/>
                      <a:pt x="967618" y="78087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A962DC2-920C-4E26-A017-863FA70F6AC8}"/>
                  </a:ext>
                </a:extLst>
              </p:cNvPr>
              <p:cNvSpPr/>
              <p:nvPr/>
            </p:nvSpPr>
            <p:spPr>
              <a:xfrm>
                <a:off x="2106333" y="5688824"/>
                <a:ext cx="616707" cy="355048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  <a:gd name="connsiteX0" fmla="*/ 233363 w 1277416"/>
                  <a:gd name="connsiteY0" fmla="*/ 0 h 813350"/>
                  <a:gd name="connsiteX1" fmla="*/ 0 w 1277416"/>
                  <a:gd name="connsiteY1" fmla="*/ 9439 h 813350"/>
                  <a:gd name="connsiteX2" fmla="*/ 952500 w 1277416"/>
                  <a:gd name="connsiteY2" fmla="*/ 752735 h 813350"/>
                  <a:gd name="connsiteX3" fmla="*/ 1277416 w 1277416"/>
                  <a:gd name="connsiteY3" fmla="*/ 813350 h 813350"/>
                  <a:gd name="connsiteX4" fmla="*/ 233363 w 1277416"/>
                  <a:gd name="connsiteY4" fmla="*/ 0 h 813350"/>
                  <a:gd name="connsiteX0" fmla="*/ 233363 w 1277416"/>
                  <a:gd name="connsiteY0" fmla="*/ 0 h 814795"/>
                  <a:gd name="connsiteX1" fmla="*/ 0 w 1277416"/>
                  <a:gd name="connsiteY1" fmla="*/ 9439 h 814795"/>
                  <a:gd name="connsiteX2" fmla="*/ 980474 w 1277416"/>
                  <a:gd name="connsiteY2" fmla="*/ 814795 h 814795"/>
                  <a:gd name="connsiteX3" fmla="*/ 1277416 w 1277416"/>
                  <a:gd name="connsiteY3" fmla="*/ 813350 h 814795"/>
                  <a:gd name="connsiteX4" fmla="*/ 233363 w 1277416"/>
                  <a:gd name="connsiteY4" fmla="*/ 0 h 814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77416" h="814795">
                    <a:moveTo>
                      <a:pt x="233363" y="0"/>
                    </a:moveTo>
                    <a:lnTo>
                      <a:pt x="0" y="9439"/>
                    </a:lnTo>
                    <a:lnTo>
                      <a:pt x="980474" y="814795"/>
                    </a:lnTo>
                    <a:cubicBezTo>
                      <a:pt x="1088424" y="806858"/>
                      <a:pt x="1074215" y="806999"/>
                      <a:pt x="1277416" y="813350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433" name="Rectangle 71">
                <a:extLst>
                  <a:ext uri="{FF2B5EF4-FFF2-40B4-BE49-F238E27FC236}">
                    <a16:creationId xmlns:a16="http://schemas.microsoft.com/office/drawing/2014/main" id="{385E6227-0098-499C-92C3-BF0FD85BEB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131" y="6049598"/>
                <a:ext cx="140072" cy="265332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074AC0D0-C46D-4103-A37A-26CA043F8209}"/>
                  </a:ext>
                </a:extLst>
              </p:cNvPr>
              <p:cNvSpPr/>
              <p:nvPr/>
            </p:nvSpPr>
            <p:spPr>
              <a:xfrm>
                <a:off x="2114115" y="5396768"/>
                <a:ext cx="595306" cy="647103"/>
              </a:xfrm>
              <a:custGeom>
                <a:avLst/>
                <a:gdLst>
                  <a:gd name="connsiteX0" fmla="*/ 5411 w 597877"/>
                  <a:gd name="connsiteY0" fmla="*/ 13527 h 646573"/>
                  <a:gd name="connsiteX1" fmla="*/ 0 w 597877"/>
                  <a:gd name="connsiteY1" fmla="*/ 305702 h 646573"/>
                  <a:gd name="connsiteX2" fmla="*/ 457200 w 597877"/>
                  <a:gd name="connsiteY2" fmla="*/ 646573 h 646573"/>
                  <a:gd name="connsiteX3" fmla="*/ 597877 w 597877"/>
                  <a:gd name="connsiteY3" fmla="*/ 646573 h 646573"/>
                  <a:gd name="connsiteX4" fmla="*/ 595172 w 597877"/>
                  <a:gd name="connsiteY4" fmla="*/ 321934 h 646573"/>
                  <a:gd name="connsiteX5" fmla="*/ 110919 w 597877"/>
                  <a:gd name="connsiteY5" fmla="*/ 0 h 646573"/>
                  <a:gd name="connsiteX6" fmla="*/ 5411 w 597877"/>
                  <a:gd name="connsiteY6" fmla="*/ 13527 h 646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97877" h="646573">
                    <a:moveTo>
                      <a:pt x="5411" y="13527"/>
                    </a:moveTo>
                    <a:lnTo>
                      <a:pt x="0" y="305702"/>
                    </a:lnTo>
                    <a:lnTo>
                      <a:pt x="457200" y="646573"/>
                    </a:lnTo>
                    <a:lnTo>
                      <a:pt x="597877" y="646573"/>
                    </a:lnTo>
                    <a:cubicBezTo>
                      <a:pt x="596975" y="538360"/>
                      <a:pt x="596074" y="430147"/>
                      <a:pt x="595172" y="321934"/>
                    </a:cubicBezTo>
                    <a:lnTo>
                      <a:pt x="110919" y="0"/>
                    </a:lnTo>
                    <a:lnTo>
                      <a:pt x="5411" y="13527"/>
                    </a:lnTo>
                    <a:close/>
                  </a:path>
                </a:pathLst>
              </a:custGeom>
              <a:noFill/>
              <a:ln w="12700" cap="flat" cmpd="sng" algn="ctr">
                <a:solidFill>
                  <a:sysClr val="windowText" lastClr="000000"/>
                </a:solidFill>
                <a:prstDash val="sysDash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cxnSp>
            <p:nvCxnSpPr>
              <p:cNvPr id="59435" name="Straight Connector 73">
                <a:extLst>
                  <a:ext uri="{FF2B5EF4-FFF2-40B4-BE49-F238E27FC236}">
                    <a16:creationId xmlns:a16="http://schemas.microsoft.com/office/drawing/2014/main" id="{761C8001-617E-427B-82F5-DC036B1F5369}"/>
                  </a:ext>
                </a:extLst>
              </p:cNvPr>
              <p:cNvCxnSpPr>
                <a:cxnSpLocks noChangeShapeType="1"/>
                <a:stCxn id="73" idx="0"/>
              </p:cNvCxnSpPr>
              <p:nvPr/>
            </p:nvCxnSpPr>
            <p:spPr bwMode="auto">
              <a:xfrm>
                <a:off x="2118270" y="5410651"/>
                <a:ext cx="446379" cy="311112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6" name="Straight Connector 74">
                <a:extLst>
                  <a:ext uri="{FF2B5EF4-FFF2-40B4-BE49-F238E27FC236}">
                    <a16:creationId xmlns:a16="http://schemas.microsoft.com/office/drawing/2014/main" id="{A3E1302B-101F-494F-A13F-F9F0B97B8258}"/>
                  </a:ext>
                </a:extLst>
              </p:cNvPr>
              <p:cNvCxnSpPr>
                <a:cxnSpLocks noChangeShapeType="1"/>
                <a:endCxn id="73" idx="4"/>
              </p:cNvCxnSpPr>
              <p:nvPr/>
            </p:nvCxnSpPr>
            <p:spPr bwMode="auto">
              <a:xfrm flipV="1">
                <a:off x="2567354" y="5719058"/>
                <a:ext cx="140677" cy="2705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7" name="Straight Connector 75">
                <a:extLst>
                  <a:ext uri="{FF2B5EF4-FFF2-40B4-BE49-F238E27FC236}">
                    <a16:creationId xmlns:a16="http://schemas.microsoft.com/office/drawing/2014/main" id="{5C40D1A1-0443-461D-BE97-9689356A8AAC}"/>
                  </a:ext>
                </a:extLst>
              </p:cNvPr>
              <p:cNvCxnSpPr>
                <a:cxnSpLocks noChangeShapeType="1"/>
                <a:endCxn id="73" idx="2"/>
              </p:cNvCxnSpPr>
              <p:nvPr/>
            </p:nvCxnSpPr>
            <p:spPr bwMode="auto">
              <a:xfrm flipH="1">
                <a:off x="2570059" y="5721763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9438" name="Straight Connector 76">
                <a:extLst>
                  <a:ext uri="{FF2B5EF4-FFF2-40B4-BE49-F238E27FC236}">
                    <a16:creationId xmlns:a16="http://schemas.microsoft.com/office/drawing/2014/main" id="{DEC7161D-DF48-411D-930A-99297465652D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2221974" y="5387204"/>
                <a:ext cx="2705" cy="32193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59420" name="Group 58">
              <a:extLst>
                <a:ext uri="{FF2B5EF4-FFF2-40B4-BE49-F238E27FC236}">
                  <a16:creationId xmlns:a16="http://schemas.microsoft.com/office/drawing/2014/main" id="{634B7377-BACA-4B8B-833F-DDAF1F4A5F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1797" y="5294415"/>
              <a:ext cx="605641" cy="915203"/>
              <a:chOff x="335231" y="4405745"/>
              <a:chExt cx="1252537" cy="2138362"/>
            </a:xfrm>
          </p:grpSpPr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93933BD5-B998-4690-8C4A-97D0409014FA}"/>
                  </a:ext>
                </a:extLst>
              </p:cNvPr>
              <p:cNvSpPr/>
              <p:nvPr/>
            </p:nvSpPr>
            <p:spPr>
              <a:xfrm>
                <a:off x="333961" y="4406169"/>
                <a:ext cx="969641" cy="213635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BCB0DEDB-C05A-4639-8362-E2F9E5F31B33}"/>
                  </a:ext>
                </a:extLst>
              </p:cNvPr>
              <p:cNvSpPr/>
              <p:nvPr/>
            </p:nvSpPr>
            <p:spPr>
              <a:xfrm>
                <a:off x="350055" y="4410631"/>
                <a:ext cx="1239211" cy="771583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430" name="Rectangle 68">
                <a:extLst>
                  <a:ext uri="{FF2B5EF4-FFF2-40B4-BE49-F238E27FC236}">
                    <a16:creationId xmlns:a16="http://schemas.microsoft.com/office/drawing/2014/main" id="{CFE6D4CF-F237-4951-801C-FCC6A3B41F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9580" y="5177755"/>
                <a:ext cx="289686" cy="1351386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59421" name="Rectangle 59">
              <a:extLst>
                <a:ext uri="{FF2B5EF4-FFF2-40B4-BE49-F238E27FC236}">
                  <a16:creationId xmlns:a16="http://schemas.microsoft.com/office/drawing/2014/main" id="{FA8424C2-2EF1-4ADF-8243-83026C918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8851" y="6126859"/>
              <a:ext cx="2180844" cy="64901"/>
            </a:xfrm>
            <a:prstGeom prst="rect">
              <a:avLst/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59422" name="Right Arrow 60">
              <a:extLst>
                <a:ext uri="{FF2B5EF4-FFF2-40B4-BE49-F238E27FC236}">
                  <a16:creationId xmlns:a16="http://schemas.microsoft.com/office/drawing/2014/main" id="{2D4D574D-8692-4A2E-937A-BEA5A547F1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6720" y="6056232"/>
              <a:ext cx="266527" cy="219518"/>
            </a:xfrm>
            <a:prstGeom prst="rightArrow">
              <a:avLst>
                <a:gd name="adj1" fmla="val 13889"/>
                <a:gd name="adj2" fmla="val 53703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59423" name="Group 61">
              <a:extLst>
                <a:ext uri="{FF2B5EF4-FFF2-40B4-BE49-F238E27FC236}">
                  <a16:creationId xmlns:a16="http://schemas.microsoft.com/office/drawing/2014/main" id="{238E24A1-D7F4-4BDB-85BD-63F92164CDE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3766" y="5284519"/>
              <a:ext cx="605641" cy="915203"/>
              <a:chOff x="335231" y="4405745"/>
              <a:chExt cx="1252537" cy="2138362"/>
            </a:xfrm>
          </p:grpSpPr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BA3F618-3883-4A39-A8BF-F216DB5B23AB}"/>
                  </a:ext>
                </a:extLst>
              </p:cNvPr>
              <p:cNvSpPr/>
              <p:nvPr/>
            </p:nvSpPr>
            <p:spPr>
              <a:xfrm>
                <a:off x="335231" y="4406992"/>
                <a:ext cx="965619" cy="2136350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66787" h="2138362">
                    <a:moveTo>
                      <a:pt x="0" y="0"/>
                    </a:moveTo>
                    <a:lnTo>
                      <a:pt x="0" y="1190625"/>
                    </a:lnTo>
                    <a:lnTo>
                      <a:pt x="966787" y="2138362"/>
                    </a:lnTo>
                    <a:cubicBezTo>
                      <a:pt x="965200" y="1673225"/>
                      <a:pt x="963612" y="1208087"/>
                      <a:pt x="962025" y="74295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F81BD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901EB734-7D46-47BB-A3C2-3EB1B93B8A94}"/>
                  </a:ext>
                </a:extLst>
              </p:cNvPr>
              <p:cNvSpPr/>
              <p:nvPr/>
            </p:nvSpPr>
            <p:spPr>
              <a:xfrm>
                <a:off x="351325" y="4411451"/>
                <a:ext cx="1235186" cy="771586"/>
              </a:xfrm>
              <a:custGeom>
                <a:avLst/>
                <a:gdLst>
                  <a:gd name="connsiteX0" fmla="*/ 0 w 966787"/>
                  <a:gd name="connsiteY0" fmla="*/ 0 h 2138362"/>
                  <a:gd name="connsiteX1" fmla="*/ 0 w 966787"/>
                  <a:gd name="connsiteY1" fmla="*/ 1190625 h 2138362"/>
                  <a:gd name="connsiteX2" fmla="*/ 966787 w 966787"/>
                  <a:gd name="connsiteY2" fmla="*/ 2138362 h 2138362"/>
                  <a:gd name="connsiteX3" fmla="*/ 962025 w 966787"/>
                  <a:gd name="connsiteY3" fmla="*/ 742950 h 2138362"/>
                  <a:gd name="connsiteX4" fmla="*/ 0 w 966787"/>
                  <a:gd name="connsiteY4" fmla="*/ 0 h 2138362"/>
                  <a:gd name="connsiteX0" fmla="*/ 928688 w 1895475"/>
                  <a:gd name="connsiteY0" fmla="*/ 0 h 2138362"/>
                  <a:gd name="connsiteX1" fmla="*/ 0 w 1895475"/>
                  <a:gd name="connsiteY1" fmla="*/ 461963 h 2138362"/>
                  <a:gd name="connsiteX2" fmla="*/ 1895475 w 1895475"/>
                  <a:gd name="connsiteY2" fmla="*/ 2138362 h 2138362"/>
                  <a:gd name="connsiteX3" fmla="*/ 1890713 w 1895475"/>
                  <a:gd name="connsiteY3" fmla="*/ 742950 h 2138362"/>
                  <a:gd name="connsiteX4" fmla="*/ 928688 w 1895475"/>
                  <a:gd name="connsiteY4" fmla="*/ 0 h 213836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890713 w 1895475"/>
                  <a:gd name="connsiteY3" fmla="*/ 342900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143000 w 1895475"/>
                  <a:gd name="connsiteY3" fmla="*/ 7762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895475"/>
                  <a:gd name="connsiteY0" fmla="*/ 0 h 1738312"/>
                  <a:gd name="connsiteX1" fmla="*/ 0 w 1895475"/>
                  <a:gd name="connsiteY1" fmla="*/ 61913 h 1738312"/>
                  <a:gd name="connsiteX2" fmla="*/ 1895475 w 1895475"/>
                  <a:gd name="connsiteY2" fmla="*/ 1738312 h 1738312"/>
                  <a:gd name="connsiteX3" fmla="*/ 1238250 w 1895475"/>
                  <a:gd name="connsiteY3" fmla="*/ 814388 h 1738312"/>
                  <a:gd name="connsiteX4" fmla="*/ 247650 w 1895475"/>
                  <a:gd name="connsiteY4" fmla="*/ 0 h 1738312"/>
                  <a:gd name="connsiteX0" fmla="*/ 247650 w 1238250"/>
                  <a:gd name="connsiteY0" fmla="*/ 0 h 862012"/>
                  <a:gd name="connsiteX1" fmla="*/ 0 w 1238250"/>
                  <a:gd name="connsiteY1" fmla="*/ 61913 h 862012"/>
                  <a:gd name="connsiteX2" fmla="*/ 947738 w 1238250"/>
                  <a:gd name="connsiteY2" fmla="*/ 862012 h 862012"/>
                  <a:gd name="connsiteX3" fmla="*/ 1238250 w 1238250"/>
                  <a:gd name="connsiteY3" fmla="*/ 814388 h 862012"/>
                  <a:gd name="connsiteX4" fmla="*/ 247650 w 1238250"/>
                  <a:gd name="connsiteY4" fmla="*/ 0 h 8620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47650 w 1238250"/>
                  <a:gd name="connsiteY0" fmla="*/ 0 h 823912"/>
                  <a:gd name="connsiteX1" fmla="*/ 0 w 1238250"/>
                  <a:gd name="connsiteY1" fmla="*/ 61913 h 823912"/>
                  <a:gd name="connsiteX2" fmla="*/ 952500 w 1238250"/>
                  <a:gd name="connsiteY2" fmla="*/ 823912 h 823912"/>
                  <a:gd name="connsiteX3" fmla="*/ 1238250 w 1238250"/>
                  <a:gd name="connsiteY3" fmla="*/ 814388 h 823912"/>
                  <a:gd name="connsiteX4" fmla="*/ 247650 w 1238250"/>
                  <a:gd name="connsiteY4" fmla="*/ 0 h 823912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8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6"/>
                  <a:gd name="connsiteX1" fmla="*/ 0 w 1238250"/>
                  <a:gd name="connsiteY1" fmla="*/ 4763 h 773376"/>
                  <a:gd name="connsiteX2" fmla="*/ 952500 w 1238250"/>
                  <a:gd name="connsiteY2" fmla="*/ 766762 h 773376"/>
                  <a:gd name="connsiteX3" fmla="*/ 1238250 w 1238250"/>
                  <a:gd name="connsiteY3" fmla="*/ 771525 h 773376"/>
                  <a:gd name="connsiteX4" fmla="*/ 233363 w 1238250"/>
                  <a:gd name="connsiteY4" fmla="*/ 0 h 773376"/>
                  <a:gd name="connsiteX0" fmla="*/ 233363 w 1238250"/>
                  <a:gd name="connsiteY0" fmla="*/ 0 h 766762"/>
                  <a:gd name="connsiteX1" fmla="*/ 0 w 1238250"/>
                  <a:gd name="connsiteY1" fmla="*/ 4763 h 766762"/>
                  <a:gd name="connsiteX2" fmla="*/ 952500 w 1238250"/>
                  <a:gd name="connsiteY2" fmla="*/ 766762 h 766762"/>
                  <a:gd name="connsiteX3" fmla="*/ 1238250 w 1238250"/>
                  <a:gd name="connsiteY3" fmla="*/ 757236 h 766762"/>
                  <a:gd name="connsiteX4" fmla="*/ 233363 w 1238250"/>
                  <a:gd name="connsiteY4" fmla="*/ 0 h 766762"/>
                  <a:gd name="connsiteX0" fmla="*/ 233363 w 1238250"/>
                  <a:gd name="connsiteY0" fmla="*/ 0 h 773375"/>
                  <a:gd name="connsiteX1" fmla="*/ 0 w 1238250"/>
                  <a:gd name="connsiteY1" fmla="*/ 4763 h 773375"/>
                  <a:gd name="connsiteX2" fmla="*/ 952500 w 1238250"/>
                  <a:gd name="connsiteY2" fmla="*/ 766762 h 773375"/>
                  <a:gd name="connsiteX3" fmla="*/ 1238250 w 1238250"/>
                  <a:gd name="connsiteY3" fmla="*/ 771523 h 773375"/>
                  <a:gd name="connsiteX4" fmla="*/ 233363 w 1238250"/>
                  <a:gd name="connsiteY4" fmla="*/ 0 h 773375"/>
                  <a:gd name="connsiteX0" fmla="*/ 233363 w 1238250"/>
                  <a:gd name="connsiteY0" fmla="*/ 0 h 771523"/>
                  <a:gd name="connsiteX1" fmla="*/ 0 w 1238250"/>
                  <a:gd name="connsiteY1" fmla="*/ 4763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71523"/>
                  <a:gd name="connsiteX1" fmla="*/ 0 w 1238250"/>
                  <a:gd name="connsiteY1" fmla="*/ 23466 h 771523"/>
                  <a:gd name="connsiteX2" fmla="*/ 952500 w 1238250"/>
                  <a:gd name="connsiteY2" fmla="*/ 766762 h 771523"/>
                  <a:gd name="connsiteX3" fmla="*/ 1238250 w 1238250"/>
                  <a:gd name="connsiteY3" fmla="*/ 771523 h 771523"/>
                  <a:gd name="connsiteX4" fmla="*/ 233363 w 1238250"/>
                  <a:gd name="connsiteY4" fmla="*/ 0 h 771523"/>
                  <a:gd name="connsiteX0" fmla="*/ 233363 w 1238250"/>
                  <a:gd name="connsiteY0" fmla="*/ 0 h 757496"/>
                  <a:gd name="connsiteX1" fmla="*/ 0 w 1238250"/>
                  <a:gd name="connsiteY1" fmla="*/ 9439 h 757496"/>
                  <a:gd name="connsiteX2" fmla="*/ 952500 w 1238250"/>
                  <a:gd name="connsiteY2" fmla="*/ 752735 h 757496"/>
                  <a:gd name="connsiteX3" fmla="*/ 1238250 w 1238250"/>
                  <a:gd name="connsiteY3" fmla="*/ 757496 h 757496"/>
                  <a:gd name="connsiteX4" fmla="*/ 233363 w 1238250"/>
                  <a:gd name="connsiteY4" fmla="*/ 0 h 757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0" h="757496">
                    <a:moveTo>
                      <a:pt x="233363" y="0"/>
                    </a:moveTo>
                    <a:lnTo>
                      <a:pt x="0" y="9439"/>
                    </a:lnTo>
                    <a:lnTo>
                      <a:pt x="952500" y="752735"/>
                    </a:lnTo>
                    <a:cubicBezTo>
                      <a:pt x="1060450" y="744798"/>
                      <a:pt x="1035049" y="751145"/>
                      <a:pt x="1238250" y="757496"/>
                    </a:cubicBezTo>
                    <a:lnTo>
                      <a:pt x="233363" y="0"/>
                    </a:lnTo>
                    <a:close/>
                  </a:path>
                </a:pathLst>
              </a:custGeom>
              <a:solidFill>
                <a:srgbClr val="0099CC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kern="0" dirty="0">
                  <a:solidFill>
                    <a:sysClr val="window" lastClr="FFFFFF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9427" name="Rectangle 65">
                <a:extLst>
                  <a:ext uri="{FF2B5EF4-FFF2-40B4-BE49-F238E27FC236}">
                    <a16:creationId xmlns:a16="http://schemas.microsoft.com/office/drawing/2014/main" id="{730033CC-02E9-410F-A7C2-25A48B738B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96825" y="5178575"/>
                <a:ext cx="289686" cy="1351389"/>
              </a:xfrm>
              <a:prstGeom prst="rect">
                <a:avLst/>
              </a:prstGeom>
              <a:solidFill>
                <a:srgbClr val="33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FFFF"/>
                  </a:solidFill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59424" name="Right Arrow 62">
              <a:extLst>
                <a:ext uri="{FF2B5EF4-FFF2-40B4-BE49-F238E27FC236}">
                  <a16:creationId xmlns:a16="http://schemas.microsoft.com/office/drawing/2014/main" id="{A3704181-11A8-44BA-965F-AA7C2642459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5245926">
              <a:off x="3947358" y="5684800"/>
              <a:ext cx="267240" cy="219835"/>
            </a:xfrm>
            <a:prstGeom prst="rightArrow">
              <a:avLst>
                <a:gd name="adj1" fmla="val 13889"/>
                <a:gd name="adj2" fmla="val 53702"/>
              </a:avLst>
            </a:prstGeom>
            <a:solidFill>
              <a:srgbClr val="33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FFFF"/>
                </a:solidFill>
                <a:latin typeface="Gill Sans MT" panose="020B0502020104020203" pitchFamily="34" charset="0"/>
              </a:endParaRPr>
            </a:p>
          </p:txBody>
        </p:sp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6E9E2830-60D6-426F-A51D-57A1DF00C39F}"/>
              </a:ext>
            </a:extLst>
          </p:cNvPr>
          <p:cNvSpPr txBox="1"/>
          <p:nvPr/>
        </p:nvSpPr>
        <p:spPr>
          <a:xfrm>
            <a:off x="541338" y="1903413"/>
            <a:ext cx="1181100" cy="533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Gill Sans MT" panose="020B0502020104020203" pitchFamily="34" charset="0"/>
              </a:rPr>
              <a:t>L</a:t>
            </a:r>
            <a:r>
              <a:rPr lang="en-US" sz="1800" kern="0" dirty="0">
                <a:solidFill>
                  <a:prstClr val="black"/>
                </a:solidFill>
                <a:latin typeface="Gill Sans MT" panose="020B0502020104020203" pitchFamily="34" charset="0"/>
              </a:rPr>
              <a:t> bits</a:t>
            </a:r>
          </a:p>
          <a:p>
            <a:pPr eaLnBrk="1" fontAlgn="auto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kern="0" dirty="0">
                <a:solidFill>
                  <a:prstClr val="black"/>
                </a:solidFill>
                <a:latin typeface="Gill Sans MT" panose="020B0502020104020203" pitchFamily="34" charset="0"/>
              </a:rPr>
              <a:t>per packet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182EB79-D76F-4C65-9028-16522894A6C1}"/>
              </a:ext>
            </a:extLst>
          </p:cNvPr>
          <p:cNvSpPr txBox="1"/>
          <p:nvPr/>
        </p:nvSpPr>
        <p:spPr>
          <a:xfrm>
            <a:off x="5334000" y="2898775"/>
            <a:ext cx="68961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i="1" kern="0" dirty="0">
                <a:solidFill>
                  <a:prstClr val="black"/>
                </a:solidFill>
                <a:latin typeface="Gill Sans MT" panose="020B0502020104020203" pitchFamily="34" charset="0"/>
              </a:rPr>
              <a:t>R</a:t>
            </a:r>
            <a:r>
              <a:rPr lang="en-US" sz="1800" kern="0" dirty="0">
                <a:solidFill>
                  <a:prstClr val="black"/>
                </a:solidFill>
                <a:latin typeface="Gill Sans MT" panose="020B0502020104020203" pitchFamily="34" charset="0"/>
              </a:rPr>
              <a:t> bps</a:t>
            </a:r>
          </a:p>
        </p:txBody>
      </p:sp>
      <p:sp>
        <p:nvSpPr>
          <p:cNvPr id="59417" name="Rectangle 3">
            <a:extLst>
              <a:ext uri="{FF2B5EF4-FFF2-40B4-BE49-F238E27FC236}">
                <a16:creationId xmlns:a16="http://schemas.microsoft.com/office/drawing/2014/main" id="{AEBC53BF-41AE-463F-83F6-EB64282C4B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13" y="5711825"/>
            <a:ext cx="460216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</a:rPr>
              <a:t>end-end delay = 2</a:t>
            </a:r>
            <a:r>
              <a:rPr lang="en-US" altLang="en-US" i="1">
                <a:latin typeface="Gill Sans MT" panose="020B0502020104020203" pitchFamily="34" charset="0"/>
              </a:rPr>
              <a:t>L</a:t>
            </a:r>
            <a:r>
              <a:rPr lang="en-US" altLang="en-US">
                <a:latin typeface="Gill Sans MT" panose="020B0502020104020203" pitchFamily="34" charset="0"/>
              </a:rPr>
              <a:t>/</a:t>
            </a:r>
            <a:r>
              <a:rPr lang="en-US" altLang="en-US" i="1">
                <a:latin typeface="Gill Sans MT" panose="020B0502020104020203" pitchFamily="34" charset="0"/>
              </a:rPr>
              <a:t>R</a:t>
            </a:r>
            <a:r>
              <a:rPr lang="en-US" altLang="en-US">
                <a:latin typeface="Gill Sans MT" panose="020B0502020104020203" pitchFamily="34" charset="0"/>
              </a:rPr>
              <a:t> (assuming zero propagation delay)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3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8B818DA6-4F34-43CD-B39B-53FD4B77ADE6}" type="slidenum">
              <a:rPr lang="en-US">
                <a:latin typeface="Gill Sans MT" panose="020B0502020104020203" pitchFamily="34" charset="0"/>
              </a:rPr>
              <a:pPr/>
              <a:t>71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51248" name="Rectangle 16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Packet switching versus circuit switching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351249" name="Rectangle 17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81200"/>
            <a:ext cx="3810000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1 Mb/s link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each user: 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100 kb/s when “active”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active 10% of time</a:t>
            </a:r>
          </a:p>
          <a:p>
            <a:pPr lvl="1"/>
            <a:endParaRPr lang="en-US" sz="20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F3300"/>
                </a:solidFill>
                <a:latin typeface="Gill Sans MT" panose="020B0502020104020203" pitchFamily="34" charset="0"/>
              </a:rPr>
              <a:t>circuit-switching: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10 users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i="1" dirty="0">
                <a:solidFill>
                  <a:srgbClr val="FF3300"/>
                </a:solidFill>
                <a:latin typeface="Gill Sans MT" panose="020B0502020104020203" pitchFamily="34" charset="0"/>
              </a:rPr>
              <a:t>packet switching: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</a:p>
          <a:p>
            <a:pPr lvl="1"/>
            <a:r>
              <a:rPr lang="en-US" sz="2000" dirty="0">
                <a:latin typeface="Gill Sans MT" panose="020B0502020104020203" pitchFamily="34" charset="0"/>
              </a:rPr>
              <a:t>with 35 users, probability &gt; 10 active at same time is less than .0004</a:t>
            </a:r>
          </a:p>
          <a:p>
            <a:endParaRPr lang="en-US" sz="2400" dirty="0">
              <a:latin typeface="Gill Sans MT" panose="020B0502020104020203" pitchFamily="34" charset="0"/>
            </a:endParaRPr>
          </a:p>
        </p:txBody>
      </p:sp>
      <p:sp>
        <p:nvSpPr>
          <p:cNvPr id="351250" name="Rectangle 18"/>
          <p:cNvSpPr>
            <a:spLocks noGrp="1" noChangeArrowheads="1"/>
          </p:cNvSpPr>
          <p:nvPr>
            <p:ph type="body" sz="half" idx="2"/>
          </p:nvPr>
        </p:nvSpPr>
        <p:spPr>
          <a:xfrm>
            <a:off x="257175" y="1293813"/>
            <a:ext cx="8715375" cy="609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i="1">
                <a:solidFill>
                  <a:srgbClr val="FF3300"/>
                </a:solidFill>
                <a:latin typeface="Gill Sans MT" panose="020B0502020104020203" pitchFamily="34" charset="0"/>
              </a:rPr>
              <a:t>Packet switching allows more users to use network!</a:t>
            </a:r>
          </a:p>
        </p:txBody>
      </p:sp>
      <p:sp>
        <p:nvSpPr>
          <p:cNvPr id="351258" name="Text Box 26"/>
          <p:cNvSpPr txBox="1">
            <a:spLocks noChangeArrowheads="1"/>
          </p:cNvSpPr>
          <p:nvPr/>
        </p:nvSpPr>
        <p:spPr bwMode="auto">
          <a:xfrm>
            <a:off x="4572000" y="5116459"/>
            <a:ext cx="3872855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srgbClr val="C00000"/>
                </a:solidFill>
                <a:latin typeface="Gill Sans MT" panose="020B0502020104020203" pitchFamily="34" charset="0"/>
              </a:rPr>
              <a:t>Q</a:t>
            </a:r>
            <a:r>
              <a:rPr lang="en-US" sz="2000" dirty="0">
                <a:latin typeface="Gill Sans MT" panose="020B0502020104020203" pitchFamily="34" charset="0"/>
              </a:rPr>
              <a:t>: how did we get value 0.0004?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Use </a:t>
            </a:r>
            <a:r>
              <a:rPr lang="en-US" sz="2000" i="1" dirty="0">
                <a:latin typeface="Gill Sans MT" panose="020B0502020104020203" pitchFamily="34" charset="0"/>
              </a:rPr>
              <a:t>binomial</a:t>
            </a:r>
            <a:r>
              <a:rPr lang="en-US" sz="2000" dirty="0">
                <a:latin typeface="Gill Sans MT" panose="020B0502020104020203" pitchFamily="34" charset="0"/>
              </a:rPr>
              <a:t> distribution … </a:t>
            </a:r>
          </a:p>
          <a:p>
            <a:r>
              <a:rPr lang="en-US" sz="2000" i="1" dirty="0">
                <a:solidFill>
                  <a:srgbClr val="C00000"/>
                </a:solidFill>
                <a:latin typeface="Gill Sans MT" panose="020B0502020104020203" pitchFamily="34" charset="0"/>
              </a:rPr>
              <a:t>Q</a:t>
            </a:r>
            <a:r>
              <a:rPr lang="en-US" sz="2000" dirty="0">
                <a:latin typeface="Gill Sans MT" panose="020B0502020104020203" pitchFamily="34" charset="0"/>
              </a:rPr>
              <a:t>: what if &gt; 35 users share the link?</a:t>
            </a:r>
          </a:p>
          <a:p>
            <a:r>
              <a:rPr lang="en-US" sz="2000" dirty="0">
                <a:latin typeface="Gill Sans MT" panose="020B0502020104020203" pitchFamily="34" charset="0"/>
              </a:rPr>
              <a:t>Conduct statistical analysis</a:t>
            </a:r>
          </a:p>
        </p:txBody>
      </p:sp>
      <p:pic>
        <p:nvPicPr>
          <p:cNvPr id="31" name="Picture 6" descr="underline_base">
            <a:extLst>
              <a:ext uri="{FF2B5EF4-FFF2-40B4-BE49-F238E27FC236}">
                <a16:creationId xmlns:a16="http://schemas.microsoft.com/office/drawing/2014/main" id="{4EBA6216-E24B-4EEF-969C-7336F85BED5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1002209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773DCC8D-51C2-4E31-AC44-57CDDD42CA13}"/>
              </a:ext>
            </a:extLst>
          </p:cNvPr>
          <p:cNvGrpSpPr/>
          <p:nvPr/>
        </p:nvGrpSpPr>
        <p:grpSpPr>
          <a:xfrm>
            <a:off x="4254500" y="2421434"/>
            <a:ext cx="4269694" cy="2005013"/>
            <a:chOff x="4646613" y="2066925"/>
            <a:chExt cx="4269694" cy="2005013"/>
          </a:xfrm>
        </p:grpSpPr>
        <p:grpSp>
          <p:nvGrpSpPr>
            <p:cNvPr id="33" name="Group 347">
              <a:extLst>
                <a:ext uri="{FF2B5EF4-FFF2-40B4-BE49-F238E27FC236}">
                  <a16:creationId xmlns:a16="http://schemas.microsoft.com/office/drawing/2014/main" id="{8F1C5C6D-F9A0-4FD4-90EB-A4EB72A1A3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27775" y="2809875"/>
              <a:ext cx="1162050" cy="714375"/>
              <a:chOff x="1871277" y="1576300"/>
              <a:chExt cx="1128371" cy="437861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446A4C5B-6FEE-4967-B938-D7B95E2A4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D643F28-5B57-4B17-8B33-1455895A57B5}"/>
                  </a:ext>
                </a:extLst>
              </p:cNvPr>
              <p:cNvSpPr/>
              <p:nvPr/>
            </p:nvSpPr>
            <p:spPr bwMode="auto">
              <a:xfrm>
                <a:off x="1871277" y="1739768"/>
                <a:ext cx="1128371" cy="115790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615367D-11DF-4547-86BD-55121EC926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51" name="Freeform 44">
                <a:extLst>
                  <a:ext uri="{FF2B5EF4-FFF2-40B4-BE49-F238E27FC236}">
                    <a16:creationId xmlns:a16="http://schemas.microsoft.com/office/drawing/2014/main" id="{48D08DA0-203D-4196-BD57-ED6F192755F5}"/>
                  </a:ext>
                </a:extLst>
              </p:cNvPr>
              <p:cNvSpPr/>
              <p:nvPr/>
            </p:nvSpPr>
            <p:spPr bwMode="auto">
              <a:xfrm>
                <a:off x="2159536" y="1673602"/>
                <a:ext cx="548771" cy="16054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52" name="Freeform 45">
                <a:extLst>
                  <a:ext uri="{FF2B5EF4-FFF2-40B4-BE49-F238E27FC236}">
                    <a16:creationId xmlns:a16="http://schemas.microsoft.com/office/drawing/2014/main" id="{C513F1BC-A29A-487C-95E0-680E0ED4E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53" name="Freeform 46">
                <a:extLst>
                  <a:ext uri="{FF2B5EF4-FFF2-40B4-BE49-F238E27FC236}">
                    <a16:creationId xmlns:a16="http://schemas.microsoft.com/office/drawing/2014/main" id="{5FE1F4BB-FE8B-4ACA-9BFE-0C0E58BCB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54" name="Freeform 47">
                <a:extLst>
                  <a:ext uri="{FF2B5EF4-FFF2-40B4-BE49-F238E27FC236}">
                    <a16:creationId xmlns:a16="http://schemas.microsoft.com/office/drawing/2014/main" id="{C90DA803-2887-4892-A7CD-5A8693D4C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554EE22-345E-4968-A76A-9DC778C60D1A}"/>
                  </a:ext>
                </a:extLst>
              </p:cNvPr>
              <p:cNvCxnSpPr>
                <a:cxnSpLocks noChangeShapeType="1"/>
                <a:endCxn id="5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7B848342-A2BC-49E9-9206-C73BABEC0B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34" name="Line 15">
              <a:extLst>
                <a:ext uri="{FF2B5EF4-FFF2-40B4-BE49-F238E27FC236}">
                  <a16:creationId xmlns:a16="http://schemas.microsoft.com/office/drawing/2014/main" id="{786EABB7-E984-4998-AF1A-FE57BFA2E9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80038" y="2562225"/>
              <a:ext cx="838200" cy="4572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5" name="Line 16">
              <a:extLst>
                <a:ext uri="{FF2B5EF4-FFF2-40B4-BE49-F238E27FC236}">
                  <a16:creationId xmlns:a16="http://schemas.microsoft.com/office/drawing/2014/main" id="{32E5D418-A5A4-4F31-9D4B-87F5C92127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8238" y="3019425"/>
              <a:ext cx="2038350" cy="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6" name="Line 17">
              <a:extLst>
                <a:ext uri="{FF2B5EF4-FFF2-40B4-BE49-F238E27FC236}">
                  <a16:creationId xmlns:a16="http://schemas.microsoft.com/office/drawing/2014/main" id="{4EC8FF61-1B5F-4CC1-A568-6D93D16D2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18238" y="3171825"/>
              <a:ext cx="2038350" cy="0"/>
            </a:xfrm>
            <a:prstGeom prst="line">
              <a:avLst/>
            </a:prstGeom>
            <a:noFill/>
            <a:ln w="28575">
              <a:solidFill>
                <a:schemeClr val="accent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7" name="Line 18">
              <a:extLst>
                <a:ext uri="{FF2B5EF4-FFF2-40B4-BE49-F238E27FC236}">
                  <a16:creationId xmlns:a16="http://schemas.microsoft.com/office/drawing/2014/main" id="{00C4B356-0897-4649-894B-F0FF69684C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456238" y="3171825"/>
              <a:ext cx="762000" cy="609600"/>
            </a:xfrm>
            <a:prstGeom prst="line">
              <a:avLst/>
            </a:prstGeom>
            <a:noFill/>
            <a:ln w="28575">
              <a:solidFill>
                <a:srgbClr val="0000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38" name="Text Box 19">
              <a:extLst>
                <a:ext uri="{FF2B5EF4-FFF2-40B4-BE49-F238E27FC236}">
                  <a16:creationId xmlns:a16="http://schemas.microsoft.com/office/drawing/2014/main" id="{DDCC8EF9-85D8-42AF-AEA6-A53EBCC674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45088" y="2740025"/>
              <a:ext cx="730250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0000"/>
                </a:lnSpc>
              </a:pPr>
              <a:r>
                <a:rPr lang="en-US" altLang="en-US" sz="2000" i="1">
                  <a:solidFill>
                    <a:srgbClr val="000099"/>
                  </a:solidFill>
                  <a:latin typeface="Gill Sans MT" panose="020B0502020104020203" pitchFamily="34" charset="0"/>
                </a:rPr>
                <a:t>N</a:t>
              </a:r>
              <a:r>
                <a:rPr lang="en-US" altLang="en-US" sz="2000">
                  <a:solidFill>
                    <a:srgbClr val="000099"/>
                  </a:solidFill>
                  <a:latin typeface="Gill Sans MT" panose="020B0502020104020203" pitchFamily="34" charset="0"/>
                </a:rPr>
                <a:t> </a:t>
              </a:r>
            </a:p>
            <a:p>
              <a:pPr algn="ctr">
                <a:lnSpc>
                  <a:spcPct val="80000"/>
                </a:lnSpc>
              </a:pPr>
              <a:r>
                <a:rPr lang="en-US" altLang="en-US" sz="2000">
                  <a:solidFill>
                    <a:srgbClr val="000099"/>
                  </a:solidFill>
                  <a:latin typeface="Gill Sans MT" panose="020B0502020104020203" pitchFamily="34" charset="0"/>
                </a:rPr>
                <a:t>users</a:t>
              </a:r>
            </a:p>
          </p:txBody>
        </p:sp>
        <p:sp>
          <p:nvSpPr>
            <p:cNvPr id="39" name="Text Box 20">
              <a:extLst>
                <a:ext uri="{FF2B5EF4-FFF2-40B4-BE49-F238E27FC236}">
                  <a16:creationId xmlns:a16="http://schemas.microsoft.com/office/drawing/2014/main" id="{940F99A8-9111-4710-BA01-CB954CE9B6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42213" y="3303588"/>
              <a:ext cx="13740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Gill Sans MT" panose="020B0502020104020203" pitchFamily="34" charset="0"/>
                </a:rPr>
                <a:t>1 Mbps link</a:t>
              </a:r>
            </a:p>
          </p:txBody>
        </p:sp>
        <p:sp>
          <p:nvSpPr>
            <p:cNvPr id="40" name="Line 47">
              <a:extLst>
                <a:ext uri="{FF2B5EF4-FFF2-40B4-BE49-F238E27FC236}">
                  <a16:creationId xmlns:a16="http://schemas.microsoft.com/office/drawing/2014/main" id="{08A00BC7-E533-41D4-AEED-3945BBB711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1413" y="3100388"/>
              <a:ext cx="14097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41" name="Text Box 34">
              <a:extLst>
                <a:ext uri="{FF2B5EF4-FFF2-40B4-BE49-F238E27FC236}">
                  <a16:creationId xmlns:a16="http://schemas.microsoft.com/office/drawing/2014/main" id="{C458197E-8E3D-41D3-B15F-FF19717533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5273514">
              <a:off x="4791869" y="2780507"/>
              <a:ext cx="736600" cy="519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 b="1">
                  <a:latin typeface="Gill Sans MT" panose="020B0502020104020203" pitchFamily="34" charset="0"/>
                </a:rPr>
                <a:t>…..</a:t>
              </a:r>
            </a:p>
          </p:txBody>
        </p:sp>
        <p:grpSp>
          <p:nvGrpSpPr>
            <p:cNvPr id="42" name="Group 37">
              <a:extLst>
                <a:ext uri="{FF2B5EF4-FFF2-40B4-BE49-F238E27FC236}">
                  <a16:creationId xmlns:a16="http://schemas.microsoft.com/office/drawing/2014/main" id="{93CBBAF6-687D-4808-AC4B-2F2BD3D4464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46613" y="2066925"/>
              <a:ext cx="779462" cy="679450"/>
              <a:chOff x="-44" y="1473"/>
              <a:chExt cx="981" cy="1105"/>
            </a:xfrm>
          </p:grpSpPr>
          <p:pic>
            <p:nvPicPr>
              <p:cNvPr id="46" name="Picture 38" descr="desktop_computer_stylized_medium">
                <a:extLst>
                  <a:ext uri="{FF2B5EF4-FFF2-40B4-BE49-F238E27FC236}">
                    <a16:creationId xmlns:a16="http://schemas.microsoft.com/office/drawing/2014/main" id="{04A42C8A-8067-46F9-8AE2-4D15DA76CE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7" name="Freeform 39">
                <a:extLst>
                  <a:ext uri="{FF2B5EF4-FFF2-40B4-BE49-F238E27FC236}">
                    <a16:creationId xmlns:a16="http://schemas.microsoft.com/office/drawing/2014/main" id="{40A25099-9E8E-4701-B62C-0B7A6CA40D8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43" name="Group 40">
              <a:extLst>
                <a:ext uri="{FF2B5EF4-FFF2-40B4-BE49-F238E27FC236}">
                  <a16:creationId xmlns:a16="http://schemas.microsoft.com/office/drawing/2014/main" id="{698DB7CD-24F1-4D74-8F3C-AFDBF281E7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1375" y="3392488"/>
              <a:ext cx="779463" cy="679450"/>
              <a:chOff x="-44" y="1473"/>
              <a:chExt cx="981" cy="1105"/>
            </a:xfrm>
          </p:grpSpPr>
          <p:pic>
            <p:nvPicPr>
              <p:cNvPr id="44" name="Picture 41" descr="desktop_computer_stylized_medium">
                <a:extLst>
                  <a:ext uri="{FF2B5EF4-FFF2-40B4-BE49-F238E27FC236}">
                    <a16:creationId xmlns:a16="http://schemas.microsoft.com/office/drawing/2014/main" id="{E5C928DE-B272-48F4-99B8-14C32E312B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45" name="Freeform 42">
                <a:extLst>
                  <a:ext uri="{FF2B5EF4-FFF2-40B4-BE49-F238E27FC236}">
                    <a16:creationId xmlns:a16="http://schemas.microsoft.com/office/drawing/2014/main" id="{8659A2FF-A97A-4A21-9A2A-3795307DA708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2">
            <a:extLst>
              <a:ext uri="{FF2B5EF4-FFF2-40B4-BE49-F238E27FC236}">
                <a16:creationId xmlns:a16="http://schemas.microsoft.com/office/drawing/2014/main" id="{29F6C6F9-C672-4AC4-BD34-F48C925F64B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33400" y="120650"/>
            <a:ext cx="7772400" cy="1143000"/>
          </a:xfrm>
        </p:spPr>
        <p:txBody>
          <a:bodyPr/>
          <a:lstStyle/>
          <a:p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Two key network-core functions</a:t>
            </a:r>
          </a:p>
        </p:txBody>
      </p:sp>
      <p:sp>
        <p:nvSpPr>
          <p:cNvPr id="63490" name="Rectangle 3">
            <a:extLst>
              <a:ext uri="{FF2B5EF4-FFF2-40B4-BE49-F238E27FC236}">
                <a16:creationId xmlns:a16="http://schemas.microsoft.com/office/drawing/2014/main" id="{4F343BC7-20C3-4A01-9E21-94D7BDB17D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0" y="1728788"/>
            <a:ext cx="4192588" cy="46482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en-US" i="1" dirty="0">
                <a:solidFill>
                  <a:srgbClr val="C0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forwarding</a:t>
            </a:r>
            <a:r>
              <a:rPr lang="en-US" altLang="en-US" sz="2400" i="1" dirty="0">
                <a:solidFill>
                  <a:srgbClr val="C0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:</a:t>
            </a:r>
            <a:r>
              <a:rPr lang="en-US" altLang="en-US" sz="2400" dirty="0">
                <a:solidFill>
                  <a:srgbClr val="C0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move packets from router</a:t>
            </a:r>
            <a:r>
              <a:rPr lang="ja-JP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s input to appropriate router output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63491" name="Footer Placeholder 2">
            <a:extLst>
              <a:ext uri="{FF2B5EF4-FFF2-40B4-BE49-F238E27FC236}">
                <a16:creationId xmlns:a16="http://schemas.microsoft.com/office/drawing/2014/main" id="{233625B6-7607-4E78-8331-351970175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91175" y="6453188"/>
            <a:ext cx="2895600" cy="287337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63492" name="Slide Number Placeholder 5">
            <a:extLst>
              <a:ext uri="{FF2B5EF4-FFF2-40B4-BE49-F238E27FC236}">
                <a16:creationId xmlns:a16="http://schemas.microsoft.com/office/drawing/2014/main" id="{A9D03537-015B-4AA9-9F46-9A5F8AE30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1-</a:t>
            </a:r>
            <a:fld id="{E9D732A5-1C83-4E5D-A8D8-5862C6CDE188}" type="slidenum"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pPr/>
              <a:t>72</a:t>
            </a:fld>
            <a:endParaRPr lang="en-US" altLang="en-US" sz="120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pic>
        <p:nvPicPr>
          <p:cNvPr id="63493" name="Picture 6" descr="underline_base">
            <a:extLst>
              <a:ext uri="{FF2B5EF4-FFF2-40B4-BE49-F238E27FC236}">
                <a16:creationId xmlns:a16="http://schemas.microsoft.com/office/drawing/2014/main" id="{BE553323-FA19-4CC8-9FAB-80FD63300AB6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5" y="927100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4" name="Rectangle 3">
            <a:extLst>
              <a:ext uri="{FF2B5EF4-FFF2-40B4-BE49-F238E27FC236}">
                <a16:creationId xmlns:a16="http://schemas.microsoft.com/office/drawing/2014/main" id="{335FFC02-F6D8-4BBD-8663-C9325E8C1C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385888"/>
            <a:ext cx="4192588" cy="1693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7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r>
              <a:rPr lang="en-US" altLang="en-US" sz="2800" i="1" dirty="0">
                <a:solidFill>
                  <a:srgbClr val="C00000"/>
                </a:solidFill>
                <a:latin typeface="Gill Sans MT" panose="020B0502020104020203" pitchFamily="34" charset="0"/>
              </a:rPr>
              <a:t>routing:</a:t>
            </a:r>
            <a:r>
              <a:rPr lang="en-US" altLang="en-US" sz="2800" dirty="0">
                <a:solidFill>
                  <a:srgbClr val="C00000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dirty="0">
                <a:latin typeface="Gill Sans MT" panose="020B0502020104020203" pitchFamily="34" charset="0"/>
              </a:rPr>
              <a:t>determines source-destination route taken by packets</a:t>
            </a:r>
          </a:p>
          <a:p>
            <a:pPr lvl="1">
              <a:lnSpc>
                <a:spcPct val="85000"/>
              </a:lnSpc>
              <a:buClr>
                <a:srgbClr val="000099"/>
              </a:buClr>
              <a:buFont typeface="Wingdings" panose="05000000000000000000" pitchFamily="2" charset="2"/>
              <a:buChar char="§"/>
            </a:pPr>
            <a:r>
              <a:rPr lang="en-US" altLang="en-US" i="1" dirty="0">
                <a:latin typeface="Gill Sans MT" panose="020B0502020104020203" pitchFamily="34" charset="0"/>
              </a:rPr>
              <a:t>routing algorithms</a:t>
            </a:r>
          </a:p>
          <a:p>
            <a:pPr marL="457200" lvl="1" indent="0">
              <a:lnSpc>
                <a:spcPct val="85000"/>
              </a:lnSpc>
              <a:buClr>
                <a:srgbClr val="000099"/>
              </a:buClr>
            </a:pPr>
            <a:r>
              <a:rPr lang="en-US" altLang="en-US" dirty="0">
                <a:latin typeface="Gill Sans MT" panose="020B0502020104020203" pitchFamily="34" charset="0"/>
              </a:rPr>
              <a:t>(more later!)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panose="05000000000000000000" pitchFamily="2" charset="2"/>
              <a:buNone/>
            </a:pPr>
            <a:endParaRPr lang="en-US" altLang="en-US" sz="2800" dirty="0">
              <a:latin typeface="Gill Sans MT" panose="020B0502020104020203" pitchFamily="34" charset="0"/>
            </a:endParaRPr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FF787B4D-E36E-4850-9063-087DC023F4D0}"/>
              </a:ext>
            </a:extLst>
          </p:cNvPr>
          <p:cNvSpPr>
            <a:spLocks/>
          </p:cNvSpPr>
          <p:nvPr/>
        </p:nvSpPr>
        <p:spPr bwMode="auto">
          <a:xfrm rot="16200000">
            <a:off x="3289300" y="3600451"/>
            <a:ext cx="2198687" cy="1497012"/>
          </a:xfrm>
          <a:custGeom>
            <a:avLst/>
            <a:gdLst>
              <a:gd name="T0" fmla="*/ 0 w 1443"/>
              <a:gd name="T1" fmla="*/ 0 h 816"/>
              <a:gd name="T2" fmla="*/ 1076 w 1443"/>
              <a:gd name="T3" fmla="*/ 782 h 816"/>
              <a:gd name="T4" fmla="*/ 1320 w 1443"/>
              <a:gd name="T5" fmla="*/ 788 h 816"/>
              <a:gd name="T6" fmla="*/ 1443 w 1443"/>
              <a:gd name="T7" fmla="*/ 5 h 816"/>
              <a:gd name="T8" fmla="*/ 0 w 1443"/>
              <a:gd name="T9" fmla="*/ 0 h 816"/>
              <a:gd name="connsiteX0" fmla="*/ 0 w 10000"/>
              <a:gd name="connsiteY0" fmla="*/ 0 h 9714"/>
              <a:gd name="connsiteX1" fmla="*/ 3718 w 10000"/>
              <a:gd name="connsiteY1" fmla="*/ 8779 h 9714"/>
              <a:gd name="connsiteX2" fmla="*/ 9148 w 10000"/>
              <a:gd name="connsiteY2" fmla="*/ 9657 h 9714"/>
              <a:gd name="connsiteX3" fmla="*/ 10000 w 10000"/>
              <a:gd name="connsiteY3" fmla="*/ 61 h 9714"/>
              <a:gd name="connsiteX4" fmla="*/ 0 w 10000"/>
              <a:gd name="connsiteY4" fmla="*/ 0 h 9714"/>
              <a:gd name="connsiteX0" fmla="*/ 0 w 10000"/>
              <a:gd name="connsiteY0" fmla="*/ 0 h 9095"/>
              <a:gd name="connsiteX1" fmla="*/ 3718 w 10000"/>
              <a:gd name="connsiteY1" fmla="*/ 9037 h 9095"/>
              <a:gd name="connsiteX2" fmla="*/ 5712 w 10000"/>
              <a:gd name="connsiteY2" fmla="*/ 8929 h 9095"/>
              <a:gd name="connsiteX3" fmla="*/ 10000 w 10000"/>
              <a:gd name="connsiteY3" fmla="*/ 63 h 9095"/>
              <a:gd name="connsiteX4" fmla="*/ 0 w 10000"/>
              <a:gd name="connsiteY4" fmla="*/ 0 h 9095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10000"/>
              <a:gd name="connsiteY0" fmla="*/ 0 h 10000"/>
              <a:gd name="connsiteX1" fmla="*/ 3718 w 10000"/>
              <a:gd name="connsiteY1" fmla="*/ 9936 h 10000"/>
              <a:gd name="connsiteX2" fmla="*/ 5712 w 10000"/>
              <a:gd name="connsiteY2" fmla="*/ 9817 h 10000"/>
              <a:gd name="connsiteX3" fmla="*/ 10000 w 10000"/>
              <a:gd name="connsiteY3" fmla="*/ 69 h 10000"/>
              <a:gd name="connsiteX4" fmla="*/ 0 w 10000"/>
              <a:gd name="connsiteY4" fmla="*/ 0 h 10000"/>
              <a:gd name="connsiteX0" fmla="*/ 0 w 8989"/>
              <a:gd name="connsiteY0" fmla="*/ 0 h 11618"/>
              <a:gd name="connsiteX1" fmla="*/ 2707 w 8989"/>
              <a:gd name="connsiteY1" fmla="*/ 11554 h 11618"/>
              <a:gd name="connsiteX2" fmla="*/ 4701 w 8989"/>
              <a:gd name="connsiteY2" fmla="*/ 11435 h 11618"/>
              <a:gd name="connsiteX3" fmla="*/ 8989 w 8989"/>
              <a:gd name="connsiteY3" fmla="*/ 1687 h 11618"/>
              <a:gd name="connsiteX4" fmla="*/ 0 w 8989"/>
              <a:gd name="connsiteY4" fmla="*/ 0 h 11618"/>
              <a:gd name="connsiteX0" fmla="*/ 0 w 9888"/>
              <a:gd name="connsiteY0" fmla="*/ 115 h 10115"/>
              <a:gd name="connsiteX1" fmla="*/ 3011 w 9888"/>
              <a:gd name="connsiteY1" fmla="*/ 10060 h 10115"/>
              <a:gd name="connsiteX2" fmla="*/ 5230 w 9888"/>
              <a:gd name="connsiteY2" fmla="*/ 9957 h 10115"/>
              <a:gd name="connsiteX3" fmla="*/ 9888 w 9888"/>
              <a:gd name="connsiteY3" fmla="*/ 0 h 10115"/>
              <a:gd name="connsiteX4" fmla="*/ 0 w 9888"/>
              <a:gd name="connsiteY4" fmla="*/ 115 h 10115"/>
              <a:gd name="connsiteX0" fmla="*/ 0 w 9829"/>
              <a:gd name="connsiteY0" fmla="*/ 0 h 10833"/>
              <a:gd name="connsiteX1" fmla="*/ 2874 w 9829"/>
              <a:gd name="connsiteY1" fmla="*/ 10779 h 10833"/>
              <a:gd name="connsiteX2" fmla="*/ 5118 w 9829"/>
              <a:gd name="connsiteY2" fmla="*/ 10677 h 10833"/>
              <a:gd name="connsiteX3" fmla="*/ 9829 w 9829"/>
              <a:gd name="connsiteY3" fmla="*/ 833 h 10833"/>
              <a:gd name="connsiteX4" fmla="*/ 0 w 9829"/>
              <a:gd name="connsiteY4" fmla="*/ 0 h 10833"/>
              <a:gd name="connsiteX0" fmla="*/ 0 w 10289"/>
              <a:gd name="connsiteY0" fmla="*/ 0 h 10000"/>
              <a:gd name="connsiteX1" fmla="*/ 2924 w 10289"/>
              <a:gd name="connsiteY1" fmla="*/ 9950 h 10000"/>
              <a:gd name="connsiteX2" fmla="*/ 5207 w 10289"/>
              <a:gd name="connsiteY2" fmla="*/ 9856 h 10000"/>
              <a:gd name="connsiteX3" fmla="*/ 10289 w 10289"/>
              <a:gd name="connsiteY3" fmla="*/ 54 h 10000"/>
              <a:gd name="connsiteX4" fmla="*/ 0 w 10289"/>
              <a:gd name="connsiteY4" fmla="*/ 0 h 10000"/>
              <a:gd name="connsiteX0" fmla="*/ 0 w 10289"/>
              <a:gd name="connsiteY0" fmla="*/ 0 h 10953"/>
              <a:gd name="connsiteX1" fmla="*/ 2924 w 10289"/>
              <a:gd name="connsiteY1" fmla="*/ 9950 h 10953"/>
              <a:gd name="connsiteX2" fmla="*/ 3723 w 10289"/>
              <a:gd name="connsiteY2" fmla="*/ 10695 h 10953"/>
              <a:gd name="connsiteX3" fmla="*/ 5207 w 10289"/>
              <a:gd name="connsiteY3" fmla="*/ 9856 h 10953"/>
              <a:gd name="connsiteX4" fmla="*/ 10289 w 10289"/>
              <a:gd name="connsiteY4" fmla="*/ 54 h 10953"/>
              <a:gd name="connsiteX5" fmla="*/ 0 w 10289"/>
              <a:gd name="connsiteY5" fmla="*/ 0 h 10953"/>
              <a:gd name="connsiteX0" fmla="*/ 0 w 10289"/>
              <a:gd name="connsiteY0" fmla="*/ 0 h 11138"/>
              <a:gd name="connsiteX1" fmla="*/ 2924 w 10289"/>
              <a:gd name="connsiteY1" fmla="*/ 9950 h 11138"/>
              <a:gd name="connsiteX2" fmla="*/ 5207 w 10289"/>
              <a:gd name="connsiteY2" fmla="*/ 9856 h 11138"/>
              <a:gd name="connsiteX3" fmla="*/ 10289 w 10289"/>
              <a:gd name="connsiteY3" fmla="*/ 54 h 11138"/>
              <a:gd name="connsiteX4" fmla="*/ 0 w 10289"/>
              <a:gd name="connsiteY4" fmla="*/ 0 h 11138"/>
              <a:gd name="connsiteX0" fmla="*/ 0 w 10289"/>
              <a:gd name="connsiteY0" fmla="*/ 0 h 10669"/>
              <a:gd name="connsiteX1" fmla="*/ 2924 w 10289"/>
              <a:gd name="connsiteY1" fmla="*/ 9950 h 10669"/>
              <a:gd name="connsiteX2" fmla="*/ 5207 w 10289"/>
              <a:gd name="connsiteY2" fmla="*/ 9856 h 10669"/>
              <a:gd name="connsiteX3" fmla="*/ 10289 w 10289"/>
              <a:gd name="connsiteY3" fmla="*/ 54 h 10669"/>
              <a:gd name="connsiteX4" fmla="*/ 0 w 10289"/>
              <a:gd name="connsiteY4" fmla="*/ 0 h 10669"/>
              <a:gd name="connsiteX0" fmla="*/ 0 w 10289"/>
              <a:gd name="connsiteY0" fmla="*/ 0 h 10734"/>
              <a:gd name="connsiteX1" fmla="*/ 2924 w 10289"/>
              <a:gd name="connsiteY1" fmla="*/ 9950 h 10734"/>
              <a:gd name="connsiteX2" fmla="*/ 4455 w 10289"/>
              <a:gd name="connsiteY2" fmla="*/ 10094 h 10734"/>
              <a:gd name="connsiteX3" fmla="*/ 10289 w 10289"/>
              <a:gd name="connsiteY3" fmla="*/ 54 h 10734"/>
              <a:gd name="connsiteX4" fmla="*/ 0 w 10289"/>
              <a:gd name="connsiteY4" fmla="*/ 0 h 10734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10107"/>
              <a:gd name="connsiteX1" fmla="*/ 2924 w 10289"/>
              <a:gd name="connsiteY1" fmla="*/ 9950 h 10107"/>
              <a:gd name="connsiteX2" fmla="*/ 4455 w 10289"/>
              <a:gd name="connsiteY2" fmla="*/ 10094 h 10107"/>
              <a:gd name="connsiteX3" fmla="*/ 10289 w 10289"/>
              <a:gd name="connsiteY3" fmla="*/ 54 h 10107"/>
              <a:gd name="connsiteX4" fmla="*/ 0 w 10289"/>
              <a:gd name="connsiteY4" fmla="*/ 0 h 10107"/>
              <a:gd name="connsiteX0" fmla="*/ 0 w 10289"/>
              <a:gd name="connsiteY0" fmla="*/ 0 h 9960"/>
              <a:gd name="connsiteX1" fmla="*/ 2924 w 10289"/>
              <a:gd name="connsiteY1" fmla="*/ 9950 h 9960"/>
              <a:gd name="connsiteX2" fmla="*/ 4166 w 10289"/>
              <a:gd name="connsiteY2" fmla="*/ 9776 h 9960"/>
              <a:gd name="connsiteX3" fmla="*/ 10289 w 10289"/>
              <a:gd name="connsiteY3" fmla="*/ 54 h 9960"/>
              <a:gd name="connsiteX4" fmla="*/ 0 w 10289"/>
              <a:gd name="connsiteY4" fmla="*/ 0 h 9960"/>
              <a:gd name="connsiteX0" fmla="*/ 0 w 10000"/>
              <a:gd name="connsiteY0" fmla="*/ 0 h 10000"/>
              <a:gd name="connsiteX1" fmla="*/ 2842 w 10000"/>
              <a:gd name="connsiteY1" fmla="*/ 9990 h 10000"/>
              <a:gd name="connsiteX2" fmla="*/ 4049 w 10000"/>
              <a:gd name="connsiteY2" fmla="*/ 9815 h 10000"/>
              <a:gd name="connsiteX3" fmla="*/ 10000 w 10000"/>
              <a:gd name="connsiteY3" fmla="*/ 54 h 10000"/>
              <a:gd name="connsiteX4" fmla="*/ 0 w 10000"/>
              <a:gd name="connsiteY4" fmla="*/ 0 h 10000"/>
              <a:gd name="connsiteX0" fmla="*/ 0 w 10000"/>
              <a:gd name="connsiteY0" fmla="*/ 0 h 10400"/>
              <a:gd name="connsiteX1" fmla="*/ 2740 w 10000"/>
              <a:gd name="connsiteY1" fmla="*/ 10397 h 10400"/>
              <a:gd name="connsiteX2" fmla="*/ 4049 w 10000"/>
              <a:gd name="connsiteY2" fmla="*/ 9815 h 10400"/>
              <a:gd name="connsiteX3" fmla="*/ 10000 w 10000"/>
              <a:gd name="connsiteY3" fmla="*/ 54 h 10400"/>
              <a:gd name="connsiteX4" fmla="*/ 0 w 10000"/>
              <a:gd name="connsiteY4" fmla="*/ 0 h 10400"/>
              <a:gd name="connsiteX0" fmla="*/ 0 w 10000"/>
              <a:gd name="connsiteY0" fmla="*/ 0 h 10419"/>
              <a:gd name="connsiteX1" fmla="*/ 2740 w 10000"/>
              <a:gd name="connsiteY1" fmla="*/ 10397 h 10419"/>
              <a:gd name="connsiteX2" fmla="*/ 3599 w 10000"/>
              <a:gd name="connsiteY2" fmla="*/ 10338 h 10419"/>
              <a:gd name="connsiteX3" fmla="*/ 10000 w 10000"/>
              <a:gd name="connsiteY3" fmla="*/ 54 h 10419"/>
              <a:gd name="connsiteX4" fmla="*/ 0 w 10000"/>
              <a:gd name="connsiteY4" fmla="*/ 0 h 10419"/>
              <a:gd name="connsiteX0" fmla="*/ 0 w 10000"/>
              <a:gd name="connsiteY0" fmla="*/ 0 h 10397"/>
              <a:gd name="connsiteX1" fmla="*/ 2740 w 10000"/>
              <a:gd name="connsiteY1" fmla="*/ 10397 h 10397"/>
              <a:gd name="connsiteX2" fmla="*/ 3599 w 10000"/>
              <a:gd name="connsiteY2" fmla="*/ 10338 h 10397"/>
              <a:gd name="connsiteX3" fmla="*/ 10000 w 10000"/>
              <a:gd name="connsiteY3" fmla="*/ 54 h 10397"/>
              <a:gd name="connsiteX4" fmla="*/ 0 w 10000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14"/>
              <a:gd name="connsiteY0" fmla="*/ 0 h 10397"/>
              <a:gd name="connsiteX1" fmla="*/ 2740 w 10614"/>
              <a:gd name="connsiteY1" fmla="*/ 10397 h 10397"/>
              <a:gd name="connsiteX2" fmla="*/ 3599 w 10614"/>
              <a:gd name="connsiteY2" fmla="*/ 10338 h 10397"/>
              <a:gd name="connsiteX3" fmla="*/ 10614 w 10614"/>
              <a:gd name="connsiteY3" fmla="*/ 112 h 10397"/>
              <a:gd name="connsiteX4" fmla="*/ 0 w 10614"/>
              <a:gd name="connsiteY4" fmla="*/ 0 h 10397"/>
              <a:gd name="connsiteX0" fmla="*/ 0 w 10675"/>
              <a:gd name="connsiteY0" fmla="*/ 0 h 10310"/>
              <a:gd name="connsiteX1" fmla="*/ 2801 w 10675"/>
              <a:gd name="connsiteY1" fmla="*/ 10310 h 10310"/>
              <a:gd name="connsiteX2" fmla="*/ 3660 w 10675"/>
              <a:gd name="connsiteY2" fmla="*/ 10251 h 10310"/>
              <a:gd name="connsiteX3" fmla="*/ 10675 w 10675"/>
              <a:gd name="connsiteY3" fmla="*/ 25 h 10310"/>
              <a:gd name="connsiteX4" fmla="*/ 0 w 10675"/>
              <a:gd name="connsiteY4" fmla="*/ 0 h 10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675" h="10310">
                <a:moveTo>
                  <a:pt x="0" y="0"/>
                </a:moveTo>
                <a:cubicBezTo>
                  <a:pt x="3109" y="3835"/>
                  <a:pt x="2511" y="6378"/>
                  <a:pt x="2801" y="10310"/>
                </a:cubicBezTo>
                <a:cubicBezTo>
                  <a:pt x="3337" y="10277"/>
                  <a:pt x="2862" y="10312"/>
                  <a:pt x="3660" y="10251"/>
                </a:cubicBezTo>
                <a:cubicBezTo>
                  <a:pt x="5139" y="5189"/>
                  <a:pt x="6996" y="3438"/>
                  <a:pt x="10675" y="25"/>
                </a:cubicBezTo>
                <a:lnTo>
                  <a:pt x="0" y="0"/>
                </a:lnTo>
                <a:close/>
              </a:path>
            </a:pathLst>
          </a:custGeom>
          <a:gradFill rotWithShape="1">
            <a:gsLst>
              <a:gs pos="75000">
                <a:srgbClr val="7BE5CA"/>
              </a:gs>
              <a:gs pos="0">
                <a:schemeClr val="accent1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  <a:effectLst/>
        </p:spPr>
        <p:txBody>
          <a:bodyPr/>
          <a:lstStyle/>
          <a:p>
            <a:pPr>
              <a:defRPr/>
            </a:pPr>
            <a:endParaRPr lang="en-US" sz="1800" dirty="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63496" name="Group 4">
            <a:extLst>
              <a:ext uri="{FF2B5EF4-FFF2-40B4-BE49-F238E27FC236}">
                <a16:creationId xmlns:a16="http://schemas.microsoft.com/office/drawing/2014/main" id="{385F721E-5D57-4D23-9D30-D6C4E63215ED}"/>
              </a:ext>
            </a:extLst>
          </p:cNvPr>
          <p:cNvGrpSpPr>
            <a:grpSpLocks/>
          </p:cNvGrpSpPr>
          <p:nvPr/>
        </p:nvGrpSpPr>
        <p:grpSpPr bwMode="auto">
          <a:xfrm>
            <a:off x="1328738" y="3152775"/>
            <a:ext cx="2317750" cy="2333625"/>
            <a:chOff x="272609" y="3015788"/>
            <a:chExt cx="2317750" cy="2333625"/>
          </a:xfrm>
        </p:grpSpPr>
        <p:sp>
          <p:nvSpPr>
            <p:cNvPr id="63710" name="Rectangle 4">
              <a:extLst>
                <a:ext uri="{FF2B5EF4-FFF2-40B4-BE49-F238E27FC236}">
                  <a16:creationId xmlns:a16="http://schemas.microsoft.com/office/drawing/2014/main" id="{F2E8BB63-F8E9-4398-BDD9-4E469C8D4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609" y="3015788"/>
              <a:ext cx="2317750" cy="2333625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11" name="Oval 5">
              <a:extLst>
                <a:ext uri="{FF2B5EF4-FFF2-40B4-BE49-F238E27FC236}">
                  <a16:creationId xmlns:a16="http://schemas.microsoft.com/office/drawing/2014/main" id="{71E94FED-9D4E-41A9-B40A-F89262C4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021" y="3068176"/>
              <a:ext cx="2095500" cy="604837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12" name="Text Box 108">
              <a:extLst>
                <a:ext uri="{FF2B5EF4-FFF2-40B4-BE49-F238E27FC236}">
                  <a16:creationId xmlns:a16="http://schemas.microsoft.com/office/drawing/2014/main" id="{7BB1797F-DD3A-4003-A449-6C2736293B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6609" y="3225338"/>
              <a:ext cx="1863725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  <a:latin typeface="Gill Sans MT" panose="020B0502020104020203" pitchFamily="34" charset="0"/>
                </a:rPr>
                <a:t>routing algorithm</a:t>
              </a:r>
            </a:p>
          </p:txBody>
        </p:sp>
        <p:sp>
          <p:nvSpPr>
            <p:cNvPr id="63713" name="Rectangle 109">
              <a:extLst>
                <a:ext uri="{FF2B5EF4-FFF2-40B4-BE49-F238E27FC236}">
                  <a16:creationId xmlns:a16="http://schemas.microsoft.com/office/drawing/2014/main" id="{84BAAA11-255F-4DD4-9420-2286D32F7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96" y="3973051"/>
              <a:ext cx="2005013" cy="127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714" name="Text Box 110">
              <a:extLst>
                <a:ext uri="{FF2B5EF4-FFF2-40B4-BE49-F238E27FC236}">
                  <a16:creationId xmlns:a16="http://schemas.microsoft.com/office/drawing/2014/main" id="{8442E717-8540-4BE3-8E3C-1F87F570B1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2959" y="3925426"/>
              <a:ext cx="175759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400">
                  <a:solidFill>
                    <a:srgbClr val="000000"/>
                  </a:solidFill>
                  <a:latin typeface="Gill Sans MT" panose="020B0502020104020203" pitchFamily="34" charset="0"/>
                </a:rPr>
                <a:t>local forwarding table</a:t>
              </a:r>
            </a:p>
          </p:txBody>
        </p:sp>
        <p:sp>
          <p:nvSpPr>
            <p:cNvPr id="63715" name="Text Box 111">
              <a:extLst>
                <a:ext uri="{FF2B5EF4-FFF2-40B4-BE49-F238E27FC236}">
                  <a16:creationId xmlns:a16="http://schemas.microsoft.com/office/drawing/2014/main" id="{2F4315DB-2DFE-494B-9CE6-A15CB8FBEE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5484" y="4173076"/>
              <a:ext cx="121285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  <a:latin typeface="Gill Sans MT" panose="020B0502020104020203" pitchFamily="34" charset="0"/>
                </a:rPr>
                <a:t>header value</a:t>
              </a:r>
            </a:p>
          </p:txBody>
        </p:sp>
        <p:sp>
          <p:nvSpPr>
            <p:cNvPr id="63716" name="Text Box 112">
              <a:extLst>
                <a:ext uri="{FF2B5EF4-FFF2-40B4-BE49-F238E27FC236}">
                  <a16:creationId xmlns:a16="http://schemas.microsoft.com/office/drawing/2014/main" id="{285FC406-5CA7-46BB-A250-00ADD1E75D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2284" y="4174663"/>
              <a:ext cx="1041400" cy="30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400">
                  <a:solidFill>
                    <a:srgbClr val="000000"/>
                  </a:solidFill>
                  <a:latin typeface="Gill Sans MT" panose="020B0502020104020203" pitchFamily="34" charset="0"/>
                </a:rPr>
                <a:t>output link</a:t>
              </a:r>
            </a:p>
          </p:txBody>
        </p:sp>
        <p:sp>
          <p:nvSpPr>
            <p:cNvPr id="63717" name="Line 113">
              <a:extLst>
                <a:ext uri="{FF2B5EF4-FFF2-40B4-BE49-F238E27FC236}">
                  <a16:creationId xmlns:a16="http://schemas.microsoft.com/office/drawing/2014/main" id="{762BD505-7A6D-4D69-8702-7C59B6A425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0709" y="4185776"/>
              <a:ext cx="7937" cy="1066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718" name="Text Box 114">
              <a:extLst>
                <a:ext uri="{FF2B5EF4-FFF2-40B4-BE49-F238E27FC236}">
                  <a16:creationId xmlns:a16="http://schemas.microsoft.com/office/drawing/2014/main" id="{1E0C1E21-74DA-41FA-AFD8-DDCB0C7D0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99379" y="4457238"/>
              <a:ext cx="492443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0100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0101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0111</a:t>
              </a:r>
            </a:p>
            <a:p>
              <a:pPr algn="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1001</a:t>
              </a:r>
            </a:p>
          </p:txBody>
        </p:sp>
        <p:sp>
          <p:nvSpPr>
            <p:cNvPr id="63719" name="Text Box 115">
              <a:extLst>
                <a:ext uri="{FF2B5EF4-FFF2-40B4-BE49-F238E27FC236}">
                  <a16:creationId xmlns:a16="http://schemas.microsoft.com/office/drawing/2014/main" id="{77B56A09-3C90-4A01-87F2-FBB401033C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99922" y="4457238"/>
              <a:ext cx="26161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3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2</a:t>
              </a:r>
            </a:p>
            <a:p>
              <a:pPr algn="ctr" eaLnBrk="1" hangingPunct="1"/>
              <a:r>
                <a:rPr lang="en-US" altLang="en-US" sz="1200">
                  <a:solidFill>
                    <a:srgbClr val="000000"/>
                  </a:solidFill>
                  <a:latin typeface="Gill Sans MT" panose="020B0502020104020203" pitchFamily="34" charset="0"/>
                </a:rPr>
                <a:t>1</a:t>
              </a:r>
            </a:p>
          </p:txBody>
        </p:sp>
        <p:sp>
          <p:nvSpPr>
            <p:cNvPr id="63720" name="Line 116">
              <a:extLst>
                <a:ext uri="{FF2B5EF4-FFF2-40B4-BE49-F238E27FC236}">
                  <a16:creationId xmlns:a16="http://schemas.microsoft.com/office/drawing/2014/main" id="{1ACB95E6-4E64-44D6-97EC-79591AA30B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996" y="444295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721" name="Line 117">
              <a:extLst>
                <a:ext uri="{FF2B5EF4-FFF2-40B4-BE49-F238E27FC236}">
                  <a16:creationId xmlns:a16="http://schemas.microsoft.com/office/drawing/2014/main" id="{F3E60D2E-6FDD-4164-8386-F00E1856C04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059" y="4195301"/>
              <a:ext cx="2006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722" name="AutoShape 118">
              <a:extLst>
                <a:ext uri="{FF2B5EF4-FFF2-40B4-BE49-F238E27FC236}">
                  <a16:creationId xmlns:a16="http://schemas.microsoft.com/office/drawing/2014/main" id="{27273654-9239-403C-974D-0D3CF35424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350521" y="3680951"/>
              <a:ext cx="241300" cy="273050"/>
            </a:xfrm>
            <a:prstGeom prst="rightArrow">
              <a:avLst>
                <a:gd name="adj1" fmla="val 51167"/>
                <a:gd name="adj2" fmla="val 39736"/>
              </a:avLst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 sz="18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</p:grpSp>
      <p:grpSp>
        <p:nvGrpSpPr>
          <p:cNvPr id="63497" name="Group 3">
            <a:extLst>
              <a:ext uri="{FF2B5EF4-FFF2-40B4-BE49-F238E27FC236}">
                <a16:creationId xmlns:a16="http://schemas.microsoft.com/office/drawing/2014/main" id="{9F3A7EF6-D886-49AA-8F8D-9B793DFBBF1A}"/>
              </a:ext>
            </a:extLst>
          </p:cNvPr>
          <p:cNvGrpSpPr>
            <a:grpSpLocks/>
          </p:cNvGrpSpPr>
          <p:nvPr/>
        </p:nvGrpSpPr>
        <p:grpSpPr bwMode="auto">
          <a:xfrm>
            <a:off x="2749550" y="3632200"/>
            <a:ext cx="5195888" cy="2989375"/>
            <a:chOff x="1638346" y="3641726"/>
            <a:chExt cx="5194254" cy="2989843"/>
          </a:xfrm>
        </p:grpSpPr>
        <p:sp>
          <p:nvSpPr>
            <p:cNvPr id="63560" name="Freeform 2">
              <a:extLst>
                <a:ext uri="{FF2B5EF4-FFF2-40B4-BE49-F238E27FC236}">
                  <a16:creationId xmlns:a16="http://schemas.microsoft.com/office/drawing/2014/main" id="{1B11A522-458F-4BFF-94F0-C01425775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138" y="4260851"/>
              <a:ext cx="2847975" cy="1481138"/>
            </a:xfrm>
            <a:custGeom>
              <a:avLst/>
              <a:gdLst>
                <a:gd name="T0" fmla="*/ 2147483647 w 1794"/>
                <a:gd name="T1" fmla="*/ 2147483647 h 933"/>
                <a:gd name="T2" fmla="*/ 2147483647 w 1794"/>
                <a:gd name="T3" fmla="*/ 2147483647 h 933"/>
                <a:gd name="T4" fmla="*/ 2147483647 w 1794"/>
                <a:gd name="T5" fmla="*/ 2147483647 h 933"/>
                <a:gd name="T6" fmla="*/ 2147483647 w 1794"/>
                <a:gd name="T7" fmla="*/ 2147483647 h 933"/>
                <a:gd name="T8" fmla="*/ 2147483647 w 1794"/>
                <a:gd name="T9" fmla="*/ 2147483647 h 933"/>
                <a:gd name="T10" fmla="*/ 2147483647 w 1794"/>
                <a:gd name="T11" fmla="*/ 2147483647 h 933"/>
                <a:gd name="T12" fmla="*/ 2147483647 w 1794"/>
                <a:gd name="T13" fmla="*/ 2147483647 h 933"/>
                <a:gd name="T14" fmla="*/ 2147483647 w 1794"/>
                <a:gd name="T15" fmla="*/ 2147483647 h 933"/>
                <a:gd name="T16" fmla="*/ 2147483647 w 1794"/>
                <a:gd name="T17" fmla="*/ 2147483647 h 933"/>
                <a:gd name="T18" fmla="*/ 2147483647 w 1794"/>
                <a:gd name="T19" fmla="*/ 2147483647 h 933"/>
                <a:gd name="T20" fmla="*/ 2147483647 w 1794"/>
                <a:gd name="T21" fmla="*/ 2147483647 h 93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94"/>
                <a:gd name="T34" fmla="*/ 0 h 933"/>
                <a:gd name="T35" fmla="*/ 1794 w 1794"/>
                <a:gd name="T36" fmla="*/ 933 h 93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94" h="933">
                  <a:moveTo>
                    <a:pt x="6" y="483"/>
                  </a:moveTo>
                  <a:cubicBezTo>
                    <a:pt x="0" y="365"/>
                    <a:pt x="16" y="189"/>
                    <a:pt x="108" y="125"/>
                  </a:cubicBezTo>
                  <a:cubicBezTo>
                    <a:pt x="200" y="61"/>
                    <a:pt x="389" y="116"/>
                    <a:pt x="559" y="100"/>
                  </a:cubicBezTo>
                  <a:cubicBezTo>
                    <a:pt x="729" y="84"/>
                    <a:pt x="935" y="0"/>
                    <a:pt x="1128" y="29"/>
                  </a:cubicBezTo>
                  <a:cubicBezTo>
                    <a:pt x="1321" y="58"/>
                    <a:pt x="1638" y="142"/>
                    <a:pt x="1716" y="275"/>
                  </a:cubicBezTo>
                  <a:cubicBezTo>
                    <a:pt x="1794" y="408"/>
                    <a:pt x="1652" y="721"/>
                    <a:pt x="1596" y="827"/>
                  </a:cubicBezTo>
                  <a:cubicBezTo>
                    <a:pt x="1540" y="933"/>
                    <a:pt x="1506" y="894"/>
                    <a:pt x="1380" y="911"/>
                  </a:cubicBezTo>
                  <a:cubicBezTo>
                    <a:pt x="1254" y="928"/>
                    <a:pt x="1001" y="929"/>
                    <a:pt x="840" y="929"/>
                  </a:cubicBezTo>
                  <a:cubicBezTo>
                    <a:pt x="679" y="929"/>
                    <a:pt x="530" y="927"/>
                    <a:pt x="414" y="911"/>
                  </a:cubicBezTo>
                  <a:cubicBezTo>
                    <a:pt x="298" y="895"/>
                    <a:pt x="211" y="903"/>
                    <a:pt x="143" y="832"/>
                  </a:cubicBezTo>
                  <a:cubicBezTo>
                    <a:pt x="75" y="761"/>
                    <a:pt x="4" y="624"/>
                    <a:pt x="6" y="483"/>
                  </a:cubicBezTo>
                  <a:close/>
                </a:path>
              </a:pathLst>
            </a:custGeom>
            <a:solidFill>
              <a:srgbClr val="66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61" name="Freeform 6">
              <a:extLst>
                <a:ext uri="{FF2B5EF4-FFF2-40B4-BE49-F238E27FC236}">
                  <a16:creationId xmlns:a16="http://schemas.microsoft.com/office/drawing/2014/main" id="{A5726382-3BA2-41C5-B8A1-D35EADFB6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2313" y="4564063"/>
              <a:ext cx="542925" cy="295275"/>
            </a:xfrm>
            <a:custGeom>
              <a:avLst/>
              <a:gdLst>
                <a:gd name="T0" fmla="*/ 0 w 342"/>
                <a:gd name="T1" fmla="*/ 2147483647 h 186"/>
                <a:gd name="T2" fmla="*/ 2147483647 w 342"/>
                <a:gd name="T3" fmla="*/ 0 h 186"/>
                <a:gd name="T4" fmla="*/ 0 60000 65536"/>
                <a:gd name="T5" fmla="*/ 0 60000 65536"/>
                <a:gd name="T6" fmla="*/ 0 w 342"/>
                <a:gd name="T7" fmla="*/ 0 h 186"/>
                <a:gd name="T8" fmla="*/ 342 w 342"/>
                <a:gd name="T9" fmla="*/ 186 h 186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63562" name="Group 7">
              <a:extLst>
                <a:ext uri="{FF2B5EF4-FFF2-40B4-BE49-F238E27FC236}">
                  <a16:creationId xmlns:a16="http://schemas.microsoft.com/office/drawing/2014/main" id="{E31AAF13-587E-4F95-804D-C953BFBBF0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8600" y="4738688"/>
              <a:ext cx="501650" cy="233363"/>
              <a:chOff x="3600" y="219"/>
              <a:chExt cx="360" cy="175"/>
            </a:xfrm>
          </p:grpSpPr>
          <p:sp>
            <p:nvSpPr>
              <p:cNvPr id="63697" name="Oval 8">
                <a:extLst>
                  <a:ext uri="{FF2B5EF4-FFF2-40B4-BE49-F238E27FC236}">
                    <a16:creationId xmlns:a16="http://schemas.microsoft.com/office/drawing/2014/main" id="{A7178C9D-AE5D-413A-9EC2-C823C37AE4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98" name="Line 9">
                <a:extLst>
                  <a:ext uri="{FF2B5EF4-FFF2-40B4-BE49-F238E27FC236}">
                    <a16:creationId xmlns:a16="http://schemas.microsoft.com/office/drawing/2014/main" id="{3BA5B076-9812-4124-876E-D26226D63C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99" name="Line 10">
                <a:extLst>
                  <a:ext uri="{FF2B5EF4-FFF2-40B4-BE49-F238E27FC236}">
                    <a16:creationId xmlns:a16="http://schemas.microsoft.com/office/drawing/2014/main" id="{329078FE-41FE-49DD-8B56-1FAD02077E9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700" name="Rectangle 11">
                <a:extLst>
                  <a:ext uri="{FF2B5EF4-FFF2-40B4-BE49-F238E27FC236}">
                    <a16:creationId xmlns:a16="http://schemas.microsoft.com/office/drawing/2014/main" id="{E60ED81A-581D-48A2-AA43-2331612741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701" name="Oval 12">
                <a:extLst>
                  <a:ext uri="{FF2B5EF4-FFF2-40B4-BE49-F238E27FC236}">
                    <a16:creationId xmlns:a16="http://schemas.microsoft.com/office/drawing/2014/main" id="{7B3DCE61-6CFA-4E9D-964C-62EEE6AEA7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19"/>
                <a:ext cx="354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63702" name="Group 13">
                <a:extLst>
                  <a:ext uri="{FF2B5EF4-FFF2-40B4-BE49-F238E27FC236}">
                    <a16:creationId xmlns:a16="http://schemas.microsoft.com/office/drawing/2014/main" id="{1D26FFB7-9828-45D9-AD12-AD358E42E2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707" name="Line 14">
                  <a:extLst>
                    <a:ext uri="{FF2B5EF4-FFF2-40B4-BE49-F238E27FC236}">
                      <a16:creationId xmlns:a16="http://schemas.microsoft.com/office/drawing/2014/main" id="{E05814F5-88A7-497A-B8C5-7018D3D4E9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708" name="Line 15">
                  <a:extLst>
                    <a:ext uri="{FF2B5EF4-FFF2-40B4-BE49-F238E27FC236}">
                      <a16:creationId xmlns:a16="http://schemas.microsoft.com/office/drawing/2014/main" id="{B7B1E4A9-ABEB-4956-92DB-7BA50EFAD3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709" name="Line 16">
                  <a:extLst>
                    <a:ext uri="{FF2B5EF4-FFF2-40B4-BE49-F238E27FC236}">
                      <a16:creationId xmlns:a16="http://schemas.microsoft.com/office/drawing/2014/main" id="{244E981A-6571-4BF8-B0FD-109849E1AC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63703" name="Group 17">
                <a:extLst>
                  <a:ext uri="{FF2B5EF4-FFF2-40B4-BE49-F238E27FC236}">
                    <a16:creationId xmlns:a16="http://schemas.microsoft.com/office/drawing/2014/main" id="{13C6666E-1103-447F-A415-82A2DFB49BD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704" name="Line 18">
                  <a:extLst>
                    <a:ext uri="{FF2B5EF4-FFF2-40B4-BE49-F238E27FC236}">
                      <a16:creationId xmlns:a16="http://schemas.microsoft.com/office/drawing/2014/main" id="{5536DE11-001C-4706-BFDC-ACE6B173890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705" name="Line 19">
                  <a:extLst>
                    <a:ext uri="{FF2B5EF4-FFF2-40B4-BE49-F238E27FC236}">
                      <a16:creationId xmlns:a16="http://schemas.microsoft.com/office/drawing/2014/main" id="{D2404CA0-641F-4644-BA34-206E60686F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706" name="Line 20">
                  <a:extLst>
                    <a:ext uri="{FF2B5EF4-FFF2-40B4-BE49-F238E27FC236}">
                      <a16:creationId xmlns:a16="http://schemas.microsoft.com/office/drawing/2014/main" id="{205AB1A7-D2CE-4625-9D99-D44F1B5FC6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63563" name="Group 21">
              <a:extLst>
                <a:ext uri="{FF2B5EF4-FFF2-40B4-BE49-F238E27FC236}">
                  <a16:creationId xmlns:a16="http://schemas.microsoft.com/office/drawing/2014/main" id="{1D21E92D-BD69-4B0C-B773-47E7CED55A8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91025" y="5376863"/>
              <a:ext cx="501650" cy="233363"/>
              <a:chOff x="3600" y="219"/>
              <a:chExt cx="360" cy="175"/>
            </a:xfrm>
          </p:grpSpPr>
          <p:sp>
            <p:nvSpPr>
              <p:cNvPr id="63684" name="Oval 22">
                <a:extLst>
                  <a:ext uri="{FF2B5EF4-FFF2-40B4-BE49-F238E27FC236}">
                    <a16:creationId xmlns:a16="http://schemas.microsoft.com/office/drawing/2014/main" id="{C029F1B8-01B4-4C9C-B926-A6A8AD45E3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85" name="Line 23">
                <a:extLst>
                  <a:ext uri="{FF2B5EF4-FFF2-40B4-BE49-F238E27FC236}">
                    <a16:creationId xmlns:a16="http://schemas.microsoft.com/office/drawing/2014/main" id="{E7B1E1CB-6374-42ED-B05F-04F3CAD2A0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86" name="Line 24">
                <a:extLst>
                  <a:ext uri="{FF2B5EF4-FFF2-40B4-BE49-F238E27FC236}">
                    <a16:creationId xmlns:a16="http://schemas.microsoft.com/office/drawing/2014/main" id="{299345BD-89D3-44DF-B244-2C87EC0A79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87" name="Rectangle 25">
                <a:extLst>
                  <a:ext uri="{FF2B5EF4-FFF2-40B4-BE49-F238E27FC236}">
                    <a16:creationId xmlns:a16="http://schemas.microsoft.com/office/drawing/2014/main" id="{03C09380-B53D-46C7-9442-340F96115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88" name="Oval 26">
                <a:extLst>
                  <a:ext uri="{FF2B5EF4-FFF2-40B4-BE49-F238E27FC236}">
                    <a16:creationId xmlns:a16="http://schemas.microsoft.com/office/drawing/2014/main" id="{1D90FED0-F25E-4012-B2C9-F70AD9FD75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63689" name="Group 27">
                <a:extLst>
                  <a:ext uri="{FF2B5EF4-FFF2-40B4-BE49-F238E27FC236}">
                    <a16:creationId xmlns:a16="http://schemas.microsoft.com/office/drawing/2014/main" id="{8A4D916D-E201-4EB6-9C44-CA2D157E9D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94" name="Line 28">
                  <a:extLst>
                    <a:ext uri="{FF2B5EF4-FFF2-40B4-BE49-F238E27FC236}">
                      <a16:creationId xmlns:a16="http://schemas.microsoft.com/office/drawing/2014/main" id="{DD22E4A7-00C6-484F-B8D8-6292928D8F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95" name="Line 29">
                  <a:extLst>
                    <a:ext uri="{FF2B5EF4-FFF2-40B4-BE49-F238E27FC236}">
                      <a16:creationId xmlns:a16="http://schemas.microsoft.com/office/drawing/2014/main" id="{E3CE068D-3D96-45AB-BA1F-0DF2070B60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96" name="Line 30">
                  <a:extLst>
                    <a:ext uri="{FF2B5EF4-FFF2-40B4-BE49-F238E27FC236}">
                      <a16:creationId xmlns:a16="http://schemas.microsoft.com/office/drawing/2014/main" id="{B4736999-8323-4142-B6BE-4FEEB34F9C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63690" name="Group 31">
                <a:extLst>
                  <a:ext uri="{FF2B5EF4-FFF2-40B4-BE49-F238E27FC236}">
                    <a16:creationId xmlns:a16="http://schemas.microsoft.com/office/drawing/2014/main" id="{CEB92B59-C0F5-496C-AC5A-CFB1EAA2F0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91" name="Line 32">
                  <a:extLst>
                    <a:ext uri="{FF2B5EF4-FFF2-40B4-BE49-F238E27FC236}">
                      <a16:creationId xmlns:a16="http://schemas.microsoft.com/office/drawing/2014/main" id="{F6B649D2-F9C4-4E8E-941C-E67CF6169D5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92" name="Line 33">
                  <a:extLst>
                    <a:ext uri="{FF2B5EF4-FFF2-40B4-BE49-F238E27FC236}">
                      <a16:creationId xmlns:a16="http://schemas.microsoft.com/office/drawing/2014/main" id="{733807E3-794A-4925-84C7-670C7B8138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93" name="Line 34">
                  <a:extLst>
                    <a:ext uri="{FF2B5EF4-FFF2-40B4-BE49-F238E27FC236}">
                      <a16:creationId xmlns:a16="http://schemas.microsoft.com/office/drawing/2014/main" id="{B79BB595-1546-407B-A03B-8438989B9BE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63564" name="Group 35">
              <a:extLst>
                <a:ext uri="{FF2B5EF4-FFF2-40B4-BE49-F238E27FC236}">
                  <a16:creationId xmlns:a16="http://schemas.microsoft.com/office/drawing/2014/main" id="{392AD635-E4B4-44F7-9318-00991E8E7E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65713" y="4433888"/>
              <a:ext cx="501650" cy="233363"/>
              <a:chOff x="3600" y="219"/>
              <a:chExt cx="360" cy="175"/>
            </a:xfrm>
          </p:grpSpPr>
          <p:sp>
            <p:nvSpPr>
              <p:cNvPr id="63671" name="Oval 36">
                <a:extLst>
                  <a:ext uri="{FF2B5EF4-FFF2-40B4-BE49-F238E27FC236}">
                    <a16:creationId xmlns:a16="http://schemas.microsoft.com/office/drawing/2014/main" id="{9836C2B9-9533-4B72-96D8-7EF25F8E63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72" name="Line 37">
                <a:extLst>
                  <a:ext uri="{FF2B5EF4-FFF2-40B4-BE49-F238E27FC236}">
                    <a16:creationId xmlns:a16="http://schemas.microsoft.com/office/drawing/2014/main" id="{C77AC00F-88CF-455D-866E-ECAA2E2DDE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73" name="Line 38">
                <a:extLst>
                  <a:ext uri="{FF2B5EF4-FFF2-40B4-BE49-F238E27FC236}">
                    <a16:creationId xmlns:a16="http://schemas.microsoft.com/office/drawing/2014/main" id="{125A81D1-18FA-4E06-8BEF-D171E58972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74" name="Rectangle 39">
                <a:extLst>
                  <a:ext uri="{FF2B5EF4-FFF2-40B4-BE49-F238E27FC236}">
                    <a16:creationId xmlns:a16="http://schemas.microsoft.com/office/drawing/2014/main" id="{58CFEF4D-D3BD-4163-BB70-B9446CD2E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75" name="Oval 40">
                <a:extLst>
                  <a:ext uri="{FF2B5EF4-FFF2-40B4-BE49-F238E27FC236}">
                    <a16:creationId xmlns:a16="http://schemas.microsoft.com/office/drawing/2014/main" id="{68FF8856-4DC6-4317-B8E7-DABBA3CC7C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63676" name="Group 41">
                <a:extLst>
                  <a:ext uri="{FF2B5EF4-FFF2-40B4-BE49-F238E27FC236}">
                    <a16:creationId xmlns:a16="http://schemas.microsoft.com/office/drawing/2014/main" id="{615AA548-6F5F-4C7D-A28E-7D46F95DB98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81" name="Line 42">
                  <a:extLst>
                    <a:ext uri="{FF2B5EF4-FFF2-40B4-BE49-F238E27FC236}">
                      <a16:creationId xmlns:a16="http://schemas.microsoft.com/office/drawing/2014/main" id="{B84B3C0E-9104-479D-ABD4-14DC1BDFEE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82" name="Line 43">
                  <a:extLst>
                    <a:ext uri="{FF2B5EF4-FFF2-40B4-BE49-F238E27FC236}">
                      <a16:creationId xmlns:a16="http://schemas.microsoft.com/office/drawing/2014/main" id="{6DDAD6EB-D15A-4DB3-8DCF-E32CE58EA4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83" name="Line 44">
                  <a:extLst>
                    <a:ext uri="{FF2B5EF4-FFF2-40B4-BE49-F238E27FC236}">
                      <a16:creationId xmlns:a16="http://schemas.microsoft.com/office/drawing/2014/main" id="{BB32FCAA-1E15-4B2C-B036-C96F8267D5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63677" name="Group 45">
                <a:extLst>
                  <a:ext uri="{FF2B5EF4-FFF2-40B4-BE49-F238E27FC236}">
                    <a16:creationId xmlns:a16="http://schemas.microsoft.com/office/drawing/2014/main" id="{A1B63CB4-F51A-4C62-AF20-A2364C2FC6E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78" name="Line 46">
                  <a:extLst>
                    <a:ext uri="{FF2B5EF4-FFF2-40B4-BE49-F238E27FC236}">
                      <a16:creationId xmlns:a16="http://schemas.microsoft.com/office/drawing/2014/main" id="{9B187CAD-A271-45D2-B842-8E6B713DBB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79" name="Line 47">
                  <a:extLst>
                    <a:ext uri="{FF2B5EF4-FFF2-40B4-BE49-F238E27FC236}">
                      <a16:creationId xmlns:a16="http://schemas.microsoft.com/office/drawing/2014/main" id="{D661E3C3-35F7-4CC9-A5EE-46BF58934A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80" name="Line 48">
                  <a:extLst>
                    <a:ext uri="{FF2B5EF4-FFF2-40B4-BE49-F238E27FC236}">
                      <a16:creationId xmlns:a16="http://schemas.microsoft.com/office/drawing/2014/main" id="{127627D1-C999-4494-B05D-EB4BE4C920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63565" name="Group 49">
              <a:extLst>
                <a:ext uri="{FF2B5EF4-FFF2-40B4-BE49-F238E27FC236}">
                  <a16:creationId xmlns:a16="http://schemas.microsoft.com/office/drawing/2014/main" id="{ED0E82F2-E71A-4981-90D7-E32DDB09D6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87925" y="5099051"/>
              <a:ext cx="500063" cy="233363"/>
              <a:chOff x="3600" y="219"/>
              <a:chExt cx="360" cy="175"/>
            </a:xfrm>
          </p:grpSpPr>
          <p:sp>
            <p:nvSpPr>
              <p:cNvPr id="63658" name="Oval 50">
                <a:extLst>
                  <a:ext uri="{FF2B5EF4-FFF2-40B4-BE49-F238E27FC236}">
                    <a16:creationId xmlns:a16="http://schemas.microsoft.com/office/drawing/2014/main" id="{C255BDC9-2BED-4A58-9CED-C66594383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59" name="Line 51">
                <a:extLst>
                  <a:ext uri="{FF2B5EF4-FFF2-40B4-BE49-F238E27FC236}">
                    <a16:creationId xmlns:a16="http://schemas.microsoft.com/office/drawing/2014/main" id="{AA7023CA-DEFC-40FE-A81E-C82692CB70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60" name="Line 52">
                <a:extLst>
                  <a:ext uri="{FF2B5EF4-FFF2-40B4-BE49-F238E27FC236}">
                    <a16:creationId xmlns:a16="http://schemas.microsoft.com/office/drawing/2014/main" id="{9D169924-4782-4F90-879D-A271F93B97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61" name="Rectangle 53">
                <a:extLst>
                  <a:ext uri="{FF2B5EF4-FFF2-40B4-BE49-F238E27FC236}">
                    <a16:creationId xmlns:a16="http://schemas.microsoft.com/office/drawing/2014/main" id="{B4F52D21-2B8C-480D-93A4-740CF4AB9A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62" name="Oval 54">
                <a:extLst>
                  <a:ext uri="{FF2B5EF4-FFF2-40B4-BE49-F238E27FC236}">
                    <a16:creationId xmlns:a16="http://schemas.microsoft.com/office/drawing/2014/main" id="{17186E22-FF7F-4EBC-AB6C-EE68B6C7AF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6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63663" name="Group 55">
                <a:extLst>
                  <a:ext uri="{FF2B5EF4-FFF2-40B4-BE49-F238E27FC236}">
                    <a16:creationId xmlns:a16="http://schemas.microsoft.com/office/drawing/2014/main" id="{17B12202-8ADD-49A7-A1D3-5C7D54ADC9E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68" name="Line 56">
                  <a:extLst>
                    <a:ext uri="{FF2B5EF4-FFF2-40B4-BE49-F238E27FC236}">
                      <a16:creationId xmlns:a16="http://schemas.microsoft.com/office/drawing/2014/main" id="{29D46480-AFCC-4C88-8795-1EC8A0A2DD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69" name="Line 57">
                  <a:extLst>
                    <a:ext uri="{FF2B5EF4-FFF2-40B4-BE49-F238E27FC236}">
                      <a16:creationId xmlns:a16="http://schemas.microsoft.com/office/drawing/2014/main" id="{D69EB3D1-9E0B-4AD0-8B9A-636C387B90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70" name="Line 58">
                  <a:extLst>
                    <a:ext uri="{FF2B5EF4-FFF2-40B4-BE49-F238E27FC236}">
                      <a16:creationId xmlns:a16="http://schemas.microsoft.com/office/drawing/2014/main" id="{A06FCCE6-9E9C-4894-B274-A2778FAC98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63664" name="Group 59">
                <a:extLst>
                  <a:ext uri="{FF2B5EF4-FFF2-40B4-BE49-F238E27FC236}">
                    <a16:creationId xmlns:a16="http://schemas.microsoft.com/office/drawing/2014/main" id="{199C1348-3725-4A29-850F-75F22953AF3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65" name="Line 60">
                  <a:extLst>
                    <a:ext uri="{FF2B5EF4-FFF2-40B4-BE49-F238E27FC236}">
                      <a16:creationId xmlns:a16="http://schemas.microsoft.com/office/drawing/2014/main" id="{53621C02-545A-4718-8EBF-5BE2041B23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66" name="Line 61">
                  <a:extLst>
                    <a:ext uri="{FF2B5EF4-FFF2-40B4-BE49-F238E27FC236}">
                      <a16:creationId xmlns:a16="http://schemas.microsoft.com/office/drawing/2014/main" id="{798F080F-C5F4-4FD0-87A7-B2D7B09632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67" name="Line 62">
                  <a:extLst>
                    <a:ext uri="{FF2B5EF4-FFF2-40B4-BE49-F238E27FC236}">
                      <a16:creationId xmlns:a16="http://schemas.microsoft.com/office/drawing/2014/main" id="{863929BC-E96B-4D96-91C9-E7E7B119ED2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63566" name="Group 63">
              <a:extLst>
                <a:ext uri="{FF2B5EF4-FFF2-40B4-BE49-F238E27FC236}">
                  <a16:creationId xmlns:a16="http://schemas.microsoft.com/office/drawing/2014/main" id="{48A98493-D7E4-455A-9AC1-860200C545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22925" y="5395913"/>
              <a:ext cx="501650" cy="233363"/>
              <a:chOff x="3600" y="219"/>
              <a:chExt cx="360" cy="175"/>
            </a:xfrm>
          </p:grpSpPr>
          <p:sp>
            <p:nvSpPr>
              <p:cNvPr id="63645" name="Oval 64">
                <a:extLst>
                  <a:ext uri="{FF2B5EF4-FFF2-40B4-BE49-F238E27FC236}">
                    <a16:creationId xmlns:a16="http://schemas.microsoft.com/office/drawing/2014/main" id="{4C740333-8403-40A8-BDB2-A15D678C45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46" name="Line 65">
                <a:extLst>
                  <a:ext uri="{FF2B5EF4-FFF2-40B4-BE49-F238E27FC236}">
                    <a16:creationId xmlns:a16="http://schemas.microsoft.com/office/drawing/2014/main" id="{7237A432-1BC7-469E-81DD-FBDDADE8B4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47" name="Line 66">
                <a:extLst>
                  <a:ext uri="{FF2B5EF4-FFF2-40B4-BE49-F238E27FC236}">
                    <a16:creationId xmlns:a16="http://schemas.microsoft.com/office/drawing/2014/main" id="{B0D567FD-2643-4C0E-8574-DDF5A2DE46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48" name="Rectangle 67">
                <a:extLst>
                  <a:ext uri="{FF2B5EF4-FFF2-40B4-BE49-F238E27FC236}">
                    <a16:creationId xmlns:a16="http://schemas.microsoft.com/office/drawing/2014/main" id="{0DA2484F-D5AD-4988-9006-2315EA5128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49" name="Oval 68">
                <a:extLst>
                  <a:ext uri="{FF2B5EF4-FFF2-40B4-BE49-F238E27FC236}">
                    <a16:creationId xmlns:a16="http://schemas.microsoft.com/office/drawing/2014/main" id="{5B37DE2B-6B54-47F0-B1C1-0AC099BA66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63650" name="Group 69">
                <a:extLst>
                  <a:ext uri="{FF2B5EF4-FFF2-40B4-BE49-F238E27FC236}">
                    <a16:creationId xmlns:a16="http://schemas.microsoft.com/office/drawing/2014/main" id="{3A882E80-1E0F-4364-8DAA-DAD79214953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55" name="Line 70">
                  <a:extLst>
                    <a:ext uri="{FF2B5EF4-FFF2-40B4-BE49-F238E27FC236}">
                      <a16:creationId xmlns:a16="http://schemas.microsoft.com/office/drawing/2014/main" id="{A520289B-7B82-42C5-BD46-1F936806B3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56" name="Line 71">
                  <a:extLst>
                    <a:ext uri="{FF2B5EF4-FFF2-40B4-BE49-F238E27FC236}">
                      <a16:creationId xmlns:a16="http://schemas.microsoft.com/office/drawing/2014/main" id="{E5AF0981-3F40-4F45-8C8D-94FB2E0BB7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57" name="Line 72">
                  <a:extLst>
                    <a:ext uri="{FF2B5EF4-FFF2-40B4-BE49-F238E27FC236}">
                      <a16:creationId xmlns:a16="http://schemas.microsoft.com/office/drawing/2014/main" id="{A43BD3FF-929A-48C4-B224-FC6AEAF958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63651" name="Group 73">
                <a:extLst>
                  <a:ext uri="{FF2B5EF4-FFF2-40B4-BE49-F238E27FC236}">
                    <a16:creationId xmlns:a16="http://schemas.microsoft.com/office/drawing/2014/main" id="{F08B5C38-9730-4050-A30E-A47EFC459C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52" name="Line 74">
                  <a:extLst>
                    <a:ext uri="{FF2B5EF4-FFF2-40B4-BE49-F238E27FC236}">
                      <a16:creationId xmlns:a16="http://schemas.microsoft.com/office/drawing/2014/main" id="{60A5E578-B92A-482C-9282-DAC15A5E0DC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53" name="Line 75">
                  <a:extLst>
                    <a:ext uri="{FF2B5EF4-FFF2-40B4-BE49-F238E27FC236}">
                      <a16:creationId xmlns:a16="http://schemas.microsoft.com/office/drawing/2014/main" id="{187329CB-134B-46DF-AF8C-AC15D79BB2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54" name="Line 76">
                  <a:extLst>
                    <a:ext uri="{FF2B5EF4-FFF2-40B4-BE49-F238E27FC236}">
                      <a16:creationId xmlns:a16="http://schemas.microsoft.com/office/drawing/2014/main" id="{7668D360-1B5F-4EBE-A1C0-618EF686FD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grpSp>
          <p:nvGrpSpPr>
            <p:cNvPr id="63567" name="Group 77">
              <a:extLst>
                <a:ext uri="{FF2B5EF4-FFF2-40B4-BE49-F238E27FC236}">
                  <a16:creationId xmlns:a16="http://schemas.microsoft.com/office/drawing/2014/main" id="{895569DF-59B6-40A2-A6CA-3D69C30B0CA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67425" y="4740276"/>
              <a:ext cx="501650" cy="233363"/>
              <a:chOff x="3600" y="219"/>
              <a:chExt cx="360" cy="175"/>
            </a:xfrm>
          </p:grpSpPr>
          <p:sp>
            <p:nvSpPr>
              <p:cNvPr id="63632" name="Oval 78">
                <a:extLst>
                  <a:ext uri="{FF2B5EF4-FFF2-40B4-BE49-F238E27FC236}">
                    <a16:creationId xmlns:a16="http://schemas.microsoft.com/office/drawing/2014/main" id="{1A2E10EB-FE83-4255-A8D5-94C11A4727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98"/>
                <a:ext cx="355" cy="96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33" name="Line 79">
                <a:extLst>
                  <a:ext uri="{FF2B5EF4-FFF2-40B4-BE49-F238E27FC236}">
                    <a16:creationId xmlns:a16="http://schemas.microsoft.com/office/drawing/2014/main" id="{7B3F757D-2FC2-450F-A8AC-2D0BE4EAF6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5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34" name="Line 80">
                <a:extLst>
                  <a:ext uri="{FF2B5EF4-FFF2-40B4-BE49-F238E27FC236}">
                    <a16:creationId xmlns:a16="http://schemas.microsoft.com/office/drawing/2014/main" id="{6BEAB8D9-CBE3-4820-8017-005A9074EF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35" name="Rectangle 81">
                <a:extLst>
                  <a:ext uri="{FF2B5EF4-FFF2-40B4-BE49-F238E27FC236}">
                    <a16:creationId xmlns:a16="http://schemas.microsoft.com/office/drawing/2014/main" id="{557B48ED-542C-4426-B4AE-60437BD3F6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5" y="289"/>
                <a:ext cx="352" cy="58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36" name="Oval 82">
                <a:extLst>
                  <a:ext uri="{FF2B5EF4-FFF2-40B4-BE49-F238E27FC236}">
                    <a16:creationId xmlns:a16="http://schemas.microsoft.com/office/drawing/2014/main" id="{6C2C2E12-55E3-4C05-A399-E3953F409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219"/>
                <a:ext cx="355" cy="113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63637" name="Group 83">
                <a:extLst>
                  <a:ext uri="{FF2B5EF4-FFF2-40B4-BE49-F238E27FC236}">
                    <a16:creationId xmlns:a16="http://schemas.microsoft.com/office/drawing/2014/main" id="{B5BB4797-AEA2-41D4-B069-AA34C8B7C86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86" y="244"/>
                <a:ext cx="177" cy="66"/>
                <a:chOff x="2848" y="848"/>
                <a:chExt cx="140" cy="98"/>
              </a:xfrm>
            </p:grpSpPr>
            <p:sp>
              <p:nvSpPr>
                <p:cNvPr id="63642" name="Line 84">
                  <a:extLst>
                    <a:ext uri="{FF2B5EF4-FFF2-40B4-BE49-F238E27FC236}">
                      <a16:creationId xmlns:a16="http://schemas.microsoft.com/office/drawing/2014/main" id="{4D532752-8AD3-4218-9F54-5CE5CEB80E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43" name="Line 85">
                  <a:extLst>
                    <a:ext uri="{FF2B5EF4-FFF2-40B4-BE49-F238E27FC236}">
                      <a16:creationId xmlns:a16="http://schemas.microsoft.com/office/drawing/2014/main" id="{20E1F582-1D45-4632-AC55-824E4E02A1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2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44" name="Line 86">
                  <a:extLst>
                    <a:ext uri="{FF2B5EF4-FFF2-40B4-BE49-F238E27FC236}">
                      <a16:creationId xmlns:a16="http://schemas.microsoft.com/office/drawing/2014/main" id="{DF3BC0E9-FCDF-4FF7-84DB-564F5A4415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63638" name="Group 87">
                <a:extLst>
                  <a:ext uri="{FF2B5EF4-FFF2-40B4-BE49-F238E27FC236}">
                    <a16:creationId xmlns:a16="http://schemas.microsoft.com/office/drawing/2014/main" id="{2BDF35DE-43EE-4FB3-85E8-79AE8A6870D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6" y="243"/>
                <a:ext cx="177" cy="66"/>
                <a:chOff x="2848" y="848"/>
                <a:chExt cx="140" cy="98"/>
              </a:xfrm>
            </p:grpSpPr>
            <p:sp>
              <p:nvSpPr>
                <p:cNvPr id="63639" name="Line 88">
                  <a:extLst>
                    <a:ext uri="{FF2B5EF4-FFF2-40B4-BE49-F238E27FC236}">
                      <a16:creationId xmlns:a16="http://schemas.microsoft.com/office/drawing/2014/main" id="{6B1C5402-0E3C-4DBB-BE6C-A6E070BCA1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6"/>
                  <a:ext cx="50" cy="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40" name="Line 89">
                  <a:extLst>
                    <a:ext uri="{FF2B5EF4-FFF2-40B4-BE49-F238E27FC236}">
                      <a16:creationId xmlns:a16="http://schemas.microsoft.com/office/drawing/2014/main" id="{A0A67853-BABC-4D18-92F2-868DEC9E05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63641" name="Line 90">
                  <a:extLst>
                    <a:ext uri="{FF2B5EF4-FFF2-40B4-BE49-F238E27FC236}">
                      <a16:creationId xmlns:a16="http://schemas.microsoft.com/office/drawing/2014/main" id="{D08AA897-1F4A-490C-8D84-63ED4B16A6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49"/>
                  <a:ext cx="52" cy="97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sp>
          <p:nvSpPr>
            <p:cNvPr id="63568" name="Freeform 91">
              <a:extLst>
                <a:ext uri="{FF2B5EF4-FFF2-40B4-BE49-F238E27FC236}">
                  <a16:creationId xmlns:a16="http://schemas.microsoft.com/office/drawing/2014/main" id="{F64C28B2-B4A9-48F7-BACC-E97F6F578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713" y="4557713"/>
              <a:ext cx="504825" cy="307975"/>
            </a:xfrm>
            <a:custGeom>
              <a:avLst/>
              <a:gdLst>
                <a:gd name="T0" fmla="*/ 0 w 318"/>
                <a:gd name="T1" fmla="*/ 0 h 194"/>
                <a:gd name="T2" fmla="*/ 2147483647 w 318"/>
                <a:gd name="T3" fmla="*/ 2147483647 h 194"/>
                <a:gd name="T4" fmla="*/ 0 60000 65536"/>
                <a:gd name="T5" fmla="*/ 0 60000 65536"/>
                <a:gd name="T6" fmla="*/ 0 w 318"/>
                <a:gd name="T7" fmla="*/ 0 h 194"/>
                <a:gd name="T8" fmla="*/ 318 w 318"/>
                <a:gd name="T9" fmla="*/ 194 h 19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18" h="194">
                  <a:moveTo>
                    <a:pt x="0" y="0"/>
                  </a:moveTo>
                  <a:lnTo>
                    <a:pt x="318" y="19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69" name="Freeform 92">
              <a:extLst>
                <a:ext uri="{FF2B5EF4-FFF2-40B4-BE49-F238E27FC236}">
                  <a16:creationId xmlns:a16="http://schemas.microsoft.com/office/drawing/2014/main" id="{D6AAF03F-BCCC-4C91-B227-E1F8206E8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8500" y="4949826"/>
              <a:ext cx="481013" cy="238125"/>
            </a:xfrm>
            <a:custGeom>
              <a:avLst/>
              <a:gdLst>
                <a:gd name="T0" fmla="*/ 0 w 294"/>
                <a:gd name="T1" fmla="*/ 0 h 174"/>
                <a:gd name="T2" fmla="*/ 2147483647 w 294"/>
                <a:gd name="T3" fmla="*/ 2147483647 h 174"/>
                <a:gd name="T4" fmla="*/ 0 60000 65536"/>
                <a:gd name="T5" fmla="*/ 0 60000 65536"/>
                <a:gd name="T6" fmla="*/ 0 w 294"/>
                <a:gd name="T7" fmla="*/ 0 h 174"/>
                <a:gd name="T8" fmla="*/ 294 w 294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294" h="174">
                  <a:moveTo>
                    <a:pt x="0" y="0"/>
                  </a:moveTo>
                  <a:lnTo>
                    <a:pt x="294" y="174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70" name="Freeform 93">
              <a:extLst>
                <a:ext uri="{FF2B5EF4-FFF2-40B4-BE49-F238E27FC236}">
                  <a16:creationId xmlns:a16="http://schemas.microsoft.com/office/drawing/2014/main" id="{872E7DBA-F513-4A8A-BA3C-CBE0E7527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6238" y="4926013"/>
              <a:ext cx="628650" cy="247650"/>
            </a:xfrm>
            <a:custGeom>
              <a:avLst/>
              <a:gdLst>
                <a:gd name="T0" fmla="*/ 0 w 378"/>
                <a:gd name="T1" fmla="*/ 2147483647 h 174"/>
                <a:gd name="T2" fmla="*/ 2147483647 w 378"/>
                <a:gd name="T3" fmla="*/ 0 h 174"/>
                <a:gd name="T4" fmla="*/ 0 60000 65536"/>
                <a:gd name="T5" fmla="*/ 0 60000 65536"/>
                <a:gd name="T6" fmla="*/ 0 w 378"/>
                <a:gd name="T7" fmla="*/ 0 h 174"/>
                <a:gd name="T8" fmla="*/ 378 w 378"/>
                <a:gd name="T9" fmla="*/ 174 h 17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71" name="Freeform 94">
              <a:extLst>
                <a:ext uri="{FF2B5EF4-FFF2-40B4-BE49-F238E27FC236}">
                  <a16:creationId xmlns:a16="http://schemas.microsoft.com/office/drawing/2014/main" id="{C96536CB-77D9-422F-9D8E-C5A19F11C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4979988"/>
              <a:ext cx="206375" cy="508000"/>
            </a:xfrm>
            <a:custGeom>
              <a:avLst/>
              <a:gdLst>
                <a:gd name="T0" fmla="*/ 0 w 118"/>
                <a:gd name="T1" fmla="*/ 2147483647 h 500"/>
                <a:gd name="T2" fmla="*/ 2147483647 w 118"/>
                <a:gd name="T3" fmla="*/ 0 h 500"/>
                <a:gd name="T4" fmla="*/ 0 60000 65536"/>
                <a:gd name="T5" fmla="*/ 0 60000 65536"/>
                <a:gd name="T6" fmla="*/ 0 w 118"/>
                <a:gd name="T7" fmla="*/ 0 h 500"/>
                <a:gd name="T8" fmla="*/ 118 w 118"/>
                <a:gd name="T9" fmla="*/ 500 h 500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18" h="500">
                  <a:moveTo>
                    <a:pt x="0" y="500"/>
                  </a:moveTo>
                  <a:lnTo>
                    <a:pt x="11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72" name="Freeform 95">
              <a:extLst>
                <a:ext uri="{FF2B5EF4-FFF2-40B4-BE49-F238E27FC236}">
                  <a16:creationId xmlns:a16="http://schemas.microsoft.com/office/drawing/2014/main" id="{59050459-2EDD-4B12-B6F2-6B46547FE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7913" y="5513388"/>
              <a:ext cx="736600" cy="74613"/>
            </a:xfrm>
            <a:custGeom>
              <a:avLst/>
              <a:gdLst>
                <a:gd name="T0" fmla="*/ 2147483647 w 370"/>
                <a:gd name="T1" fmla="*/ 2147483647 h 32"/>
                <a:gd name="T2" fmla="*/ 0 w 370"/>
                <a:gd name="T3" fmla="*/ 0 h 32"/>
                <a:gd name="T4" fmla="*/ 0 60000 65536"/>
                <a:gd name="T5" fmla="*/ 0 60000 65536"/>
                <a:gd name="T6" fmla="*/ 0 w 370"/>
                <a:gd name="T7" fmla="*/ 0 h 32"/>
                <a:gd name="T8" fmla="*/ 370 w 370"/>
                <a:gd name="T9" fmla="*/ 32 h 3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370" h="32">
                  <a:moveTo>
                    <a:pt x="370" y="32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73" name="Freeform 96">
              <a:extLst>
                <a:ext uri="{FF2B5EF4-FFF2-40B4-BE49-F238E27FC236}">
                  <a16:creationId xmlns:a16="http://schemas.microsoft.com/office/drawing/2014/main" id="{7ACA06D9-ADA3-4643-BFCB-EE12EE4EF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38" y="4973638"/>
              <a:ext cx="193675" cy="425450"/>
            </a:xfrm>
            <a:custGeom>
              <a:avLst/>
              <a:gdLst>
                <a:gd name="T0" fmla="*/ 2147483647 w 176"/>
                <a:gd name="T1" fmla="*/ 2147483647 h 412"/>
                <a:gd name="T2" fmla="*/ 2147483647 w 176"/>
                <a:gd name="T3" fmla="*/ 2147483647 h 412"/>
                <a:gd name="T4" fmla="*/ 0 w 176"/>
                <a:gd name="T5" fmla="*/ 0 h 412"/>
                <a:gd name="T6" fmla="*/ 0 60000 65536"/>
                <a:gd name="T7" fmla="*/ 0 60000 65536"/>
                <a:gd name="T8" fmla="*/ 0 60000 65536"/>
                <a:gd name="T9" fmla="*/ 0 w 176"/>
                <a:gd name="T10" fmla="*/ 0 h 412"/>
                <a:gd name="T11" fmla="*/ 176 w 176"/>
                <a:gd name="T12" fmla="*/ 412 h 4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76" h="412">
                  <a:moveTo>
                    <a:pt x="162" y="408"/>
                  </a:moveTo>
                  <a:lnTo>
                    <a:pt x="176" y="412"/>
                  </a:ln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74" name="Text Box 100">
              <a:extLst>
                <a:ext uri="{FF2B5EF4-FFF2-40B4-BE49-F238E27FC236}">
                  <a16:creationId xmlns:a16="http://schemas.microsoft.com/office/drawing/2014/main" id="{1E683408-98A6-462E-9453-A5BECD0B2C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40876" y="4483071"/>
              <a:ext cx="311067" cy="366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rPr>
                <a:t>1</a:t>
              </a:r>
            </a:p>
          </p:txBody>
        </p:sp>
        <p:sp>
          <p:nvSpPr>
            <p:cNvPr id="63575" name="Text Box 101">
              <a:extLst>
                <a:ext uri="{FF2B5EF4-FFF2-40B4-BE49-F238E27FC236}">
                  <a16:creationId xmlns:a16="http://schemas.microsoft.com/office/drawing/2014/main" id="{F9333653-47F2-41E0-B5B0-66E0EA438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8980" y="4897394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  <a:latin typeface="Gill Sans MT" panose="020B0502020104020203" pitchFamily="34" charset="0"/>
                </a:rPr>
                <a:t>2</a:t>
              </a:r>
            </a:p>
          </p:txBody>
        </p:sp>
        <p:sp>
          <p:nvSpPr>
            <p:cNvPr id="63576" name="Text Box 102">
              <a:extLst>
                <a:ext uri="{FF2B5EF4-FFF2-40B4-BE49-F238E27FC236}">
                  <a16:creationId xmlns:a16="http://schemas.microsoft.com/office/drawing/2014/main" id="{D8ADDB54-206D-4F03-B94A-66A26FB188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8222" y="4970416"/>
              <a:ext cx="296783" cy="336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  <a:latin typeface="Gill Sans MT" panose="020B0502020104020203" pitchFamily="34" charset="0"/>
                </a:rPr>
                <a:t>3</a:t>
              </a:r>
            </a:p>
          </p:txBody>
        </p:sp>
        <p:grpSp>
          <p:nvGrpSpPr>
            <p:cNvPr id="63577" name="Group 1">
              <a:extLst>
                <a:ext uri="{FF2B5EF4-FFF2-40B4-BE49-F238E27FC236}">
                  <a16:creationId xmlns:a16="http://schemas.microsoft.com/office/drawing/2014/main" id="{87477B37-7C9E-45B5-B75F-973A805CD4CC}"/>
                </a:ext>
              </a:extLst>
            </p:cNvPr>
            <p:cNvGrpSpPr>
              <a:grpSpLocks/>
            </p:cNvGrpSpPr>
            <p:nvPr/>
          </p:nvGrpSpPr>
          <p:grpSpPr bwMode="auto">
            <a:xfrm rot="-2012368">
              <a:off x="2644164" y="5393557"/>
              <a:ext cx="1446652" cy="277042"/>
              <a:chOff x="2437928" y="4583020"/>
              <a:chExt cx="1446652" cy="277042"/>
            </a:xfrm>
          </p:grpSpPr>
          <p:sp>
            <p:nvSpPr>
              <p:cNvPr id="63627" name="Rectangle 97">
                <a:extLst>
                  <a:ext uri="{FF2B5EF4-FFF2-40B4-BE49-F238E27FC236}">
                    <a16:creationId xmlns:a16="http://schemas.microsoft.com/office/drawing/2014/main" id="{D2D43303-C94A-48B8-AC7D-EFE1C0B929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61850" y="4583083"/>
                <a:ext cx="1155391" cy="238116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8" name="Rectangle 98">
                <a:extLst>
                  <a:ext uri="{FF2B5EF4-FFF2-40B4-BE49-F238E27FC236}">
                    <a16:creationId xmlns:a16="http://schemas.microsoft.com/office/drawing/2014/main" id="{9E065887-1979-412B-A5BA-D367B8B883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37928" y="4606491"/>
                <a:ext cx="1147455" cy="238116"/>
              </a:xfrm>
              <a:prstGeom prst="rect">
                <a:avLst/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9" name="Line 99">
                <a:extLst>
                  <a:ext uri="{FF2B5EF4-FFF2-40B4-BE49-F238E27FC236}">
                    <a16:creationId xmlns:a16="http://schemas.microsoft.com/office/drawing/2014/main" id="{023D1650-1CF5-433F-94F3-9FD24ECADA7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2418" y="4739659"/>
                <a:ext cx="422162" cy="0"/>
              </a:xfrm>
              <a:prstGeom prst="line">
                <a:avLst/>
              </a:prstGeom>
              <a:noFill/>
              <a:ln w="9525">
                <a:solidFill>
                  <a:schemeClr val="accent2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30" name="Rectangle 104">
                <a:extLst>
                  <a:ext uri="{FF2B5EF4-FFF2-40B4-BE49-F238E27FC236}">
                    <a16:creationId xmlns:a16="http://schemas.microsoft.com/office/drawing/2014/main" id="{5A22D465-D75A-4199-B82F-C995803A1A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7594" y="4610052"/>
                <a:ext cx="426923" cy="239704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31" name="Text Box 105">
                <a:extLst>
                  <a:ext uri="{FF2B5EF4-FFF2-40B4-BE49-F238E27FC236}">
                    <a16:creationId xmlns:a16="http://schemas.microsoft.com/office/drawing/2014/main" id="{FDA4F451-7809-4C4D-9F46-1F8DC2283FB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 rot="289934">
                <a:off x="3033789" y="4583020"/>
                <a:ext cx="492288" cy="27704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r>
                  <a:rPr lang="en-US" altLang="en-US" sz="1200">
                    <a:solidFill>
                      <a:srgbClr val="000000"/>
                    </a:solidFill>
                    <a:latin typeface="Gill Sans MT" panose="020B0502020104020203" pitchFamily="34" charset="0"/>
                  </a:rPr>
                  <a:t>0111</a:t>
                </a:r>
              </a:p>
            </p:txBody>
          </p:sp>
        </p:grpSp>
        <p:sp>
          <p:nvSpPr>
            <p:cNvPr id="63578" name="Text Box 106">
              <a:extLst>
                <a:ext uri="{FF2B5EF4-FFF2-40B4-BE49-F238E27FC236}">
                  <a16:creationId xmlns:a16="http://schemas.microsoft.com/office/drawing/2014/main" id="{AA0DA4C7-E7B6-45A9-8026-A52EB7A4C7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8346" y="6046702"/>
              <a:ext cx="2666814" cy="58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  <a:latin typeface="Gill Sans MT" panose="020B0502020104020203" pitchFamily="34" charset="0"/>
                </a:rPr>
                <a:t>destination address in arriving</a:t>
              </a:r>
            </a:p>
            <a:p>
              <a:pPr eaLnBrk="1" hangingPunct="1"/>
              <a:r>
                <a:rPr lang="en-US" altLang="en-US" sz="1600">
                  <a:solidFill>
                    <a:srgbClr val="000000"/>
                  </a:solidFill>
                  <a:latin typeface="Gill Sans MT" panose="020B0502020104020203" pitchFamily="34" charset="0"/>
                </a:rPr>
                <a:t>packet</a:t>
              </a:r>
              <a:r>
                <a:rPr lang="ja-JP" altLang="en-US" sz="1600">
                  <a:solidFill>
                    <a:srgbClr val="000000"/>
                  </a:solidFill>
                  <a:latin typeface="Gill Sans MT" panose="020B0502020104020203" pitchFamily="34" charset="0"/>
                </a:rPr>
                <a:t>’</a:t>
              </a:r>
              <a:r>
                <a:rPr lang="en-US" altLang="ja-JP" sz="1600">
                  <a:solidFill>
                    <a:srgbClr val="000000"/>
                  </a:solidFill>
                  <a:latin typeface="Gill Sans MT" panose="020B0502020104020203" pitchFamily="34" charset="0"/>
                </a:rPr>
                <a:t>s header</a:t>
              </a:r>
              <a:endParaRPr lang="en-US" altLang="en-US" sz="1600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579" name="Line 107">
              <a:extLst>
                <a:ext uri="{FF2B5EF4-FFF2-40B4-BE49-F238E27FC236}">
                  <a16:creationId xmlns:a16="http://schemas.microsoft.com/office/drawing/2014/main" id="{16D2E6FC-32BB-4CD7-A156-08D5E0798A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26848" y="4873581"/>
              <a:ext cx="1407736" cy="9143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80" name="Line 119">
              <a:extLst>
                <a:ext uri="{FF2B5EF4-FFF2-40B4-BE49-F238E27FC236}">
                  <a16:creationId xmlns:a16="http://schemas.microsoft.com/office/drawing/2014/main" id="{F25CCCAA-45BF-4202-9153-32ABDD8FDC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88616" y="5648254"/>
              <a:ext cx="22219" cy="45083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81" name="Freeform 121">
              <a:extLst>
                <a:ext uri="{FF2B5EF4-FFF2-40B4-BE49-F238E27FC236}">
                  <a16:creationId xmlns:a16="http://schemas.microsoft.com/office/drawing/2014/main" id="{EDBA28CA-9A63-4382-A963-411C4C3D3C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254750" y="4370388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82" name="Freeform 122">
              <a:extLst>
                <a:ext uri="{FF2B5EF4-FFF2-40B4-BE49-F238E27FC236}">
                  <a16:creationId xmlns:a16="http://schemas.microsoft.com/office/drawing/2014/main" id="{F218F4BF-BBAC-4FA5-9ADE-CF14041C0D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243513" y="4086226"/>
              <a:ext cx="577850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83" name="Freeform 123">
              <a:extLst>
                <a:ext uri="{FF2B5EF4-FFF2-40B4-BE49-F238E27FC236}">
                  <a16:creationId xmlns:a16="http://schemas.microsoft.com/office/drawing/2014/main" id="{39F8DE4E-D0A6-4379-A3D6-2ABB2B6BBE65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911850" y="5632451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84" name="Freeform 124">
              <a:extLst>
                <a:ext uri="{FF2B5EF4-FFF2-40B4-BE49-F238E27FC236}">
                  <a16:creationId xmlns:a16="http://schemas.microsoft.com/office/drawing/2014/main" id="{C00A9179-7EB8-410D-88A6-CCF5ECD47ACF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4562475" y="5616576"/>
              <a:ext cx="542925" cy="371475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63585" name="Freeform 125">
              <a:extLst>
                <a:ext uri="{FF2B5EF4-FFF2-40B4-BE49-F238E27FC236}">
                  <a16:creationId xmlns:a16="http://schemas.microsoft.com/office/drawing/2014/main" id="{5BEAC526-4AB5-4256-B286-83287CEC508B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5202238" y="5324476"/>
              <a:ext cx="542925" cy="452438"/>
            </a:xfrm>
            <a:custGeom>
              <a:avLst/>
              <a:gdLst>
                <a:gd name="T0" fmla="*/ 0 w 1443"/>
                <a:gd name="T1" fmla="*/ 0 h 816"/>
                <a:gd name="T2" fmla="*/ 2147483647 w 1443"/>
                <a:gd name="T3" fmla="*/ 2147483647 h 816"/>
                <a:gd name="T4" fmla="*/ 2147483647 w 1443"/>
                <a:gd name="T5" fmla="*/ 2147483647 h 816"/>
                <a:gd name="T6" fmla="*/ 2147483647 w 1443"/>
                <a:gd name="T7" fmla="*/ 2147483647 h 816"/>
                <a:gd name="T8" fmla="*/ 0 w 1443"/>
                <a:gd name="T9" fmla="*/ 0 h 8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43"/>
                <a:gd name="T16" fmla="*/ 0 h 816"/>
                <a:gd name="T17" fmla="*/ 1443 w 1443"/>
                <a:gd name="T18" fmla="*/ 816 h 8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43" h="816">
                  <a:moveTo>
                    <a:pt x="0" y="0"/>
                  </a:moveTo>
                  <a:cubicBezTo>
                    <a:pt x="571" y="285"/>
                    <a:pt x="856" y="408"/>
                    <a:pt x="1076" y="782"/>
                  </a:cubicBezTo>
                  <a:cubicBezTo>
                    <a:pt x="1185" y="775"/>
                    <a:pt x="1220" y="816"/>
                    <a:pt x="1320" y="788"/>
                  </a:cubicBezTo>
                  <a:cubicBezTo>
                    <a:pt x="1264" y="347"/>
                    <a:pt x="1276" y="352"/>
                    <a:pt x="1443" y="5"/>
                  </a:cubicBezTo>
                  <a:cubicBezTo>
                    <a:pt x="867" y="5"/>
                    <a:pt x="233" y="0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63586" name="Group 126">
              <a:extLst>
                <a:ext uri="{FF2B5EF4-FFF2-40B4-BE49-F238E27FC236}">
                  <a16:creationId xmlns:a16="http://schemas.microsoft.com/office/drawing/2014/main" id="{FEC106E1-C54A-4844-9065-8EFB800B99B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51450" y="3641726"/>
              <a:ext cx="550863" cy="452438"/>
              <a:chOff x="2886" y="1668"/>
              <a:chExt cx="347" cy="285"/>
            </a:xfrm>
          </p:grpSpPr>
          <p:sp>
            <p:nvSpPr>
              <p:cNvPr id="63620" name="Rectangle 127">
                <a:extLst>
                  <a:ext uri="{FF2B5EF4-FFF2-40B4-BE49-F238E27FC236}">
                    <a16:creationId xmlns:a16="http://schemas.microsoft.com/office/drawing/2014/main" id="{31688714-EA3C-4D3A-8376-5F5B2CD268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1" name="Oval 128">
                <a:extLst>
                  <a:ext uri="{FF2B5EF4-FFF2-40B4-BE49-F238E27FC236}">
                    <a16:creationId xmlns:a16="http://schemas.microsoft.com/office/drawing/2014/main" id="{EA86E397-E0EB-41E5-83C3-50796A571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2" name="Rectangle 129">
                <a:extLst>
                  <a:ext uri="{FF2B5EF4-FFF2-40B4-BE49-F238E27FC236}">
                    <a16:creationId xmlns:a16="http://schemas.microsoft.com/office/drawing/2014/main" id="{23FDB563-394C-4B84-940A-24C57732ED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3" name="Line 130">
                <a:extLst>
                  <a:ext uri="{FF2B5EF4-FFF2-40B4-BE49-F238E27FC236}">
                    <a16:creationId xmlns:a16="http://schemas.microsoft.com/office/drawing/2014/main" id="{C087A810-4382-4653-831E-9FAF791302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4" name="Line 131">
                <a:extLst>
                  <a:ext uri="{FF2B5EF4-FFF2-40B4-BE49-F238E27FC236}">
                    <a16:creationId xmlns:a16="http://schemas.microsoft.com/office/drawing/2014/main" id="{6EEF17DB-703C-48BB-AC16-DDC724AD3F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5" name="Line 132">
                <a:extLst>
                  <a:ext uri="{FF2B5EF4-FFF2-40B4-BE49-F238E27FC236}">
                    <a16:creationId xmlns:a16="http://schemas.microsoft.com/office/drawing/2014/main" id="{D9780FB4-8BE0-4D9A-9089-154373ACC0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26" name="AutoShape 133">
                <a:extLst>
                  <a:ext uri="{FF2B5EF4-FFF2-40B4-BE49-F238E27FC236}">
                    <a16:creationId xmlns:a16="http://schemas.microsoft.com/office/drawing/2014/main" id="{40D1E8F8-A5E7-4DDE-A93F-1E933857BF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63587" name="Group 134">
              <a:extLst>
                <a:ext uri="{FF2B5EF4-FFF2-40B4-BE49-F238E27FC236}">
                  <a16:creationId xmlns:a16="http://schemas.microsoft.com/office/drawing/2014/main" id="{99E164FC-2C9A-4642-B9D0-1391D369B4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64275" y="3914776"/>
              <a:ext cx="550863" cy="452438"/>
              <a:chOff x="2886" y="1668"/>
              <a:chExt cx="347" cy="285"/>
            </a:xfrm>
          </p:grpSpPr>
          <p:sp>
            <p:nvSpPr>
              <p:cNvPr id="63613" name="Rectangle 135">
                <a:extLst>
                  <a:ext uri="{FF2B5EF4-FFF2-40B4-BE49-F238E27FC236}">
                    <a16:creationId xmlns:a16="http://schemas.microsoft.com/office/drawing/2014/main" id="{306042F2-17EF-4FB9-B140-750120D81B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4" name="Oval 136">
                <a:extLst>
                  <a:ext uri="{FF2B5EF4-FFF2-40B4-BE49-F238E27FC236}">
                    <a16:creationId xmlns:a16="http://schemas.microsoft.com/office/drawing/2014/main" id="{B61A87A0-9FCC-4CEF-9AD3-43B9C13B55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5" name="Rectangle 137">
                <a:extLst>
                  <a:ext uri="{FF2B5EF4-FFF2-40B4-BE49-F238E27FC236}">
                    <a16:creationId xmlns:a16="http://schemas.microsoft.com/office/drawing/2014/main" id="{05EE6D2F-0BEB-4241-9066-A0F94DA61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6" name="Line 138">
                <a:extLst>
                  <a:ext uri="{FF2B5EF4-FFF2-40B4-BE49-F238E27FC236}">
                    <a16:creationId xmlns:a16="http://schemas.microsoft.com/office/drawing/2014/main" id="{B4D14ACA-6F24-42BB-9A9A-D2133B624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7" name="Line 139">
                <a:extLst>
                  <a:ext uri="{FF2B5EF4-FFF2-40B4-BE49-F238E27FC236}">
                    <a16:creationId xmlns:a16="http://schemas.microsoft.com/office/drawing/2014/main" id="{CD154583-E926-4C58-9453-F41E9E4E3F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8" name="Line 140">
                <a:extLst>
                  <a:ext uri="{FF2B5EF4-FFF2-40B4-BE49-F238E27FC236}">
                    <a16:creationId xmlns:a16="http://schemas.microsoft.com/office/drawing/2014/main" id="{056D0E34-81C9-48D4-BD94-30643D30E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9" name="AutoShape 141">
                <a:extLst>
                  <a:ext uri="{FF2B5EF4-FFF2-40B4-BE49-F238E27FC236}">
                    <a16:creationId xmlns:a16="http://schemas.microsoft.com/office/drawing/2014/main" id="{313A6EAA-EB50-4E42-A112-D2591C8577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63588" name="Group 142">
              <a:extLst>
                <a:ext uri="{FF2B5EF4-FFF2-40B4-BE49-F238E27FC236}">
                  <a16:creationId xmlns:a16="http://schemas.microsoft.com/office/drawing/2014/main" id="{FED32E21-8CE9-48DE-8986-E1D675A4F3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94388" y="5991226"/>
              <a:ext cx="550863" cy="452438"/>
              <a:chOff x="2886" y="1668"/>
              <a:chExt cx="347" cy="285"/>
            </a:xfrm>
          </p:grpSpPr>
          <p:sp>
            <p:nvSpPr>
              <p:cNvPr id="63606" name="Rectangle 143">
                <a:extLst>
                  <a:ext uri="{FF2B5EF4-FFF2-40B4-BE49-F238E27FC236}">
                    <a16:creationId xmlns:a16="http://schemas.microsoft.com/office/drawing/2014/main" id="{89AE9E9A-4249-4C74-9476-C372DA52E0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7" name="Oval 144">
                <a:extLst>
                  <a:ext uri="{FF2B5EF4-FFF2-40B4-BE49-F238E27FC236}">
                    <a16:creationId xmlns:a16="http://schemas.microsoft.com/office/drawing/2014/main" id="{951CD61B-3510-480D-BAE8-DACB5B2B73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8" name="Rectangle 145">
                <a:extLst>
                  <a:ext uri="{FF2B5EF4-FFF2-40B4-BE49-F238E27FC236}">
                    <a16:creationId xmlns:a16="http://schemas.microsoft.com/office/drawing/2014/main" id="{8C5926FF-FD18-4616-8DC1-52277522F7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9" name="Line 146">
                <a:extLst>
                  <a:ext uri="{FF2B5EF4-FFF2-40B4-BE49-F238E27FC236}">
                    <a16:creationId xmlns:a16="http://schemas.microsoft.com/office/drawing/2014/main" id="{B43083F7-2B5C-4C27-B76F-885BEB4EB80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0" name="Line 147">
                <a:extLst>
                  <a:ext uri="{FF2B5EF4-FFF2-40B4-BE49-F238E27FC236}">
                    <a16:creationId xmlns:a16="http://schemas.microsoft.com/office/drawing/2014/main" id="{29070A8E-F908-41DB-821F-420AEC43D6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1" name="Line 148">
                <a:extLst>
                  <a:ext uri="{FF2B5EF4-FFF2-40B4-BE49-F238E27FC236}">
                    <a16:creationId xmlns:a16="http://schemas.microsoft.com/office/drawing/2014/main" id="{D6FB9681-4748-468E-B6D5-53CD812FEB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12" name="AutoShape 149">
                <a:extLst>
                  <a:ext uri="{FF2B5EF4-FFF2-40B4-BE49-F238E27FC236}">
                    <a16:creationId xmlns:a16="http://schemas.microsoft.com/office/drawing/2014/main" id="{4DF1D849-A7EA-4AC2-8B12-83A79ED93A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63589" name="Group 150">
              <a:extLst>
                <a:ext uri="{FF2B5EF4-FFF2-40B4-BE49-F238E27FC236}">
                  <a16:creationId xmlns:a16="http://schemas.microsoft.com/office/drawing/2014/main" id="{E519A42A-351E-4C9A-BCFE-E04DB2F2C7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199063" y="5772151"/>
              <a:ext cx="550863" cy="452438"/>
              <a:chOff x="2886" y="1668"/>
              <a:chExt cx="347" cy="285"/>
            </a:xfrm>
          </p:grpSpPr>
          <p:sp>
            <p:nvSpPr>
              <p:cNvPr id="63599" name="Rectangle 151">
                <a:extLst>
                  <a:ext uri="{FF2B5EF4-FFF2-40B4-BE49-F238E27FC236}">
                    <a16:creationId xmlns:a16="http://schemas.microsoft.com/office/drawing/2014/main" id="{44DE0468-A7D2-487A-BA7A-C36088796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0" name="Oval 152">
                <a:extLst>
                  <a:ext uri="{FF2B5EF4-FFF2-40B4-BE49-F238E27FC236}">
                    <a16:creationId xmlns:a16="http://schemas.microsoft.com/office/drawing/2014/main" id="{8CB69899-37BC-4CED-A2CF-67696D5354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1" name="Rectangle 153">
                <a:extLst>
                  <a:ext uri="{FF2B5EF4-FFF2-40B4-BE49-F238E27FC236}">
                    <a16:creationId xmlns:a16="http://schemas.microsoft.com/office/drawing/2014/main" id="{79418031-73BA-4373-9322-4846132353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2" name="Line 154">
                <a:extLst>
                  <a:ext uri="{FF2B5EF4-FFF2-40B4-BE49-F238E27FC236}">
                    <a16:creationId xmlns:a16="http://schemas.microsoft.com/office/drawing/2014/main" id="{EF64FF2D-C622-48F1-B5EF-442DD0D2E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3" name="Line 155">
                <a:extLst>
                  <a:ext uri="{FF2B5EF4-FFF2-40B4-BE49-F238E27FC236}">
                    <a16:creationId xmlns:a16="http://schemas.microsoft.com/office/drawing/2014/main" id="{D304C64E-89CD-45D0-A263-996B0394D7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4" name="Line 156">
                <a:extLst>
                  <a:ext uri="{FF2B5EF4-FFF2-40B4-BE49-F238E27FC236}">
                    <a16:creationId xmlns:a16="http://schemas.microsoft.com/office/drawing/2014/main" id="{73996C2A-9323-4143-B898-7ADF01A03D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605" name="AutoShape 157">
                <a:extLst>
                  <a:ext uri="{FF2B5EF4-FFF2-40B4-BE49-F238E27FC236}">
                    <a16:creationId xmlns:a16="http://schemas.microsoft.com/office/drawing/2014/main" id="{4491119B-9E26-4EAB-8E8D-1F2C7D362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63590" name="Group 158">
              <a:extLst>
                <a:ext uri="{FF2B5EF4-FFF2-40B4-BE49-F238E27FC236}">
                  <a16:creationId xmlns:a16="http://schemas.microsoft.com/office/drawing/2014/main" id="{A2CDC064-EF75-43B1-AC62-FB10FDFCEA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43425" y="5964238"/>
              <a:ext cx="550863" cy="452438"/>
              <a:chOff x="2886" y="1668"/>
              <a:chExt cx="347" cy="285"/>
            </a:xfrm>
          </p:grpSpPr>
          <p:sp>
            <p:nvSpPr>
              <p:cNvPr id="63592" name="Rectangle 159">
                <a:extLst>
                  <a:ext uri="{FF2B5EF4-FFF2-40B4-BE49-F238E27FC236}">
                    <a16:creationId xmlns:a16="http://schemas.microsoft.com/office/drawing/2014/main" id="{65E86778-C8AD-48AD-80C1-7DF2C7936E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6" y="1668"/>
                <a:ext cx="347" cy="285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593" name="Oval 160">
                <a:extLst>
                  <a:ext uri="{FF2B5EF4-FFF2-40B4-BE49-F238E27FC236}">
                    <a16:creationId xmlns:a16="http://schemas.microsoft.com/office/drawing/2014/main" id="{209339BE-F027-4227-A4CF-EDC358EC85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05" y="1674"/>
                <a:ext cx="314" cy="7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594" name="Rectangle 161">
                <a:extLst>
                  <a:ext uri="{FF2B5EF4-FFF2-40B4-BE49-F238E27FC236}">
                    <a16:creationId xmlns:a16="http://schemas.microsoft.com/office/drawing/2014/main" id="{314CE91F-3C21-4A97-B3C9-5AB9656DB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13" y="1785"/>
                <a:ext cx="300" cy="15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63595" name="Line 162">
                <a:extLst>
                  <a:ext uri="{FF2B5EF4-FFF2-40B4-BE49-F238E27FC236}">
                    <a16:creationId xmlns:a16="http://schemas.microsoft.com/office/drawing/2014/main" id="{DDFDFE94-2537-4878-9ABC-43ED6F91B6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082" y="1811"/>
                <a:ext cx="1" cy="13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596" name="Line 163">
                <a:extLst>
                  <a:ext uri="{FF2B5EF4-FFF2-40B4-BE49-F238E27FC236}">
                    <a16:creationId xmlns:a16="http://schemas.microsoft.com/office/drawing/2014/main" id="{6CAAE778-8142-4994-B2CE-BA2804DB21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3" y="184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597" name="Line 164">
                <a:extLst>
                  <a:ext uri="{FF2B5EF4-FFF2-40B4-BE49-F238E27FC236}">
                    <a16:creationId xmlns:a16="http://schemas.microsoft.com/office/drawing/2014/main" id="{CD215FC4-04D8-44B6-A290-723977A6339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2" y="1812"/>
                <a:ext cx="30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63598" name="AutoShape 165">
                <a:extLst>
                  <a:ext uri="{FF2B5EF4-FFF2-40B4-BE49-F238E27FC236}">
                    <a16:creationId xmlns:a16="http://schemas.microsoft.com/office/drawing/2014/main" id="{5CFE923E-D12B-41DA-9D64-DD58846B6D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5400000">
                <a:off x="3051" y="1745"/>
                <a:ext cx="29" cy="41"/>
              </a:xfrm>
              <a:prstGeom prst="rightArrow">
                <a:avLst>
                  <a:gd name="adj1" fmla="val 51167"/>
                  <a:gd name="adj2" fmla="val 39736"/>
                </a:avLst>
              </a:prstGeom>
              <a:solidFill>
                <a:schemeClr val="accent2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63591" name="Freeform 120">
              <a:extLst>
                <a:ext uri="{FF2B5EF4-FFF2-40B4-BE49-F238E27FC236}">
                  <a16:creationId xmlns:a16="http://schemas.microsoft.com/office/drawing/2014/main" id="{81B8D57B-DFFC-4CE2-8607-842279F6F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473" y="4834039"/>
              <a:ext cx="1041539" cy="336504"/>
            </a:xfrm>
            <a:custGeom>
              <a:avLst/>
              <a:gdLst>
                <a:gd name="T0" fmla="*/ 0 w 10844"/>
                <a:gd name="T1" fmla="*/ 2147483647 h 14797"/>
                <a:gd name="T2" fmla="*/ 2147483647 w 10844"/>
                <a:gd name="T3" fmla="*/ 2147483647 h 14797"/>
                <a:gd name="T4" fmla="*/ 2147483647 w 10844"/>
                <a:gd name="T5" fmla="*/ 2147483647 h 14797"/>
                <a:gd name="T6" fmla="*/ 0 60000 65536"/>
                <a:gd name="T7" fmla="*/ 0 60000 65536"/>
                <a:gd name="T8" fmla="*/ 0 60000 65536"/>
                <a:gd name="T9" fmla="*/ 0 w 10844"/>
                <a:gd name="T10" fmla="*/ 0 h 14797"/>
                <a:gd name="T11" fmla="*/ 10844 w 10844"/>
                <a:gd name="T12" fmla="*/ 14797 h 1479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844" h="14797">
                  <a:moveTo>
                    <a:pt x="0" y="14797"/>
                  </a:moveTo>
                  <a:cubicBezTo>
                    <a:pt x="2168" y="9517"/>
                    <a:pt x="5654" y="-1331"/>
                    <a:pt x="7042" y="135"/>
                  </a:cubicBezTo>
                  <a:cubicBezTo>
                    <a:pt x="8563" y="1950"/>
                    <a:pt x="9984" y="6698"/>
                    <a:pt x="10844" y="9978"/>
                  </a:cubicBezTo>
                </a:path>
              </a:pathLst>
            </a:custGeom>
            <a:noFill/>
            <a:ln w="57150" cmpd="sng">
              <a:solidFill>
                <a:srgbClr val="FF3300"/>
              </a:solidFill>
              <a:round/>
              <a:headEnd type="non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cxnSp>
        <p:nvCxnSpPr>
          <p:cNvPr id="63498" name="Straight Connector 421888">
            <a:extLst>
              <a:ext uri="{FF2B5EF4-FFF2-40B4-BE49-F238E27FC236}">
                <a16:creationId xmlns:a16="http://schemas.microsoft.com/office/drawing/2014/main" id="{8F41AB0F-BDCA-4B78-BB59-F6206D7706F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2406650" y="2703513"/>
            <a:ext cx="201612" cy="6143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3499" name="Straight Connector 421894">
            <a:extLst>
              <a:ext uri="{FF2B5EF4-FFF2-40B4-BE49-F238E27FC236}">
                <a16:creationId xmlns:a16="http://schemas.microsoft.com/office/drawing/2014/main" id="{6A6A3232-9979-4DE0-BF0A-297512E0B95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52825" y="2822575"/>
            <a:ext cx="2393950" cy="13255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3500" name="Group 347">
            <a:extLst>
              <a:ext uri="{FF2B5EF4-FFF2-40B4-BE49-F238E27FC236}">
                <a16:creationId xmlns:a16="http://schemas.microsoft.com/office/drawing/2014/main" id="{68A2722B-4764-483E-897D-B3CC2DE0B64F}"/>
              </a:ext>
            </a:extLst>
          </p:cNvPr>
          <p:cNvGrpSpPr>
            <a:grpSpLocks/>
          </p:cNvGrpSpPr>
          <p:nvPr/>
        </p:nvGrpSpPr>
        <p:grpSpPr bwMode="auto">
          <a:xfrm>
            <a:off x="6099175" y="5089525"/>
            <a:ext cx="523875" cy="261938"/>
            <a:chOff x="1871277" y="1576300"/>
            <a:chExt cx="1128371" cy="437861"/>
          </a:xfrm>
        </p:grpSpPr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D0C44592-44F7-4E81-8438-C5F7E1C0457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53D25707-3DB6-4E72-AAA4-22E64818BA3F}"/>
                </a:ext>
              </a:extLst>
            </p:cNvPr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125F299-6867-4546-9FAF-B32764972C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0" name="Freeform 179">
              <a:extLst>
                <a:ext uri="{FF2B5EF4-FFF2-40B4-BE49-F238E27FC236}">
                  <a16:creationId xmlns:a16="http://schemas.microsoft.com/office/drawing/2014/main" id="{10BB6F51-352A-4D0D-9E5F-4233D3C02E10}"/>
                </a:ext>
              </a:extLst>
            </p:cNvPr>
            <p:cNvSpPr/>
            <p:nvPr/>
          </p:nvSpPr>
          <p:spPr bwMode="auto">
            <a:xfrm>
              <a:off x="2158499" y="1674488"/>
              <a:ext cx="550509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81" name="Freeform 180">
              <a:extLst>
                <a:ext uri="{FF2B5EF4-FFF2-40B4-BE49-F238E27FC236}">
                  <a16:creationId xmlns:a16="http://schemas.microsoft.com/office/drawing/2014/main" id="{AE0CFEC8-2A97-43C8-8A53-7C5D0939F7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82" name="Freeform 181">
              <a:extLst>
                <a:ext uri="{FF2B5EF4-FFF2-40B4-BE49-F238E27FC236}">
                  <a16:creationId xmlns:a16="http://schemas.microsoft.com/office/drawing/2014/main" id="{7304457A-CAF5-4BBD-95A4-70FB3495E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83" name="Freeform 182">
              <a:extLst>
                <a:ext uri="{FF2B5EF4-FFF2-40B4-BE49-F238E27FC236}">
                  <a16:creationId xmlns:a16="http://schemas.microsoft.com/office/drawing/2014/main" id="{328D1C9D-AA73-4E1C-AE06-8720345B7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C1435AFA-4A32-4CFB-9DCB-8C0638E1BAC5}"/>
                </a:ext>
              </a:extLst>
            </p:cNvPr>
            <p:cNvCxnSpPr>
              <a:cxnSpLocks noChangeShapeType="1"/>
              <a:endCxn id="1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CE94D673-A6A0-4F03-B49A-FA4BA1190E8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1" name="Group 347">
            <a:extLst>
              <a:ext uri="{FF2B5EF4-FFF2-40B4-BE49-F238E27FC236}">
                <a16:creationId xmlns:a16="http://schemas.microsoft.com/office/drawing/2014/main" id="{EED94BF7-9AE2-4B86-9D90-D6D5AB3630B4}"/>
              </a:ext>
            </a:extLst>
          </p:cNvPr>
          <p:cNvGrpSpPr>
            <a:grpSpLocks/>
          </p:cNvGrpSpPr>
          <p:nvPr/>
        </p:nvGrpSpPr>
        <p:grpSpPr bwMode="auto">
          <a:xfrm>
            <a:off x="5481638" y="5353050"/>
            <a:ext cx="523875" cy="263525"/>
            <a:chOff x="1871277" y="1576300"/>
            <a:chExt cx="1128371" cy="437861"/>
          </a:xfrm>
        </p:grpSpPr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B644389A-2B93-4716-B4BA-B8877E0DFD5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AE164420-9714-4FFB-B5FC-6B43451C9C7D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29832164-B960-4295-9390-097BD5729F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0" name="Freeform 189">
              <a:extLst>
                <a:ext uri="{FF2B5EF4-FFF2-40B4-BE49-F238E27FC236}">
                  <a16:creationId xmlns:a16="http://schemas.microsoft.com/office/drawing/2014/main" id="{ED15FF08-4A01-47DF-8F34-0EC39C703188}"/>
                </a:ext>
              </a:extLst>
            </p:cNvPr>
            <p:cNvSpPr/>
            <p:nvPr/>
          </p:nvSpPr>
          <p:spPr bwMode="auto">
            <a:xfrm>
              <a:off x="2158499" y="1673896"/>
              <a:ext cx="550507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91" name="Freeform 190">
              <a:extLst>
                <a:ext uri="{FF2B5EF4-FFF2-40B4-BE49-F238E27FC236}">
                  <a16:creationId xmlns:a16="http://schemas.microsoft.com/office/drawing/2014/main" id="{2CEDE063-F299-4BAC-8E6B-452129929A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92" name="Freeform 191">
              <a:extLst>
                <a:ext uri="{FF2B5EF4-FFF2-40B4-BE49-F238E27FC236}">
                  <a16:creationId xmlns:a16="http://schemas.microsoft.com/office/drawing/2014/main" id="{A71FB95C-E587-4D48-BFE0-520A5FC3D8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93" name="Freeform 192">
              <a:extLst>
                <a:ext uri="{FF2B5EF4-FFF2-40B4-BE49-F238E27FC236}">
                  <a16:creationId xmlns:a16="http://schemas.microsoft.com/office/drawing/2014/main" id="{E520C010-0DE0-4D86-AC81-61F7A9573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3057057-90F2-48C6-A9BF-D82B27661FB5}"/>
                </a:ext>
              </a:extLst>
            </p:cNvPr>
            <p:cNvCxnSpPr>
              <a:cxnSpLocks noChangeShapeType="1"/>
              <a:endCxn id="1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B32255A1-3D00-40FB-936E-D38224E2FA7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2" name="Group 347">
            <a:extLst>
              <a:ext uri="{FF2B5EF4-FFF2-40B4-BE49-F238E27FC236}">
                <a16:creationId xmlns:a16="http://schemas.microsoft.com/office/drawing/2014/main" id="{3759641E-7E04-4F07-AD69-0B22F63E82C6}"/>
              </a:ext>
            </a:extLst>
          </p:cNvPr>
          <p:cNvGrpSpPr>
            <a:grpSpLocks/>
          </p:cNvGrpSpPr>
          <p:nvPr/>
        </p:nvGrpSpPr>
        <p:grpSpPr bwMode="auto">
          <a:xfrm>
            <a:off x="6723063" y="5376863"/>
            <a:ext cx="523875" cy="261937"/>
            <a:chOff x="1871277" y="1576300"/>
            <a:chExt cx="1128371" cy="437861"/>
          </a:xfrm>
        </p:grpSpPr>
        <p:sp>
          <p:nvSpPr>
            <p:cNvPr id="197" name="Oval 196">
              <a:extLst>
                <a:ext uri="{FF2B5EF4-FFF2-40B4-BE49-F238E27FC236}">
                  <a16:creationId xmlns:a16="http://schemas.microsoft.com/office/drawing/2014/main" id="{D1048808-835D-454C-86FE-03C58C6316C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0D77499-2DA7-4E2E-8F9C-E247467CD80C}"/>
                </a:ext>
              </a:extLst>
            </p:cNvPr>
            <p:cNvSpPr/>
            <p:nvPr/>
          </p:nvSpPr>
          <p:spPr bwMode="auto">
            <a:xfrm>
              <a:off x="1871277" y="1740830"/>
              <a:ext cx="1128371" cy="114109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99" name="Oval 198">
              <a:extLst>
                <a:ext uri="{FF2B5EF4-FFF2-40B4-BE49-F238E27FC236}">
                  <a16:creationId xmlns:a16="http://schemas.microsoft.com/office/drawing/2014/main" id="{649DB92B-91F6-48D0-9B63-98181A87ED6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0" name="Freeform 199">
              <a:extLst>
                <a:ext uri="{FF2B5EF4-FFF2-40B4-BE49-F238E27FC236}">
                  <a16:creationId xmlns:a16="http://schemas.microsoft.com/office/drawing/2014/main" id="{42FBA15A-A19B-4237-8BA7-FF8A386EC0FB}"/>
                </a:ext>
              </a:extLst>
            </p:cNvPr>
            <p:cNvSpPr/>
            <p:nvPr/>
          </p:nvSpPr>
          <p:spPr bwMode="auto">
            <a:xfrm>
              <a:off x="2158499" y="1674486"/>
              <a:ext cx="550507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01" name="Freeform 200">
              <a:extLst>
                <a:ext uri="{FF2B5EF4-FFF2-40B4-BE49-F238E27FC236}">
                  <a16:creationId xmlns:a16="http://schemas.microsoft.com/office/drawing/2014/main" id="{DD9EC2AD-55F3-4130-B529-504FBCF54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02" name="Freeform 201">
              <a:extLst>
                <a:ext uri="{FF2B5EF4-FFF2-40B4-BE49-F238E27FC236}">
                  <a16:creationId xmlns:a16="http://schemas.microsoft.com/office/drawing/2014/main" id="{A894C135-AC6B-4231-B2C7-4EA5A40EC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03" name="Freeform 202">
              <a:extLst>
                <a:ext uri="{FF2B5EF4-FFF2-40B4-BE49-F238E27FC236}">
                  <a16:creationId xmlns:a16="http://schemas.microsoft.com/office/drawing/2014/main" id="{1F62B75C-3A01-4507-BC7C-6464DC790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85F64AF-EE5E-4DF1-AC2B-5BC74409473D}"/>
                </a:ext>
              </a:extLst>
            </p:cNvPr>
            <p:cNvCxnSpPr>
              <a:cxnSpLocks noChangeShapeType="1"/>
              <a:endCxn id="19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34A2256F-A73A-44BF-9CD5-9A3EE3DC2E1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3" name="Group 347">
            <a:extLst>
              <a:ext uri="{FF2B5EF4-FFF2-40B4-BE49-F238E27FC236}">
                <a16:creationId xmlns:a16="http://schemas.microsoft.com/office/drawing/2014/main" id="{AA657CF6-5BCF-43F9-A352-6127E18015C9}"/>
              </a:ext>
            </a:extLst>
          </p:cNvPr>
          <p:cNvGrpSpPr>
            <a:grpSpLocks/>
          </p:cNvGrpSpPr>
          <p:nvPr/>
        </p:nvGrpSpPr>
        <p:grpSpPr bwMode="auto">
          <a:xfrm>
            <a:off x="7165975" y="4721225"/>
            <a:ext cx="522288" cy="263525"/>
            <a:chOff x="1871277" y="1576300"/>
            <a:chExt cx="1128371" cy="437861"/>
          </a:xfrm>
        </p:grpSpPr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D38D2552-B66C-4E9E-906B-D2219378459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7B1385F0-7420-4694-B39F-BC396FE0A577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7EF613CC-368F-44C7-9F04-48FFBC16877A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0" name="Freeform 209">
              <a:extLst>
                <a:ext uri="{FF2B5EF4-FFF2-40B4-BE49-F238E27FC236}">
                  <a16:creationId xmlns:a16="http://schemas.microsoft.com/office/drawing/2014/main" id="{884E03B7-5D4A-4EEE-9D17-7E54AF01522C}"/>
                </a:ext>
              </a:extLst>
            </p:cNvPr>
            <p:cNvSpPr/>
            <p:nvPr/>
          </p:nvSpPr>
          <p:spPr bwMode="auto">
            <a:xfrm>
              <a:off x="2159371" y="1673896"/>
              <a:ext cx="548751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11" name="Freeform 210">
              <a:extLst>
                <a:ext uri="{FF2B5EF4-FFF2-40B4-BE49-F238E27FC236}">
                  <a16:creationId xmlns:a16="http://schemas.microsoft.com/office/drawing/2014/main" id="{4E5AE422-CA69-4CDE-B4E4-89ED6B635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12" name="Freeform 211">
              <a:extLst>
                <a:ext uri="{FF2B5EF4-FFF2-40B4-BE49-F238E27FC236}">
                  <a16:creationId xmlns:a16="http://schemas.microsoft.com/office/drawing/2014/main" id="{2002B6E8-1E29-4245-A4F6-22DB387E1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13" name="Freeform 212">
              <a:extLst>
                <a:ext uri="{FF2B5EF4-FFF2-40B4-BE49-F238E27FC236}">
                  <a16:creationId xmlns:a16="http://schemas.microsoft.com/office/drawing/2014/main" id="{2BFAA188-D9E4-4860-8CD2-253976F691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C016FB19-0D69-4181-90FC-8BF01AD317D0}"/>
                </a:ext>
              </a:extLst>
            </p:cNvPr>
            <p:cNvCxnSpPr>
              <a:cxnSpLocks noChangeShapeType="1"/>
              <a:endCxn id="20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0849CA1E-3F3C-4C24-AE23-D3E6B16036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4" name="Group 347">
            <a:extLst>
              <a:ext uri="{FF2B5EF4-FFF2-40B4-BE49-F238E27FC236}">
                <a16:creationId xmlns:a16="http://schemas.microsoft.com/office/drawing/2014/main" id="{C8ED7DBE-F5C2-4B4D-8985-A6E4FA32053C}"/>
              </a:ext>
            </a:extLst>
          </p:cNvPr>
          <p:cNvGrpSpPr>
            <a:grpSpLocks/>
          </p:cNvGrpSpPr>
          <p:nvPr/>
        </p:nvGrpSpPr>
        <p:grpSpPr bwMode="auto">
          <a:xfrm>
            <a:off x="6169025" y="4416425"/>
            <a:ext cx="522288" cy="261938"/>
            <a:chOff x="1871277" y="1576300"/>
            <a:chExt cx="1128371" cy="437861"/>
          </a:xfrm>
        </p:grpSpPr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543A6C4-85E9-4171-B1D6-3C01D35828B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7C65B427-878A-4624-9732-B2F84E28406B}"/>
                </a:ext>
              </a:extLst>
            </p:cNvPr>
            <p:cNvSpPr/>
            <p:nvPr/>
          </p:nvSpPr>
          <p:spPr bwMode="auto">
            <a:xfrm>
              <a:off x="1871277" y="1740829"/>
              <a:ext cx="1128371" cy="11411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FA9432D-B2B3-4C41-AA8D-FF06EFC5513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0" name="Freeform 219">
              <a:extLst>
                <a:ext uri="{FF2B5EF4-FFF2-40B4-BE49-F238E27FC236}">
                  <a16:creationId xmlns:a16="http://schemas.microsoft.com/office/drawing/2014/main" id="{7B4A8E98-553B-4638-8CF0-C875871A29A1}"/>
                </a:ext>
              </a:extLst>
            </p:cNvPr>
            <p:cNvSpPr/>
            <p:nvPr/>
          </p:nvSpPr>
          <p:spPr bwMode="auto">
            <a:xfrm>
              <a:off x="2159371" y="1674488"/>
              <a:ext cx="548751" cy="159222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21" name="Freeform 220">
              <a:extLst>
                <a:ext uri="{FF2B5EF4-FFF2-40B4-BE49-F238E27FC236}">
                  <a16:creationId xmlns:a16="http://schemas.microsoft.com/office/drawing/2014/main" id="{C96E6D9B-666A-4B87-B4BA-0925565C12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22" name="Freeform 221">
              <a:extLst>
                <a:ext uri="{FF2B5EF4-FFF2-40B4-BE49-F238E27FC236}">
                  <a16:creationId xmlns:a16="http://schemas.microsoft.com/office/drawing/2014/main" id="{7321A222-7F3D-4479-A86B-06E5B5F94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23" name="Freeform 222">
              <a:extLst>
                <a:ext uri="{FF2B5EF4-FFF2-40B4-BE49-F238E27FC236}">
                  <a16:creationId xmlns:a16="http://schemas.microsoft.com/office/drawing/2014/main" id="{376917A0-A925-4411-9FAF-FAB807728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E3E0966E-36BE-4EA1-B266-4FBD3E91462C}"/>
                </a:ext>
              </a:extLst>
            </p:cNvPr>
            <p:cNvCxnSpPr>
              <a:cxnSpLocks noChangeShapeType="1"/>
              <a:endCxn id="21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8502273C-5571-4D9B-874D-0FA97B1FB79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3505" name="Group 347">
            <a:extLst>
              <a:ext uri="{FF2B5EF4-FFF2-40B4-BE49-F238E27FC236}">
                <a16:creationId xmlns:a16="http://schemas.microsoft.com/office/drawing/2014/main" id="{714BED08-9F4C-4276-A684-6DC423D11BFF}"/>
              </a:ext>
            </a:extLst>
          </p:cNvPr>
          <p:cNvGrpSpPr>
            <a:grpSpLocks/>
          </p:cNvGrpSpPr>
          <p:nvPr/>
        </p:nvGrpSpPr>
        <p:grpSpPr bwMode="auto">
          <a:xfrm>
            <a:off x="5149850" y="4714875"/>
            <a:ext cx="523875" cy="263525"/>
            <a:chOff x="1871277" y="1576300"/>
            <a:chExt cx="1128371" cy="437861"/>
          </a:xfrm>
        </p:grpSpPr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9D9C0368-4D55-4504-8BE5-C4FB3A683C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E37EEFD-B94E-4BC0-A2FA-9B5E038920C4}"/>
                </a:ext>
              </a:extLst>
            </p:cNvPr>
            <p:cNvSpPr/>
            <p:nvPr/>
          </p:nvSpPr>
          <p:spPr bwMode="auto">
            <a:xfrm>
              <a:off x="1871277" y="1739838"/>
              <a:ext cx="1128371" cy="116060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7363AD15-B75F-4B48-8894-C3403B08D71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230" name="Freeform 229">
              <a:extLst>
                <a:ext uri="{FF2B5EF4-FFF2-40B4-BE49-F238E27FC236}">
                  <a16:creationId xmlns:a16="http://schemas.microsoft.com/office/drawing/2014/main" id="{F158DD53-DCC4-4740-8FBA-91E32D783E30}"/>
                </a:ext>
              </a:extLst>
            </p:cNvPr>
            <p:cNvSpPr/>
            <p:nvPr/>
          </p:nvSpPr>
          <p:spPr bwMode="auto">
            <a:xfrm>
              <a:off x="2158499" y="1673896"/>
              <a:ext cx="550509" cy="160900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231" name="Freeform 230">
              <a:extLst>
                <a:ext uri="{FF2B5EF4-FFF2-40B4-BE49-F238E27FC236}">
                  <a16:creationId xmlns:a16="http://schemas.microsoft.com/office/drawing/2014/main" id="{8AD5E22C-F91A-4FFC-A068-C46EC1D3ED7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32" name="Freeform 231">
              <a:extLst>
                <a:ext uri="{FF2B5EF4-FFF2-40B4-BE49-F238E27FC236}">
                  <a16:creationId xmlns:a16="http://schemas.microsoft.com/office/drawing/2014/main" id="{79D65D18-08BA-4494-9A08-DBFB7F4F5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233" name="Freeform 232">
              <a:extLst>
                <a:ext uri="{FF2B5EF4-FFF2-40B4-BE49-F238E27FC236}">
                  <a16:creationId xmlns:a16="http://schemas.microsoft.com/office/drawing/2014/main" id="{1B8D5C3A-D754-40EC-BFF2-7C3777077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723F96A7-095D-4DD0-BB74-AB249F27FC03}"/>
                </a:ext>
              </a:extLst>
            </p:cNvPr>
            <p:cNvCxnSpPr>
              <a:cxnSpLocks noChangeShapeType="1"/>
              <a:endCxn id="22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67A94F76-939A-442E-BE8C-6E557B0D388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21980F83-3A1C-4A90-9220-8259DA6A684F}" type="slidenum">
              <a:rPr lang="en-US">
                <a:latin typeface="Gill Sans MT" panose="020B0502020104020203" pitchFamily="34" charset="0"/>
              </a:rPr>
              <a:pPr/>
              <a:t>73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35328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0"/>
            <a:ext cx="8001000" cy="1143000"/>
          </a:xfrm>
        </p:spPr>
        <p:txBody>
          <a:bodyPr/>
          <a:lstStyle/>
          <a:p>
            <a:r>
              <a:rPr lang="en-US" sz="3200" u="none" dirty="0">
                <a:latin typeface="Gill Sans MT" panose="020B0502020104020203" pitchFamily="34" charset="0"/>
              </a:rPr>
              <a:t>Packet switching vs. Circuit switching</a:t>
            </a:r>
            <a:endParaRPr lang="en-US" u="none" dirty="0">
              <a:latin typeface="Gill Sans MT" panose="020B0502020104020203" pitchFamily="34" charset="0"/>
            </a:endParaRPr>
          </a:p>
        </p:txBody>
      </p:sp>
      <p:sp>
        <p:nvSpPr>
          <p:cNvPr id="3532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981200"/>
            <a:ext cx="8328025" cy="46482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latin typeface="Gill Sans MT" panose="020B0502020104020203" pitchFamily="34" charset="0"/>
              </a:rPr>
              <a:t>great for </a:t>
            </a:r>
            <a:r>
              <a:rPr lang="en-US" sz="2400" dirty="0" err="1">
                <a:latin typeface="Gill Sans MT" panose="020B0502020104020203" pitchFamily="34" charset="0"/>
              </a:rPr>
              <a:t>bursty</a:t>
            </a:r>
            <a:r>
              <a:rPr lang="en-US" sz="2400" dirty="0">
                <a:latin typeface="Gill Sans MT" panose="020B0502020104020203" pitchFamily="34" charset="0"/>
              </a:rPr>
              <a:t> data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resource sharing (scalable!)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simpler, no call setup, more robust (re-routing)</a:t>
            </a:r>
            <a:endParaRPr lang="en-US" sz="20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excessive congestion:</a:t>
            </a:r>
            <a:r>
              <a:rPr lang="en-US" sz="2400" dirty="0">
                <a:latin typeface="Gill Sans MT" panose="020B0502020104020203" pitchFamily="34" charset="0"/>
              </a:rPr>
              <a:t> packet delay and loss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Without admission control: protocols needed for reliable data transfer, congestion control</a:t>
            </a:r>
            <a:endParaRPr lang="en-US" sz="2000" dirty="0"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Q: How to provide circuit-like behavior?</a:t>
            </a:r>
            <a:endParaRPr lang="en-US" sz="2400" dirty="0">
              <a:latin typeface="Gill Sans MT" panose="020B0502020104020203" pitchFamily="34" charset="0"/>
            </a:endParaRP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bandwidth guarantees needed for audio/video apps</a:t>
            </a:r>
          </a:p>
          <a:p>
            <a:pPr lvl="1"/>
            <a:r>
              <a:rPr lang="en-US" dirty="0">
                <a:latin typeface="Gill Sans MT" panose="020B0502020104020203" pitchFamily="34" charset="0"/>
              </a:rPr>
              <a:t>still an unsolved problem (chapter 7), virtual circuit</a:t>
            </a:r>
            <a:endParaRPr lang="en-US" sz="2000" dirty="0">
              <a:latin typeface="Gill Sans MT" panose="020B0502020104020203" pitchFamily="34" charset="0"/>
            </a:endParaRPr>
          </a:p>
        </p:txBody>
      </p:sp>
      <p:sp>
        <p:nvSpPr>
          <p:cNvPr id="3532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533399" y="1371600"/>
            <a:ext cx="8000999" cy="6096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 dirty="0">
                <a:solidFill>
                  <a:srgbClr val="FF0000"/>
                </a:solidFill>
                <a:latin typeface="Gill Sans MT" panose="020B0502020104020203" pitchFamily="34" charset="0"/>
              </a:rPr>
              <a:t>Is packet switching a “slam dunk winner?” There’s a “trade-off”</a:t>
            </a: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7" name="Picture 10" descr="underline_base">
            <a:extLst>
              <a:ext uri="{FF2B5EF4-FFF2-40B4-BE49-F238E27FC236}">
                <a16:creationId xmlns:a16="http://schemas.microsoft.com/office/drawing/2014/main" id="{BC4517A1-1CC3-4124-86AE-5855F629DEFC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175" y="1056481"/>
            <a:ext cx="7769225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2FDE6DA2-E824-451B-BC59-5CB86FF5BF75}" type="slidenum">
              <a:rPr lang="en-US"/>
              <a:pPr/>
              <a:t>74</a:t>
            </a:fld>
            <a:endParaRPr lang="en-US"/>
          </a:p>
        </p:txBody>
      </p:sp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1.1 </a:t>
            </a:r>
            <a:r>
              <a:rPr lang="en-US">
                <a:latin typeface="Gill Sans MT" panose="020B0502020104020203" pitchFamily="34" charset="0"/>
              </a:rPr>
              <a:t>What </a:t>
            </a:r>
            <a:r>
              <a:rPr lang="en-US" i="1">
                <a:latin typeface="Gill Sans MT" panose="020B0502020104020203" pitchFamily="34" charset="0"/>
              </a:rPr>
              <a:t>is</a:t>
            </a:r>
            <a:r>
              <a:rPr lang="en-US"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1.2</a:t>
            </a:r>
            <a:r>
              <a:rPr lang="en-US">
                <a:latin typeface="Gill Sans MT" panose="020B0502020104020203" pitchFamily="34" charset="0"/>
              </a:rPr>
              <a:t> Network edge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1.3</a:t>
            </a:r>
            <a:r>
              <a:rPr lang="en-US">
                <a:latin typeface="Gill Sans MT" panose="020B0502020104020203" pitchFamily="34" charset="0"/>
              </a:rPr>
              <a:t> Network core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>
                <a:latin typeface="Gill Sans MT" panose="020B0502020104020203" pitchFamily="34" charset="0"/>
              </a:rPr>
              <a:t> circuit switching, packet switching, network structure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rgbClr val="FF3300"/>
                </a:solidFill>
                <a:latin typeface="Gill Sans MT" panose="020B0502020104020203" pitchFamily="34" charset="0"/>
              </a:rPr>
              <a:t>1.4 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1.5</a:t>
            </a:r>
            <a:r>
              <a:rPr lang="en-US">
                <a:latin typeface="Gill Sans MT" panose="020B0502020104020203" pitchFamily="34" charset="0"/>
              </a:rPr>
              <a:t>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1.6</a:t>
            </a:r>
            <a:r>
              <a:rPr lang="en-US">
                <a:latin typeface="Gill Sans MT" panose="020B0502020104020203" pitchFamily="34" charset="0"/>
              </a:rPr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>
                <a:latin typeface="Gill Sans MT" panose="020B0502020104020203" pitchFamily="34" charset="0"/>
              </a:rPr>
              <a:t> History</a:t>
            </a:r>
          </a:p>
          <a:p>
            <a:pPr>
              <a:buFont typeface="Wingdings" pitchFamily="2" charset="2"/>
              <a:buNone/>
            </a:pPr>
            <a:endParaRPr lang="en-US" sz="2400">
              <a:latin typeface="Gill Sans MT" panose="020B0502020104020203" pitchFamily="34" charset="0"/>
            </a:endParaRPr>
          </a:p>
        </p:txBody>
      </p:sp>
      <p:pic>
        <p:nvPicPr>
          <p:cNvPr id="6" name="Picture 63" descr="underline_base">
            <a:extLst>
              <a:ext uri="{FF2B5EF4-FFF2-40B4-BE49-F238E27FC236}">
                <a16:creationId xmlns:a16="http://schemas.microsoft.com/office/drawing/2014/main" id="{B60EEEE6-7A8E-4F7D-8208-F090B6BB8715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070812"/>
            <a:ext cx="4423611" cy="17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Line 24">
            <a:extLst>
              <a:ext uri="{FF2B5EF4-FFF2-40B4-BE49-F238E27FC236}">
                <a16:creationId xmlns:a16="http://schemas.microsoft.com/office/drawing/2014/main" id="{89968E24-C27C-4CC9-8DFD-584389B8A2B1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3063" y="4237038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95234" name="Group 347">
            <a:extLst>
              <a:ext uri="{FF2B5EF4-FFF2-40B4-BE49-F238E27FC236}">
                <a16:creationId xmlns:a16="http://schemas.microsoft.com/office/drawing/2014/main" id="{ED53C25F-2DE0-4FF3-BE65-FAE8B4AE3C43}"/>
              </a:ext>
            </a:extLst>
          </p:cNvPr>
          <p:cNvGrpSpPr>
            <a:grpSpLocks/>
          </p:cNvGrpSpPr>
          <p:nvPr/>
        </p:nvGrpSpPr>
        <p:grpSpPr bwMode="auto">
          <a:xfrm>
            <a:off x="2359025" y="4284663"/>
            <a:ext cx="1162050" cy="715962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6EFC5D8-FDD1-42B1-ACF5-92EBDD2D29A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C22AF7B3-ED2D-4F19-A3A7-27A0615F3302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10F7B5A3-E489-430C-B54C-242D5F05C7D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11648D07-E450-4C4D-B05C-260177FE5A0F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D6754F93-9ADA-4994-8DF8-C49A8CCF4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AC97D8E5-ABC6-4F47-827E-E2839C842A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5921FB2F-9A87-4748-9F24-AF1F330FB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1ACEA69-F6A8-483C-B09A-7B2A0F33E8CC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4AC33E3D-9074-4C71-98E4-7EEAAB05242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35" name="Line 26">
            <a:extLst>
              <a:ext uri="{FF2B5EF4-FFF2-40B4-BE49-F238E27FC236}">
                <a16:creationId xmlns:a16="http://schemas.microsoft.com/office/drawing/2014/main" id="{87B20FA9-8576-4B4B-982B-CD66221D03C3}"/>
              </a:ext>
            </a:extLst>
          </p:cNvPr>
          <p:cNvSpPr>
            <a:spLocks noChangeShapeType="1"/>
          </p:cNvSpPr>
          <p:nvPr/>
        </p:nvSpPr>
        <p:spPr bwMode="auto">
          <a:xfrm>
            <a:off x="3567113" y="4656138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95236" name="Rectangle 30">
            <a:extLst>
              <a:ext uri="{FF2B5EF4-FFF2-40B4-BE49-F238E27FC236}">
                <a16:creationId xmlns:a16="http://schemas.microsoft.com/office/drawing/2014/main" id="{0B9CD247-DD01-49F2-A1DF-D4FB786EB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3738" y="4527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37" name="Rectangle 31">
            <a:extLst>
              <a:ext uri="{FF2B5EF4-FFF2-40B4-BE49-F238E27FC236}">
                <a16:creationId xmlns:a16="http://schemas.microsoft.com/office/drawing/2014/main" id="{5F84CAA5-84CE-42CA-A31B-2A86831D99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9313" y="4527550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38" name="Rectangle 38">
            <a:extLst>
              <a:ext uri="{FF2B5EF4-FFF2-40B4-BE49-F238E27FC236}">
                <a16:creationId xmlns:a16="http://schemas.microsoft.com/office/drawing/2014/main" id="{8B841890-CF64-4F8B-BFDB-7CB667F6F4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24250" y="44656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39" name="Line 25">
            <a:extLst>
              <a:ext uri="{FF2B5EF4-FFF2-40B4-BE49-F238E27FC236}">
                <a16:creationId xmlns:a16="http://schemas.microsoft.com/office/drawing/2014/main" id="{EC7127CF-5887-42B3-BCE4-5998501C0D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641475" y="4776788"/>
            <a:ext cx="735013" cy="55086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95240" name="Rectangle 32">
            <a:extLst>
              <a:ext uri="{FF2B5EF4-FFF2-40B4-BE49-F238E27FC236}">
                <a16:creationId xmlns:a16="http://schemas.microsoft.com/office/drawing/2014/main" id="{7F69DBAF-1C1E-4113-9308-470138222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1225" y="4427538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41" name="Line 33">
            <a:extLst>
              <a:ext uri="{FF2B5EF4-FFF2-40B4-BE49-F238E27FC236}">
                <a16:creationId xmlns:a16="http://schemas.microsoft.com/office/drawing/2014/main" id="{53F80DD6-D89F-47F1-BB30-D65622E3BD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013" y="4364038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95242" name="Text Box 36">
            <a:extLst>
              <a:ext uri="{FF2B5EF4-FFF2-40B4-BE49-F238E27FC236}">
                <a16:creationId xmlns:a16="http://schemas.microsoft.com/office/drawing/2014/main" id="{70329558-7C13-4A0E-AF9C-2CBCDC597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175" y="3921125"/>
            <a:ext cx="3898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95243" name="Text Box 37">
            <a:extLst>
              <a:ext uri="{FF2B5EF4-FFF2-40B4-BE49-F238E27FC236}">
                <a16:creationId xmlns:a16="http://schemas.microsoft.com/office/drawing/2014/main" id="{004FD746-73C1-4941-AB9A-701FEFCF1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388" y="4873625"/>
            <a:ext cx="357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latin typeface="Gill Sans MT" panose="020B0502020104020203" pitchFamily="34" charset="0"/>
              </a:rPr>
              <a:t>B</a:t>
            </a:r>
          </a:p>
        </p:txBody>
      </p:sp>
      <p:grpSp>
        <p:nvGrpSpPr>
          <p:cNvPr id="95244" name="Group 66">
            <a:extLst>
              <a:ext uri="{FF2B5EF4-FFF2-40B4-BE49-F238E27FC236}">
                <a16:creationId xmlns:a16="http://schemas.microsoft.com/office/drawing/2014/main" id="{FD1D2758-D35E-4BB6-A573-21B2C1F8BD84}"/>
              </a:ext>
            </a:extLst>
          </p:cNvPr>
          <p:cNvGrpSpPr>
            <a:grpSpLocks/>
          </p:cNvGrpSpPr>
          <p:nvPr/>
        </p:nvGrpSpPr>
        <p:grpSpPr bwMode="auto">
          <a:xfrm>
            <a:off x="915988" y="3921125"/>
            <a:ext cx="779462" cy="679450"/>
            <a:chOff x="-44" y="1473"/>
            <a:chExt cx="981" cy="1105"/>
          </a:xfrm>
        </p:grpSpPr>
        <p:pic>
          <p:nvPicPr>
            <p:cNvPr id="95277" name="Picture 67" descr="desktop_computer_stylized_medium">
              <a:extLst>
                <a:ext uri="{FF2B5EF4-FFF2-40B4-BE49-F238E27FC236}">
                  <a16:creationId xmlns:a16="http://schemas.microsoft.com/office/drawing/2014/main" id="{27A7B06A-1317-4ABD-B20C-ABB4038C5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8" name="Freeform 68">
              <a:extLst>
                <a:ext uri="{FF2B5EF4-FFF2-40B4-BE49-F238E27FC236}">
                  <a16:creationId xmlns:a16="http://schemas.microsoft.com/office/drawing/2014/main" id="{1974D5AE-086A-48C4-B43C-4901119C127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95245" name="Group 69">
            <a:extLst>
              <a:ext uri="{FF2B5EF4-FFF2-40B4-BE49-F238E27FC236}">
                <a16:creationId xmlns:a16="http://schemas.microsoft.com/office/drawing/2014/main" id="{A0FE199A-EB7F-40AF-92C1-8CA24898D5AB}"/>
              </a:ext>
            </a:extLst>
          </p:cNvPr>
          <p:cNvGrpSpPr>
            <a:grpSpLocks/>
          </p:cNvGrpSpPr>
          <p:nvPr/>
        </p:nvGrpSpPr>
        <p:grpSpPr bwMode="auto">
          <a:xfrm>
            <a:off x="966788" y="4927600"/>
            <a:ext cx="779462" cy="679450"/>
            <a:chOff x="-44" y="1473"/>
            <a:chExt cx="981" cy="1105"/>
          </a:xfrm>
        </p:grpSpPr>
        <p:pic>
          <p:nvPicPr>
            <p:cNvPr id="95275" name="Picture 70" descr="desktop_computer_stylized_medium">
              <a:extLst>
                <a:ext uri="{FF2B5EF4-FFF2-40B4-BE49-F238E27FC236}">
                  <a16:creationId xmlns:a16="http://schemas.microsoft.com/office/drawing/2014/main" id="{1447D0B7-CDB7-41BB-AD4C-E666ED182D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5276" name="Freeform 71">
              <a:extLst>
                <a:ext uri="{FF2B5EF4-FFF2-40B4-BE49-F238E27FC236}">
                  <a16:creationId xmlns:a16="http://schemas.microsoft.com/office/drawing/2014/main" id="{AE5839FF-BBD5-4CEA-9E1B-44330F9B27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95246" name="Group 347">
            <a:extLst>
              <a:ext uri="{FF2B5EF4-FFF2-40B4-BE49-F238E27FC236}">
                <a16:creationId xmlns:a16="http://schemas.microsoft.com/office/drawing/2014/main" id="{A1967A6C-0619-4F33-9C0B-178C048EADEC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4329113"/>
            <a:ext cx="1162050" cy="715962"/>
            <a:chOff x="1871277" y="1576300"/>
            <a:chExt cx="1128371" cy="437861"/>
          </a:xfrm>
        </p:grpSpPr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DBF6B4CB-861D-4240-A44C-CD418E55452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15DD583-13AC-4A45-BD38-07AC359D2420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DB571313-0B02-44F8-90C7-ADF34806521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6" name="Freeform 95">
              <a:extLst>
                <a:ext uri="{FF2B5EF4-FFF2-40B4-BE49-F238E27FC236}">
                  <a16:creationId xmlns:a16="http://schemas.microsoft.com/office/drawing/2014/main" id="{5A2C06EA-8888-4B72-9639-3AD5466565E3}"/>
                </a:ext>
              </a:extLst>
            </p:cNvPr>
            <p:cNvSpPr/>
            <p:nvPr/>
          </p:nvSpPr>
          <p:spPr bwMode="auto">
            <a:xfrm>
              <a:off x="2159535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97" name="Freeform 96">
              <a:extLst>
                <a:ext uri="{FF2B5EF4-FFF2-40B4-BE49-F238E27FC236}">
                  <a16:creationId xmlns:a16="http://schemas.microsoft.com/office/drawing/2014/main" id="{223FD97D-2F00-417B-A015-2F934DBC6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8" name="Freeform 97">
              <a:extLst>
                <a:ext uri="{FF2B5EF4-FFF2-40B4-BE49-F238E27FC236}">
                  <a16:creationId xmlns:a16="http://schemas.microsoft.com/office/drawing/2014/main" id="{AC951CB8-1456-44C5-B8A0-ABB5C2AF1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A7AF39B1-6BCB-4B91-9155-7E249D7C9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669A4CAA-3039-413A-B7EE-37FA75A0E4EA}"/>
                </a:ext>
              </a:extLst>
            </p:cNvPr>
            <p:cNvCxnSpPr>
              <a:cxnSpLocks noChangeShapeType="1"/>
              <a:endCxn id="9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07AC728-CD79-4C3B-A03F-EF76B31D65D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5247" name="Rectangle 31">
            <a:extLst>
              <a:ext uri="{FF2B5EF4-FFF2-40B4-BE49-F238E27FC236}">
                <a16:creationId xmlns:a16="http://schemas.microsoft.com/office/drawing/2014/main" id="{5B3FC578-EFF2-4AF5-908B-09B1880DA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4663" y="5083175"/>
            <a:ext cx="139700" cy="185738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48" name="Line 33">
            <a:extLst>
              <a:ext uri="{FF2B5EF4-FFF2-40B4-BE49-F238E27FC236}">
                <a16:creationId xmlns:a16="http://schemas.microsoft.com/office/drawing/2014/main" id="{797E1A0A-ECE9-4BEC-964E-4D9F6EAB96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19288" y="5053013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95249" name="Rectangle 89">
            <a:extLst>
              <a:ext uri="{FF2B5EF4-FFF2-40B4-BE49-F238E27FC236}">
                <a16:creationId xmlns:a16="http://schemas.microsoft.com/office/drawing/2014/main" id="{8C066333-C690-4C78-BFBD-E8E50598C1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1338" y="4529138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50" name="Rectangle 89">
            <a:extLst>
              <a:ext uri="{FF2B5EF4-FFF2-40B4-BE49-F238E27FC236}">
                <a16:creationId xmlns:a16="http://schemas.microsoft.com/office/drawing/2014/main" id="{34E7BA4E-9E6F-4FB9-B41C-84F8D17311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2113" y="4527550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51" name="Rectangle 89">
            <a:extLst>
              <a:ext uri="{FF2B5EF4-FFF2-40B4-BE49-F238E27FC236}">
                <a16:creationId xmlns:a16="http://schemas.microsoft.com/office/drawing/2014/main" id="{1C10122D-209B-4ADC-BA72-CF8E5E2AA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9713" y="4530725"/>
            <a:ext cx="147637" cy="2000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5252" name="Footer Placeholder 2">
            <a:extLst>
              <a:ext uri="{FF2B5EF4-FFF2-40B4-BE49-F238E27FC236}">
                <a16:creationId xmlns:a16="http://schemas.microsoft.com/office/drawing/2014/main" id="{6E5F7440-7879-438B-908E-2B98FAE5A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95253" name="Picture 63" descr="underline_base">
            <a:extLst>
              <a:ext uri="{FF2B5EF4-FFF2-40B4-BE49-F238E27FC236}">
                <a16:creationId xmlns:a16="http://schemas.microsoft.com/office/drawing/2014/main" id="{830FA0CA-50C2-4DC7-8BE2-6A4618274B3D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890588"/>
            <a:ext cx="6856412" cy="17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54" name="Rectangle 2">
            <a:extLst>
              <a:ext uri="{FF2B5EF4-FFF2-40B4-BE49-F238E27FC236}">
                <a16:creationId xmlns:a16="http://schemas.microsoft.com/office/drawing/2014/main" id="{FCC0A8B1-9B92-4BBA-AC3A-A2CCFB9A2AD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8096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How do loss and delay occur?</a:t>
            </a:r>
            <a:endParaRPr lang="en-US" altLang="en-US" sz="4800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8548" name="Rectangle 3">
            <a:extLst>
              <a:ext uri="{FF2B5EF4-FFF2-40B4-BE49-F238E27FC236}">
                <a16:creationId xmlns:a16="http://schemas.microsoft.com/office/drawing/2014/main" id="{CFBB87DD-E919-4BD9-8F7A-417CC69BE75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9438" y="1371600"/>
            <a:ext cx="8564562" cy="211455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Gill Sans MT" panose="020B0502020104020203" pitchFamily="34" charset="0"/>
              </a:rPr>
              <a:t>packets </a:t>
            </a:r>
            <a:r>
              <a:rPr lang="en-US" i="1" dirty="0">
                <a:latin typeface="Gill Sans MT" panose="020B0502020104020203" pitchFamily="34" charset="0"/>
              </a:rPr>
              <a:t>queue</a:t>
            </a:r>
            <a:r>
              <a:rPr lang="en-US" dirty="0">
                <a:latin typeface="Gill Sans MT" panose="020B0502020104020203" pitchFamily="34" charset="0"/>
              </a:rPr>
              <a:t> in router buffers</a:t>
            </a:r>
            <a:r>
              <a:rPr lang="en-US" sz="2400" dirty="0">
                <a:latin typeface="Gill Sans MT" panose="020B0502020104020203" pitchFamily="34" charset="0"/>
              </a:rPr>
              <a:t> 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solidFill>
                  <a:srgbClr val="CC0000"/>
                </a:solidFill>
                <a:latin typeface="Gill Sans MT" panose="020B0502020104020203" pitchFamily="34" charset="0"/>
              </a:rPr>
              <a:t>packet arrival rate to link (temporarily) exceeds output link capacity</a:t>
            </a:r>
          </a:p>
          <a:p>
            <a:pPr marL="287338" indent="-287338" eaLnBrk="1" hangingPunct="1">
              <a:buFont typeface="Wingdings" charset="2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packets queue, wait for turn</a:t>
            </a:r>
          </a:p>
        </p:txBody>
      </p:sp>
      <p:grpSp>
        <p:nvGrpSpPr>
          <p:cNvPr id="5" name="Group 93">
            <a:extLst>
              <a:ext uri="{FF2B5EF4-FFF2-40B4-BE49-F238E27FC236}">
                <a16:creationId xmlns:a16="http://schemas.microsoft.com/office/drawing/2014/main" id="{9BBA293E-919C-4BBC-B82B-0D9F60E92600}"/>
              </a:ext>
            </a:extLst>
          </p:cNvPr>
          <p:cNvGrpSpPr>
            <a:grpSpLocks/>
          </p:cNvGrpSpPr>
          <p:nvPr/>
        </p:nvGrpSpPr>
        <p:grpSpPr bwMode="auto">
          <a:xfrm>
            <a:off x="3621088" y="2982913"/>
            <a:ext cx="3716338" cy="1454150"/>
            <a:chOff x="2259" y="2090"/>
            <a:chExt cx="2341" cy="916"/>
          </a:xfrm>
        </p:grpSpPr>
        <p:sp>
          <p:nvSpPr>
            <p:cNvPr id="95264" name="Text Box 66">
              <a:extLst>
                <a:ext uri="{FF2B5EF4-FFF2-40B4-BE49-F238E27FC236}">
                  <a16:creationId xmlns:a16="http://schemas.microsoft.com/office/drawing/2014/main" id="{7BBCB809-68E1-4AFD-B415-8DE099851B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2" y="2090"/>
              <a:ext cx="199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rPr>
                <a:t>packet being transmitted </a:t>
              </a:r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(delay)</a:t>
              </a:r>
            </a:p>
          </p:txBody>
        </p:sp>
        <p:sp>
          <p:nvSpPr>
            <p:cNvPr id="95265" name="Line 67">
              <a:extLst>
                <a:ext uri="{FF2B5EF4-FFF2-40B4-BE49-F238E27FC236}">
                  <a16:creationId xmlns:a16="http://schemas.microsoft.com/office/drawing/2014/main" id="{CCEB47A7-100F-4C9C-BBE5-4F02ACC7A88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2259" y="2294"/>
              <a:ext cx="1059" cy="71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6" name="Group 94">
            <a:extLst>
              <a:ext uri="{FF2B5EF4-FFF2-40B4-BE49-F238E27FC236}">
                <a16:creationId xmlns:a16="http://schemas.microsoft.com/office/drawing/2014/main" id="{B9124C20-FE0F-461E-998F-B8235628A6DC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4802188"/>
            <a:ext cx="3135312" cy="808037"/>
            <a:chOff x="2103" y="3214"/>
            <a:chExt cx="1975" cy="509"/>
          </a:xfrm>
        </p:grpSpPr>
        <p:sp>
          <p:nvSpPr>
            <p:cNvPr id="95262" name="Text Box 72">
              <a:extLst>
                <a:ext uri="{FF2B5EF4-FFF2-40B4-BE49-F238E27FC236}">
                  <a16:creationId xmlns:a16="http://schemas.microsoft.com/office/drawing/2014/main" id="{A7C28229-B5E5-4526-AEAC-1708C50843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0" y="3490"/>
              <a:ext cx="1548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rPr>
                <a:t>packets queueing</a:t>
              </a:r>
              <a:r>
                <a:rPr lang="en-US" altLang="en-US" sz="1800">
                  <a:solidFill>
                    <a:srgbClr val="FF0000"/>
                  </a:solidFill>
                  <a:latin typeface="Gill Sans MT" panose="020B0502020104020203" pitchFamily="34" charset="0"/>
                </a:rPr>
                <a:t> </a:t>
              </a:r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(delay)</a:t>
              </a:r>
            </a:p>
          </p:txBody>
        </p:sp>
        <p:sp>
          <p:nvSpPr>
            <p:cNvPr id="95263" name="Line 73">
              <a:extLst>
                <a:ext uri="{FF2B5EF4-FFF2-40B4-BE49-F238E27FC236}">
                  <a16:creationId xmlns:a16="http://schemas.microsoft.com/office/drawing/2014/main" id="{EAC8F493-6A50-45E6-9B63-E3F60C78E4A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2103" y="3214"/>
              <a:ext cx="471" cy="40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" name="Group 95">
            <a:extLst>
              <a:ext uri="{FF2B5EF4-FFF2-40B4-BE49-F238E27FC236}">
                <a16:creationId xmlns:a16="http://schemas.microsoft.com/office/drawing/2014/main" id="{BC68878B-BAEB-40C2-898B-7CB439E90B5D}"/>
              </a:ext>
            </a:extLst>
          </p:cNvPr>
          <p:cNvGrpSpPr>
            <a:grpSpLocks/>
          </p:cNvGrpSpPr>
          <p:nvPr/>
        </p:nvGrpSpPr>
        <p:grpSpPr bwMode="auto">
          <a:xfrm>
            <a:off x="2517775" y="4764090"/>
            <a:ext cx="3838575" cy="1516063"/>
            <a:chOff x="1586" y="3190"/>
            <a:chExt cx="2418" cy="955"/>
          </a:xfrm>
        </p:grpSpPr>
        <p:sp>
          <p:nvSpPr>
            <p:cNvPr id="95260" name="Line 91">
              <a:extLst>
                <a:ext uri="{FF2B5EF4-FFF2-40B4-BE49-F238E27FC236}">
                  <a16:creationId xmlns:a16="http://schemas.microsoft.com/office/drawing/2014/main" id="{2215DEA3-634D-4821-BE60-3EA4174927A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>
              <a:off x="1798" y="3190"/>
              <a:ext cx="105" cy="5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5261" name="Text Box 92">
              <a:extLst>
                <a:ext uri="{FF2B5EF4-FFF2-40B4-BE49-F238E27FC236}">
                  <a16:creationId xmlns:a16="http://schemas.microsoft.com/office/drawing/2014/main" id="{503AAAC9-2034-4C38-A2DE-24B72B3D5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86" y="3738"/>
              <a:ext cx="2418" cy="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rPr>
                <a:t>free (available) buffers: arriving packets </a:t>
              </a:r>
            </a:p>
            <a:p>
              <a:r>
                <a: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rPr>
                <a:t>dropped (</a:t>
              </a:r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loss</a:t>
              </a:r>
              <a:r>
                <a:rPr lang="en-US" altLang="en-US" sz="1800">
                  <a:solidFill>
                    <a:srgbClr val="000000"/>
                  </a:solidFill>
                  <a:latin typeface="Gill Sans MT" panose="020B0502020104020203" pitchFamily="34" charset="0"/>
                </a:rPr>
                <a:t>) if no free buffers</a:t>
              </a:r>
            </a:p>
          </p:txBody>
        </p:sp>
      </p:grpSp>
      <p:sp>
        <p:nvSpPr>
          <p:cNvPr id="95259" name="Slide Number Placeholder 3">
            <a:extLst>
              <a:ext uri="{FF2B5EF4-FFF2-40B4-BE49-F238E27FC236}">
                <a16:creationId xmlns:a16="http://schemas.microsoft.com/office/drawing/2014/main" id="{7DFAC522-B362-48E3-BEFB-9D677422A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1-</a:t>
            </a:r>
            <a:fld id="{31121AE3-AFEB-461E-8F2B-E0673990FEE5}" type="slidenum"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pPr/>
              <a:t>75</a:t>
            </a:fld>
            <a:endParaRPr lang="en-US" altLang="en-US" sz="120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Footer Placeholder 2">
            <a:extLst>
              <a:ext uri="{FF2B5EF4-FFF2-40B4-BE49-F238E27FC236}">
                <a16:creationId xmlns:a16="http://schemas.microsoft.com/office/drawing/2014/main" id="{E233E61A-EE49-4AC1-80DF-F464D1EF9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97282" name="Picture 65" descr="underline_base">
            <a:extLst>
              <a:ext uri="{FF2B5EF4-FFF2-40B4-BE49-F238E27FC236}">
                <a16:creationId xmlns:a16="http://schemas.microsoft.com/office/drawing/2014/main" id="{F2BBB1CF-9F81-4EB2-8830-73CB184126F6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28675"/>
            <a:ext cx="68564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3" name="Rectangle 2">
            <a:extLst>
              <a:ext uri="{FF2B5EF4-FFF2-40B4-BE49-F238E27FC236}">
                <a16:creationId xmlns:a16="http://schemas.microsoft.com/office/drawing/2014/main" id="{A2AAFDC3-C2FD-4635-A340-08037A4C9BA5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52438" y="200025"/>
            <a:ext cx="7772400" cy="811213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Four sources of packet delay</a:t>
            </a:r>
            <a:endParaRPr lang="en-US" altLang="en-US" sz="4800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0596" name="Rectangle 4">
            <a:extLst>
              <a:ext uri="{FF2B5EF4-FFF2-40B4-BE49-F238E27FC236}">
                <a16:creationId xmlns:a16="http://schemas.microsoft.com/office/drawing/2014/main" id="{05A40D59-E9DB-4AEF-8BBF-315BF27923DF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862013" y="4491038"/>
            <a:ext cx="3810000" cy="1636712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panose="020B0502020104020203" pitchFamily="34" charset="0"/>
              </a:rPr>
              <a:t>proc</a:t>
            </a:r>
            <a:r>
              <a:rPr lang="en-US" dirty="0">
                <a:solidFill>
                  <a:srgbClr val="CC0000"/>
                </a:solidFill>
                <a:latin typeface="Gill Sans MT" panose="020B0502020104020203" pitchFamily="34" charset="0"/>
              </a:rPr>
              <a:t>: nodal processing</a:t>
            </a:r>
            <a:r>
              <a:rPr lang="en-US" dirty="0">
                <a:latin typeface="Gill Sans MT" panose="020B0502020104020203" pitchFamily="34" charset="0"/>
              </a:rPr>
              <a:t> 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check bit errors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determine output link</a:t>
            </a:r>
          </a:p>
          <a:p>
            <a:pPr marL="231775" indent="-231775" eaLnBrk="1" hangingPunct="1">
              <a:buSzTx/>
              <a:buFont typeface="Wingdings" charset="0"/>
              <a:buChar char="§"/>
              <a:defRPr/>
            </a:pPr>
            <a:r>
              <a:rPr lang="en-US" sz="2400" dirty="0">
                <a:latin typeface="Gill Sans MT" panose="020B0502020104020203" pitchFamily="34" charset="0"/>
              </a:rPr>
              <a:t>typically &lt; msec</a:t>
            </a:r>
          </a:p>
        </p:txBody>
      </p:sp>
      <p:sp>
        <p:nvSpPr>
          <p:cNvPr id="110627" name="Rectangle 58">
            <a:extLst>
              <a:ext uri="{FF2B5EF4-FFF2-40B4-BE49-F238E27FC236}">
                <a16:creationId xmlns:a16="http://schemas.microsoft.com/office/drawing/2014/main" id="{9C31B1D0-E5A3-4EB9-84F4-E9E683727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2188" y="4492625"/>
            <a:ext cx="3810000" cy="218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4488" indent="-344488">
              <a:lnSpc>
                <a:spcPct val="85000"/>
              </a:lnSpc>
              <a:spcBef>
                <a:spcPct val="20000"/>
              </a:spcBef>
              <a:buClr>
                <a:srgbClr val="3333CC"/>
              </a:buClr>
              <a:buSzPct val="85000"/>
              <a:buFont typeface="Wingdings" charset="0"/>
              <a:buNone/>
              <a:defRPr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 i="1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800" baseline="-250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queue</a:t>
            </a:r>
            <a:r>
              <a:rPr lang="en-US" sz="2800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: queueing delay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time waiting at output link for transmission 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dirty="0">
                <a:solidFill>
                  <a:srgbClr val="000000"/>
                </a:solidFill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depends on congestion level of router</a:t>
            </a:r>
          </a:p>
        </p:txBody>
      </p:sp>
      <p:sp>
        <p:nvSpPr>
          <p:cNvPr id="97286" name="Slide Number Placeholder 3">
            <a:extLst>
              <a:ext uri="{FF2B5EF4-FFF2-40B4-BE49-F238E27FC236}">
                <a16:creationId xmlns:a16="http://schemas.microsoft.com/office/drawing/2014/main" id="{FB21C10C-BB9F-4367-9B0A-657A6B70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t>1-</a:t>
            </a:r>
            <a:fld id="{F2C89070-AF50-47F9-B223-C7B41E866DC8}" type="slidenum">
              <a:rPr lang="en-US" altLang="en-US" sz="1200">
                <a:solidFill>
                  <a:srgbClr val="000000"/>
                </a:solidFill>
                <a:latin typeface="Gill Sans MT" panose="020B0502020104020203" pitchFamily="34" charset="0"/>
              </a:rPr>
              <a:pPr/>
              <a:t>76</a:t>
            </a:fld>
            <a:endParaRPr lang="en-US" altLang="en-US" sz="1200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grpSp>
        <p:nvGrpSpPr>
          <p:cNvPr id="97287" name="Group 70">
            <a:extLst>
              <a:ext uri="{FF2B5EF4-FFF2-40B4-BE49-F238E27FC236}">
                <a16:creationId xmlns:a16="http://schemas.microsoft.com/office/drawing/2014/main" id="{00BDE3C5-4E2B-43E1-8D10-53BF5FCD0CA4}"/>
              </a:ext>
            </a:extLst>
          </p:cNvPr>
          <p:cNvGrpSpPr>
            <a:grpSpLocks/>
          </p:cNvGrpSpPr>
          <p:nvPr/>
        </p:nvGrpSpPr>
        <p:grpSpPr bwMode="auto">
          <a:xfrm>
            <a:off x="1743075" y="1249363"/>
            <a:ext cx="5894388" cy="2935287"/>
            <a:chOff x="1743075" y="1249363"/>
            <a:chExt cx="5894066" cy="2935287"/>
          </a:xfrm>
        </p:grpSpPr>
        <p:sp>
          <p:nvSpPr>
            <p:cNvPr id="97288" name="Line 24">
              <a:extLst>
                <a:ext uri="{FF2B5EF4-FFF2-40B4-BE49-F238E27FC236}">
                  <a16:creationId xmlns:a16="http://schemas.microsoft.com/office/drawing/2014/main" id="{879778D9-C289-45A1-B955-E63D5A3B77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0963" y="1857375"/>
              <a:ext cx="741362" cy="35560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97289" name="Group 347">
              <a:extLst>
                <a:ext uri="{FF2B5EF4-FFF2-40B4-BE49-F238E27FC236}">
                  <a16:creationId xmlns:a16="http://schemas.microsoft.com/office/drawing/2014/main" id="{31AB1885-A17C-4747-AD5F-7DB51E595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36378" y="1905474"/>
              <a:ext cx="1162562" cy="715538"/>
              <a:chOff x="1871277" y="1576300"/>
              <a:chExt cx="1128371" cy="437861"/>
            </a:xfrm>
          </p:grpSpPr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16454110-82D7-410D-B943-95857125CD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13B6B7A6-A1AC-4C9C-96EB-44D726DEE4A1}"/>
                  </a:ext>
                </a:extLst>
              </p:cNvPr>
              <p:cNvSpPr/>
              <p:nvPr/>
            </p:nvSpPr>
            <p:spPr bwMode="auto">
              <a:xfrm>
                <a:off x="1871723" y="1739212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CED8068-9835-46E3-9123-B65A00B461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8A8979C-4710-46E9-BF85-F069FCFAB4DE}"/>
                  </a:ext>
                </a:extLst>
              </p:cNvPr>
              <p:cNvSpPr/>
              <p:nvPr/>
            </p:nvSpPr>
            <p:spPr bwMode="auto">
              <a:xfrm>
                <a:off x="2159840" y="1673154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81214AA-9152-45D6-A940-286E1B326B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83083620-F562-40E5-AB73-46D6581635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5EC9E9AA-0262-4A47-843F-75B3A0E3F3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4AE1AAF0-3513-43D7-B081-AF7FC60132A7}"/>
                  </a:ext>
                </a:extLst>
              </p:cNvPr>
              <p:cNvCxnSpPr>
                <a:cxnSpLocks noChangeShapeType="1"/>
                <a:endCxn id="11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740BDAA-B8E2-45C9-8443-F1F52729275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290" name="Line 26">
              <a:extLst>
                <a:ext uri="{FF2B5EF4-FFF2-40B4-BE49-F238E27FC236}">
                  <a16:creationId xmlns:a16="http://schemas.microsoft.com/office/drawing/2014/main" id="{D1858908-57E4-4FA9-B53A-A7A2FD21AA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45013" y="2276475"/>
              <a:ext cx="1933575" cy="95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291" name="Rectangle 29">
              <a:extLst>
                <a:ext uri="{FF2B5EF4-FFF2-40B4-BE49-F238E27FC236}">
                  <a16:creationId xmlns:a16="http://schemas.microsoft.com/office/drawing/2014/main" id="{C5E4C522-BD29-4229-A1B8-D77897127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175" y="2076450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292" name="Rectangle 30">
              <a:extLst>
                <a:ext uri="{FF2B5EF4-FFF2-40B4-BE49-F238E27FC236}">
                  <a16:creationId xmlns:a16="http://schemas.microsoft.com/office/drawing/2014/main" id="{325C86CB-2B8F-4689-A9A0-5BBF7AEA9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638" y="2147888"/>
              <a:ext cx="147637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293" name="Rectangle 31">
              <a:extLst>
                <a:ext uri="{FF2B5EF4-FFF2-40B4-BE49-F238E27FC236}">
                  <a16:creationId xmlns:a16="http://schemas.microsoft.com/office/drawing/2014/main" id="{B6D01ACA-4DDE-427D-9C11-2CE5013989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563" y="2147888"/>
              <a:ext cx="147637" cy="200025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294" name="Line 35">
              <a:extLst>
                <a:ext uri="{FF2B5EF4-FFF2-40B4-BE49-F238E27FC236}">
                  <a16:creationId xmlns:a16="http://schemas.microsoft.com/office/drawing/2014/main" id="{97B163F9-B4BC-4126-8B4F-CC61C7891A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35700" y="1876425"/>
              <a:ext cx="36671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295" name="Rectangle 38">
              <a:extLst>
                <a:ext uri="{FF2B5EF4-FFF2-40B4-BE49-F238E27FC236}">
                  <a16:creationId xmlns:a16="http://schemas.microsoft.com/office/drawing/2014/main" id="{15AF8444-DAFB-4362-A1B2-B1053BE3E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02150" y="20859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296" name="Text Box 39">
              <a:extLst>
                <a:ext uri="{FF2B5EF4-FFF2-40B4-BE49-F238E27FC236}">
                  <a16:creationId xmlns:a16="http://schemas.microsoft.com/office/drawing/2014/main" id="{0C10D86A-9322-40A2-996F-20F33296B3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91088" y="1689100"/>
              <a:ext cx="129130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propagation</a:t>
              </a:r>
            </a:p>
          </p:txBody>
        </p:sp>
        <p:sp>
          <p:nvSpPr>
            <p:cNvPr id="97297" name="Line 40">
              <a:extLst>
                <a:ext uri="{FF2B5EF4-FFF2-40B4-BE49-F238E27FC236}">
                  <a16:creationId xmlns:a16="http://schemas.microsoft.com/office/drawing/2014/main" id="{93AD97DE-6242-4143-9205-4EE664F987C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645025" y="1876425"/>
              <a:ext cx="31908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298" name="Text Box 43">
              <a:extLst>
                <a:ext uri="{FF2B5EF4-FFF2-40B4-BE49-F238E27FC236}">
                  <a16:creationId xmlns:a16="http://schemas.microsoft.com/office/drawing/2014/main" id="{0F6435F4-60C3-4E4F-BB7C-B70428ABEC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9561" y="2803525"/>
              <a:ext cx="116467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nodal</a:t>
              </a:r>
            </a:p>
            <a:p>
              <a:pPr algn="ctr"/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processing</a:t>
              </a:r>
            </a:p>
          </p:txBody>
        </p:sp>
        <p:sp>
          <p:nvSpPr>
            <p:cNvPr id="97299" name="Line 44">
              <a:extLst>
                <a:ext uri="{FF2B5EF4-FFF2-40B4-BE49-F238E27FC236}">
                  <a16:creationId xmlns:a16="http://schemas.microsoft.com/office/drawing/2014/main" id="{6C96A534-9A53-4A15-95F0-992412EFC46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3378200" y="2847975"/>
              <a:ext cx="833438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300" name="Line 45">
              <a:extLst>
                <a:ext uri="{FF2B5EF4-FFF2-40B4-BE49-F238E27FC236}">
                  <a16:creationId xmlns:a16="http://schemas.microsoft.com/office/drawing/2014/main" id="{A8C65A92-1698-4CB4-8CC1-D9C9321C568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V="1">
              <a:off x="4187825" y="2609850"/>
              <a:ext cx="385763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301" name="Text Box 46">
              <a:extLst>
                <a:ext uri="{FF2B5EF4-FFF2-40B4-BE49-F238E27FC236}">
                  <a16:creationId xmlns:a16="http://schemas.microsoft.com/office/drawing/2014/main" id="{FDBF9180-22DA-4FFD-9768-4CC01A3B60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95813" y="3060700"/>
              <a:ext cx="10165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queueing</a:t>
              </a:r>
            </a:p>
          </p:txBody>
        </p:sp>
        <p:sp>
          <p:nvSpPr>
            <p:cNvPr id="97302" name="Line 47">
              <a:extLst>
                <a:ext uri="{FF2B5EF4-FFF2-40B4-BE49-F238E27FC236}">
                  <a16:creationId xmlns:a16="http://schemas.microsoft.com/office/drawing/2014/main" id="{A8FC2BD2-6A49-497D-B9AD-6BB72F105AF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>
              <a:off x="4349750" y="2609850"/>
              <a:ext cx="595313" cy="5524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303" name="Rectangle 3">
              <a:extLst>
                <a:ext uri="{FF2B5EF4-FFF2-40B4-BE49-F238E27FC236}">
                  <a16:creationId xmlns:a16="http://schemas.microsoft.com/office/drawing/2014/main" id="{98754494-9137-4E9C-A235-B0917429E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6138" y="3630613"/>
              <a:ext cx="4943475" cy="554037"/>
            </a:xfrm>
            <a:prstGeom prst="rect">
              <a:avLst/>
            </a:prstGeom>
            <a:noFill/>
            <a:ln w="1905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marL="2857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75000"/>
                <a:buFont typeface="Wingdings" panose="05000000000000000000" pitchFamily="2" charset="2"/>
                <a:buNone/>
              </a:pP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nodal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=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proc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queue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trans</a:t>
              </a:r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 +  </a:t>
              </a:r>
              <a:r>
                <a:rPr lang="en-US" altLang="en-US" i="1">
                  <a:solidFill>
                    <a:srgbClr val="000000"/>
                  </a:solidFill>
                  <a:latin typeface="Gill Sans MT" panose="020B0502020104020203" pitchFamily="34" charset="0"/>
                </a:rPr>
                <a:t>d</a:t>
              </a:r>
              <a:r>
                <a:rPr lang="en-US" altLang="en-US" baseline="-25000">
                  <a:solidFill>
                    <a:srgbClr val="000000"/>
                  </a:solidFill>
                  <a:latin typeface="Gill Sans MT" panose="020B0502020104020203" pitchFamily="34" charset="0"/>
                </a:rPr>
                <a:t>prop</a:t>
              </a:r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304" name="Line 25">
              <a:extLst>
                <a:ext uri="{FF2B5EF4-FFF2-40B4-BE49-F238E27FC236}">
                  <a16:creationId xmlns:a16="http://schemas.microsoft.com/office/drawing/2014/main" id="{36A19A52-42A0-4F17-B86E-AD0BB0B098C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19083" y="2397124"/>
              <a:ext cx="735306" cy="549939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305" name="Rectangle 32">
              <a:extLst>
                <a:ext uri="{FF2B5EF4-FFF2-40B4-BE49-F238E27FC236}">
                  <a16:creationId xmlns:a16="http://schemas.microsoft.com/office/drawing/2014/main" id="{E7666B38-ED49-4158-96C0-5FA7CE90E9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125" y="2047875"/>
              <a:ext cx="147638" cy="200025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306" name="Line 33">
              <a:extLst>
                <a:ext uri="{FF2B5EF4-FFF2-40B4-BE49-F238E27FC236}">
                  <a16:creationId xmlns:a16="http://schemas.microsoft.com/office/drawing/2014/main" id="{AD6C12B5-7E54-4790-A3D5-3D9A4B8207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09913" y="1984375"/>
              <a:ext cx="211137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7307" name="Text Box 36">
              <a:extLst>
                <a:ext uri="{FF2B5EF4-FFF2-40B4-BE49-F238E27FC236}">
                  <a16:creationId xmlns:a16="http://schemas.microsoft.com/office/drawing/2014/main" id="{49361425-09B4-4D06-8534-54953E19AA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43075" y="1541463"/>
              <a:ext cx="40267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solidFill>
                    <a:srgbClr val="000000"/>
                  </a:solidFill>
                  <a:latin typeface="Gill Sans MT" panose="020B0502020104020203" pitchFamily="34" charset="0"/>
                </a:rPr>
                <a:t>A</a:t>
              </a:r>
            </a:p>
          </p:txBody>
        </p:sp>
        <p:sp>
          <p:nvSpPr>
            <p:cNvPr id="97308" name="Text Box 37">
              <a:extLst>
                <a:ext uri="{FF2B5EF4-FFF2-40B4-BE49-F238E27FC236}">
                  <a16:creationId xmlns:a16="http://schemas.microsoft.com/office/drawing/2014/main" id="{B273C8A7-3162-4897-A01F-51507DB36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19288" y="2493963"/>
              <a:ext cx="35777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>
                  <a:latin typeface="Gill Sans MT" panose="020B0502020104020203" pitchFamily="34" charset="0"/>
                </a:rPr>
                <a:t>B</a:t>
              </a:r>
            </a:p>
          </p:txBody>
        </p:sp>
        <p:grpSp>
          <p:nvGrpSpPr>
            <p:cNvPr id="97309" name="Group 66">
              <a:extLst>
                <a:ext uri="{FF2B5EF4-FFF2-40B4-BE49-F238E27FC236}">
                  <a16:creationId xmlns:a16="http://schemas.microsoft.com/office/drawing/2014/main" id="{30EE995A-80EE-402F-BC3D-833A9B1199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93888" y="1541463"/>
              <a:ext cx="779462" cy="679450"/>
              <a:chOff x="-44" y="1473"/>
              <a:chExt cx="981" cy="1105"/>
            </a:xfrm>
          </p:grpSpPr>
          <p:pic>
            <p:nvPicPr>
              <p:cNvPr id="97327" name="Picture 67" descr="desktop_computer_stylized_medium">
                <a:extLst>
                  <a:ext uri="{FF2B5EF4-FFF2-40B4-BE49-F238E27FC236}">
                    <a16:creationId xmlns:a16="http://schemas.microsoft.com/office/drawing/2014/main" id="{ED533E01-86BD-4811-B060-E5F2E4CECE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8" name="Freeform 68">
                <a:extLst>
                  <a:ext uri="{FF2B5EF4-FFF2-40B4-BE49-F238E27FC236}">
                    <a16:creationId xmlns:a16="http://schemas.microsoft.com/office/drawing/2014/main" id="{DA0D273E-1915-4600-912A-4DAE9E6D7057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97310" name="Group 69">
              <a:extLst>
                <a:ext uri="{FF2B5EF4-FFF2-40B4-BE49-F238E27FC236}">
                  <a16:creationId xmlns:a16="http://schemas.microsoft.com/office/drawing/2014/main" id="{55D902A6-16D9-4211-B3B1-40BEEB9026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43685" y="2548431"/>
              <a:ext cx="779463" cy="679450"/>
              <a:chOff x="-44" y="1473"/>
              <a:chExt cx="981" cy="1105"/>
            </a:xfrm>
          </p:grpSpPr>
          <p:pic>
            <p:nvPicPr>
              <p:cNvPr id="97325" name="Picture 70" descr="desktop_computer_stylized_medium">
                <a:extLst>
                  <a:ext uri="{FF2B5EF4-FFF2-40B4-BE49-F238E27FC236}">
                    <a16:creationId xmlns:a16="http://schemas.microsoft.com/office/drawing/2014/main" id="{67445AEF-A3F1-4388-8EFA-33D0B6E7445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7326" name="Freeform 71">
                <a:extLst>
                  <a:ext uri="{FF2B5EF4-FFF2-40B4-BE49-F238E27FC236}">
                    <a16:creationId xmlns:a16="http://schemas.microsoft.com/office/drawing/2014/main" id="{B6ED2B52-35CE-49B7-99C9-B905134B17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32377 w 356"/>
                  <a:gd name="T3" fmla="*/ 2307 h 368"/>
                  <a:gd name="T4" fmla="*/ 38409 w 356"/>
                  <a:gd name="T5" fmla="*/ 48069 h 368"/>
                  <a:gd name="T6" fmla="*/ 8465 w 356"/>
                  <a:gd name="T7" fmla="*/ 60116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97311" name="Text Box 41">
              <a:extLst>
                <a:ext uri="{FF2B5EF4-FFF2-40B4-BE49-F238E27FC236}">
                  <a16:creationId xmlns:a16="http://schemas.microsoft.com/office/drawing/2014/main" id="{423BC844-E430-4EC7-9A68-8248EBC6E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87675" y="1249363"/>
              <a:ext cx="135318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800">
                  <a:solidFill>
                    <a:srgbClr val="CC0000"/>
                  </a:solidFill>
                  <a:latin typeface="Gill Sans MT" panose="020B0502020104020203" pitchFamily="34" charset="0"/>
                </a:rPr>
                <a:t>transmission</a:t>
              </a:r>
            </a:p>
          </p:txBody>
        </p:sp>
        <p:sp>
          <p:nvSpPr>
            <p:cNvPr id="97312" name="Line 42">
              <a:extLst>
                <a:ext uri="{FF2B5EF4-FFF2-40B4-BE49-F238E27FC236}">
                  <a16:creationId xmlns:a16="http://schemas.microsoft.com/office/drawing/2014/main" id="{05F651BF-5737-4364-BEE2-F04AD271793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0800000" flipH="1" flipV="1">
              <a:off x="4038600" y="1517650"/>
              <a:ext cx="528638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97313" name="Group 347">
              <a:extLst>
                <a:ext uri="{FF2B5EF4-FFF2-40B4-BE49-F238E27FC236}">
                  <a16:creationId xmlns:a16="http://schemas.microsoft.com/office/drawing/2014/main" id="{19DCB56D-2803-4ADA-87A9-71B7FFEEAD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74579" y="1949848"/>
              <a:ext cx="1162562" cy="715538"/>
              <a:chOff x="1871277" y="1576300"/>
              <a:chExt cx="1128371" cy="437861"/>
            </a:xfrm>
          </p:grpSpPr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F5DDB059-A3A0-47E6-A39A-55C620F18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B3CAD7FC-EFA5-4366-897D-1A2A9F3B8D5E}"/>
                  </a:ext>
                </a:extLst>
              </p:cNvPr>
              <p:cNvSpPr/>
              <p:nvPr/>
            </p:nvSpPr>
            <p:spPr bwMode="auto">
              <a:xfrm>
                <a:off x="1871836" y="1739259"/>
                <a:ext cx="1127812" cy="116573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B0A0ACD5-7423-4993-9E08-35D2D441AB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C6EAB6E2-1560-4EAE-8A8A-247E90061AE2}"/>
                  </a:ext>
                </a:extLst>
              </p:cNvPr>
              <p:cNvSpPr/>
              <p:nvPr/>
            </p:nvSpPr>
            <p:spPr bwMode="auto">
              <a:xfrm>
                <a:off x="2159951" y="1673201"/>
                <a:ext cx="548499" cy="161260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>
                  <a:latin typeface="Gill Sans MT" panose="020B0502020104020203" pitchFamily="34" charset="0"/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F47F98D-1FED-4167-9842-81F8B2C3AC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CC936CC-5401-46E1-A436-844FC5769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782FCD0D-6CD6-4CBC-B0D6-6006FD7707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7EC798F-1A68-4CB4-BC3C-CC6E138622AB}"/>
                  </a:ext>
                </a:extLst>
              </p:cNvPr>
              <p:cNvCxnSpPr>
                <a:cxnSpLocks noChangeShapeType="1"/>
                <a:endCxn id="10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697CF80B-BD42-4106-BBC3-439E03AC757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97314" name="Rectangle 31">
              <a:extLst>
                <a:ext uri="{FF2B5EF4-FFF2-40B4-BE49-F238E27FC236}">
                  <a16:creationId xmlns:a16="http://schemas.microsoft.com/office/drawing/2014/main" id="{2FCCC90F-EAA8-474A-BED4-D6A16DC632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22387" y="2704007"/>
              <a:ext cx="139765" cy="185197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solidFill>
                  <a:srgbClr val="00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315" name="Line 33">
              <a:extLst>
                <a:ext uri="{FF2B5EF4-FFF2-40B4-BE49-F238E27FC236}">
                  <a16:creationId xmlns:a16="http://schemas.microsoft.com/office/drawing/2014/main" id="{A132CA14-CAA7-40F0-8D9C-F1573C9930C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897708" y="2673625"/>
              <a:ext cx="219668" cy="16193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Footer Placeholder 2">
            <a:extLst>
              <a:ext uri="{FF2B5EF4-FFF2-40B4-BE49-F238E27FC236}">
                <a16:creationId xmlns:a16="http://schemas.microsoft.com/office/drawing/2014/main" id="{158CD11A-C3A9-4F5B-A1F9-A2540F9E1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2642" name="Rectangle 3">
            <a:extLst>
              <a:ext uri="{FF2B5EF4-FFF2-40B4-BE49-F238E27FC236}">
                <a16:creationId xmlns:a16="http://schemas.microsoft.com/office/drawing/2014/main" id="{FEC4E06E-84D1-4E4D-B6E6-71180107ED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063" y="4459288"/>
            <a:ext cx="3810000" cy="207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transmission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L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packet length (bits) 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link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bandwidth (bps)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i="1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trans</a:t>
            </a: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= L/R</a:t>
            </a:r>
          </a:p>
        </p:txBody>
      </p:sp>
      <p:sp>
        <p:nvSpPr>
          <p:cNvPr id="112643" name="Rectangle 4">
            <a:extLst>
              <a:ext uri="{FF2B5EF4-FFF2-40B4-BE49-F238E27FC236}">
                <a16:creationId xmlns:a16="http://schemas.microsoft.com/office/drawing/2014/main" id="{D56723AE-CB3E-4264-9D9C-B4C24570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5513" y="4467225"/>
            <a:ext cx="4152900" cy="219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65000"/>
              <a:buFont typeface="Wingdings" charset="0"/>
              <a:buNone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delay: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length of physical link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: propagation speed (~2x10</a:t>
            </a:r>
            <a:r>
              <a:rPr lang="en-US" sz="2000" baseline="30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8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m/sec)</a:t>
            </a:r>
          </a:p>
          <a:p>
            <a:pPr marL="231775" indent="-231775"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Font typeface="Wingdings" charset="0"/>
              <a:buChar char="§"/>
              <a:defRPr/>
            </a:pPr>
            <a:r>
              <a:rPr lang="en-US" sz="2000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baseline="-25000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prop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 = 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000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/</a:t>
            </a:r>
            <a:r>
              <a:rPr lang="en-US" sz="2000" i="1" dirty="0">
                <a:solidFill>
                  <a:srgbClr val="0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</a:t>
            </a:r>
          </a:p>
        </p:txBody>
      </p:sp>
      <p:pic>
        <p:nvPicPr>
          <p:cNvPr id="99332" name="Picture 64" descr="underline_base">
            <a:extLst>
              <a:ext uri="{FF2B5EF4-FFF2-40B4-BE49-F238E27FC236}">
                <a16:creationId xmlns:a16="http://schemas.microsoft.com/office/drawing/2014/main" id="{E58C49E2-540C-4123-AAAB-B46B3708202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855663"/>
            <a:ext cx="6737350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3" name="Rectangle 2">
            <a:extLst>
              <a:ext uri="{FF2B5EF4-FFF2-40B4-BE49-F238E27FC236}">
                <a16:creationId xmlns:a16="http://schemas.microsoft.com/office/drawing/2014/main" id="{31931529-11AA-4263-88B5-D5A061DF65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38" y="200025"/>
            <a:ext cx="7772400" cy="81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solidFill>
                  <a:srgbClr val="000099"/>
                </a:solidFill>
                <a:latin typeface="Gill Sans MT" panose="020B0502020104020203" pitchFamily="34" charset="0"/>
              </a:rPr>
              <a:t>Four sources of packet delay</a:t>
            </a:r>
            <a:endParaRPr lang="en-US" altLang="en-US" sz="4800">
              <a:solidFill>
                <a:srgbClr val="000099"/>
              </a:solidFill>
              <a:latin typeface="Gill Sans MT" panose="020B0502020104020203" pitchFamily="34" charset="0"/>
            </a:endParaRPr>
          </a:p>
        </p:txBody>
      </p:sp>
      <p:sp>
        <p:nvSpPr>
          <p:cNvPr id="99334" name="Slide Number Placeholder 3">
            <a:extLst>
              <a:ext uri="{FF2B5EF4-FFF2-40B4-BE49-F238E27FC236}">
                <a16:creationId xmlns:a16="http://schemas.microsoft.com/office/drawing/2014/main" id="{90EC107C-7739-4DE8-A2A0-34EDC419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t>1-</a:t>
            </a:r>
            <a:fld id="{A672CBFB-E4F8-4763-9EEE-59DF18B776F4}" type="slidenum">
              <a:rPr lang="en-US" altLang="en-US" sz="1200">
                <a:solidFill>
                  <a:srgbClr val="000000"/>
                </a:solidFill>
                <a:latin typeface="Tahoma" panose="020B0604030504040204" pitchFamily="34" charset="0"/>
              </a:rPr>
              <a:pPr/>
              <a:t>77</a:t>
            </a:fld>
            <a:endParaRPr lang="en-US" altLang="en-US" sz="12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99335" name="TextBox 1">
            <a:extLst>
              <a:ext uri="{FF2B5EF4-FFF2-40B4-BE49-F238E27FC236}">
                <a16:creationId xmlns:a16="http://schemas.microsoft.com/office/drawing/2014/main" id="{34B15074-D7C7-4BD7-9EA8-AEFF7F7B83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238" y="6370638"/>
            <a:ext cx="64309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trans vs. prop delay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8692B6B-2954-4535-B9E5-2175D1633C1B}"/>
              </a:ext>
            </a:extLst>
          </p:cNvPr>
          <p:cNvGrpSpPr>
            <a:grpSpLocks/>
          </p:cNvGrpSpPr>
          <p:nvPr/>
        </p:nvGrpSpPr>
        <p:grpSpPr bwMode="auto">
          <a:xfrm>
            <a:off x="2074863" y="5413375"/>
            <a:ext cx="2692400" cy="701675"/>
            <a:chOff x="2271473" y="5377200"/>
            <a:chExt cx="2692148" cy="701675"/>
          </a:xfrm>
        </p:grpSpPr>
        <p:sp>
          <p:nvSpPr>
            <p:cNvPr id="99388" name="Text Box 62">
              <a:extLst>
                <a:ext uri="{FF2B5EF4-FFF2-40B4-BE49-F238E27FC236}">
                  <a16:creationId xmlns:a16="http://schemas.microsoft.com/office/drawing/2014/main" id="{ACCE998C-732D-4ABF-A106-29BA89A2A5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8578" y="5377200"/>
              <a:ext cx="2105025" cy="701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trans </a:t>
              </a:r>
              <a:r>
                <a:rPr lang="en-US" altLang="en-US" sz="2000">
                  <a:solidFill>
                    <a:srgbClr val="CC0000"/>
                  </a:solidFill>
                </a:rPr>
                <a:t>and </a:t>
              </a:r>
              <a:r>
                <a:rPr lang="en-US" altLang="en-US" sz="2000" i="1">
                  <a:solidFill>
                    <a:srgbClr val="CC0000"/>
                  </a:solidFill>
                </a:rPr>
                <a:t>d</a:t>
              </a:r>
              <a:r>
                <a:rPr lang="en-US" altLang="en-US" sz="2000" baseline="-25000">
                  <a:solidFill>
                    <a:srgbClr val="CC0000"/>
                  </a:solidFill>
                </a:rPr>
                <a:t>prop</a:t>
              </a:r>
            </a:p>
            <a:p>
              <a:pPr algn="ctr"/>
              <a:r>
                <a:rPr lang="en-US" altLang="en-US" sz="2000" i="1">
                  <a:solidFill>
                    <a:srgbClr val="CC0000"/>
                  </a:solidFill>
                </a:rPr>
                <a:t>very </a:t>
              </a:r>
              <a:r>
                <a:rPr lang="en-US" altLang="en-US" sz="2000">
                  <a:solidFill>
                    <a:srgbClr val="CC0000"/>
                  </a:solidFill>
                </a:rPr>
                <a:t>different</a:t>
              </a:r>
            </a:p>
          </p:txBody>
        </p:sp>
        <p:cxnSp>
          <p:nvCxnSpPr>
            <p:cNvPr id="99389" name="Straight Arrow Connector 3">
              <a:extLst>
                <a:ext uri="{FF2B5EF4-FFF2-40B4-BE49-F238E27FC236}">
                  <a16:creationId xmlns:a16="http://schemas.microsoft.com/office/drawing/2014/main" id="{C383662D-3E8A-4CA8-B83E-F4C93EE46CB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71473" y="5616983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9390" name="Straight Arrow Connector 72">
              <a:extLst>
                <a:ext uri="{FF2B5EF4-FFF2-40B4-BE49-F238E27FC236}">
                  <a16:creationId xmlns:a16="http://schemas.microsoft.com/office/drawing/2014/main" id="{7086F975-0EC5-49BA-86CE-14710D16286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09173" y="5608388"/>
              <a:ext cx="554448" cy="3"/>
            </a:xfrm>
            <a:prstGeom prst="straightConnector1">
              <a:avLst/>
            </a:prstGeom>
            <a:noFill/>
            <a:ln w="31750">
              <a:solidFill>
                <a:srgbClr val="FF0000"/>
              </a:solidFill>
              <a:round/>
              <a:headEnd type="triangle" w="lg" len="med"/>
              <a:tailEnd type="none" w="lg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99337" name="TextBox 1">
            <a:extLst>
              <a:ext uri="{FF2B5EF4-FFF2-40B4-BE49-F238E27FC236}">
                <a16:creationId xmlns:a16="http://schemas.microsoft.com/office/drawing/2014/main" id="{361F0DC7-69F0-4D93-98CD-51AE7C0DCD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" y="6145213"/>
            <a:ext cx="91471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online interactive exercises for more examples: h</a:t>
            </a:r>
            <a:r>
              <a:rPr lang="en-US" altLang="en-US" sz="1200"/>
              <a:t>ttp://gaia.cs.umass.edu/kurose_ross/interactive/</a:t>
            </a:r>
          </a:p>
        </p:txBody>
      </p:sp>
      <p:sp>
        <p:nvSpPr>
          <p:cNvPr id="99338" name="Line 24">
            <a:extLst>
              <a:ext uri="{FF2B5EF4-FFF2-40B4-BE49-F238E27FC236}">
                <a16:creationId xmlns:a16="http://schemas.microsoft.com/office/drawing/2014/main" id="{C69DBCCB-FC87-40E6-8B06-326774D60A2B}"/>
              </a:ext>
            </a:extLst>
          </p:cNvPr>
          <p:cNvSpPr>
            <a:spLocks noChangeShapeType="1"/>
          </p:cNvSpPr>
          <p:nvPr/>
        </p:nvSpPr>
        <p:spPr bwMode="auto">
          <a:xfrm>
            <a:off x="2620963" y="1857375"/>
            <a:ext cx="741362" cy="35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39" name="Group 347">
            <a:extLst>
              <a:ext uri="{FF2B5EF4-FFF2-40B4-BE49-F238E27FC236}">
                <a16:creationId xmlns:a16="http://schemas.microsoft.com/office/drawing/2014/main" id="{2A6FE0E3-DC7A-4B85-B0F7-039B537CD578}"/>
              </a:ext>
            </a:extLst>
          </p:cNvPr>
          <p:cNvGrpSpPr>
            <a:grpSpLocks/>
          </p:cNvGrpSpPr>
          <p:nvPr/>
        </p:nvGrpSpPr>
        <p:grpSpPr bwMode="auto">
          <a:xfrm>
            <a:off x="3336925" y="1905000"/>
            <a:ext cx="1162050" cy="715963"/>
            <a:chOff x="1871277" y="1576300"/>
            <a:chExt cx="1128371" cy="437861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DEB7EB8F-A183-43FC-B143-92B3F1FB26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2988854-8CF9-4C68-AB8B-2C215B657269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F3DCE8ED-F032-44A8-B0CF-A2EBF70A9A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7BA6237C-081A-408D-AC26-ABE79EB9F7E6}"/>
                </a:ext>
              </a:extLst>
            </p:cNvPr>
            <p:cNvSpPr/>
            <p:nvPr/>
          </p:nvSpPr>
          <p:spPr bwMode="auto">
            <a:xfrm>
              <a:off x="2159536" y="1673387"/>
              <a:ext cx="548771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7B9273BA-3347-4BD2-A3E2-9E2529AFF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FD095631-029E-4838-8538-FB67285DA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93" name="Freeform 92">
              <a:extLst>
                <a:ext uri="{FF2B5EF4-FFF2-40B4-BE49-F238E27FC236}">
                  <a16:creationId xmlns:a16="http://schemas.microsoft.com/office/drawing/2014/main" id="{B0605F46-9FB8-4563-90AC-1D7CDF2497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1B67CBBB-B160-44E7-875F-FA61416BF7BB}"/>
                </a:ext>
              </a:extLst>
            </p:cNvPr>
            <p:cNvCxnSpPr>
              <a:cxnSpLocks noChangeShapeType="1"/>
              <a:endCxn id="8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D375A797-3991-4EF1-9CF1-BA09138E5E7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40" name="Line 26">
            <a:extLst>
              <a:ext uri="{FF2B5EF4-FFF2-40B4-BE49-F238E27FC236}">
                <a16:creationId xmlns:a16="http://schemas.microsoft.com/office/drawing/2014/main" id="{1B724C4D-67FD-4D16-AE4A-02EDAEBCC4A9}"/>
              </a:ext>
            </a:extLst>
          </p:cNvPr>
          <p:cNvSpPr>
            <a:spLocks noChangeShapeType="1"/>
          </p:cNvSpPr>
          <p:nvPr/>
        </p:nvSpPr>
        <p:spPr bwMode="auto">
          <a:xfrm>
            <a:off x="4545013" y="2276475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1" name="Rectangle 29">
            <a:extLst>
              <a:ext uri="{FF2B5EF4-FFF2-40B4-BE49-F238E27FC236}">
                <a16:creationId xmlns:a16="http://schemas.microsoft.com/office/drawing/2014/main" id="{7302A744-8965-4D07-9BC4-D7F0A071DB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4175" y="2076450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2" name="Rectangle 30">
            <a:extLst>
              <a:ext uri="{FF2B5EF4-FFF2-40B4-BE49-F238E27FC236}">
                <a16:creationId xmlns:a16="http://schemas.microsoft.com/office/drawing/2014/main" id="{83455332-A4D0-4619-A608-25BD9D35A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638" y="2147888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3" name="Rectangle 31">
            <a:extLst>
              <a:ext uri="{FF2B5EF4-FFF2-40B4-BE49-F238E27FC236}">
                <a16:creationId xmlns:a16="http://schemas.microsoft.com/office/drawing/2014/main" id="{A9558376-0E74-4FB4-99C6-1F6CEE6638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563" y="2147888"/>
            <a:ext cx="147637" cy="200025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4" name="Line 35">
            <a:extLst>
              <a:ext uri="{FF2B5EF4-FFF2-40B4-BE49-F238E27FC236}">
                <a16:creationId xmlns:a16="http://schemas.microsoft.com/office/drawing/2014/main" id="{FD8651F7-A893-4F04-B2F8-D4212CE091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35700" y="1876425"/>
            <a:ext cx="36671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5" name="Rectangle 38">
            <a:extLst>
              <a:ext uri="{FF2B5EF4-FFF2-40B4-BE49-F238E27FC236}">
                <a16:creationId xmlns:a16="http://schemas.microsoft.com/office/drawing/2014/main" id="{30D4E503-4275-45F8-B01D-06B7E2A238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2150" y="20859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46" name="Text Box 39">
            <a:extLst>
              <a:ext uri="{FF2B5EF4-FFF2-40B4-BE49-F238E27FC236}">
                <a16:creationId xmlns:a16="http://schemas.microsoft.com/office/drawing/2014/main" id="{3C40CD16-A893-4032-B3AD-0AF46FCA8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1088" y="1689100"/>
            <a:ext cx="1390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propagation</a:t>
            </a:r>
          </a:p>
        </p:txBody>
      </p:sp>
      <p:sp>
        <p:nvSpPr>
          <p:cNvPr id="99347" name="Line 40">
            <a:extLst>
              <a:ext uri="{FF2B5EF4-FFF2-40B4-BE49-F238E27FC236}">
                <a16:creationId xmlns:a16="http://schemas.microsoft.com/office/drawing/2014/main" id="{8623CDAB-1AC8-41A5-8FA1-47CF3EDCA48C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645025" y="1876425"/>
            <a:ext cx="31908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48" name="Text Box 43">
            <a:extLst>
              <a:ext uri="{FF2B5EF4-FFF2-40B4-BE49-F238E27FC236}">
                <a16:creationId xmlns:a16="http://schemas.microsoft.com/office/drawing/2014/main" id="{B8500EF1-8A53-4525-8C5B-FB429CC0AC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75" y="2803525"/>
            <a:ext cx="1289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nodal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processing</a:t>
            </a:r>
          </a:p>
        </p:txBody>
      </p:sp>
      <p:sp>
        <p:nvSpPr>
          <p:cNvPr id="99349" name="Line 44">
            <a:extLst>
              <a:ext uri="{FF2B5EF4-FFF2-40B4-BE49-F238E27FC236}">
                <a16:creationId xmlns:a16="http://schemas.microsoft.com/office/drawing/2014/main" id="{669AAE35-1256-4C7A-879D-58BC0D36CA57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378200" y="2847975"/>
            <a:ext cx="8334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0" name="Line 45">
            <a:extLst>
              <a:ext uri="{FF2B5EF4-FFF2-40B4-BE49-F238E27FC236}">
                <a16:creationId xmlns:a16="http://schemas.microsoft.com/office/drawing/2014/main" id="{F522CAD1-6B52-44E7-80AC-7961C9E373DF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187825" y="2609850"/>
            <a:ext cx="3857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1" name="Text Box 46">
            <a:extLst>
              <a:ext uri="{FF2B5EF4-FFF2-40B4-BE49-F238E27FC236}">
                <a16:creationId xmlns:a16="http://schemas.microsoft.com/office/drawing/2014/main" id="{83E4807B-83B2-49F4-A19E-C05516C5FC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3" y="3060700"/>
            <a:ext cx="11239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queueing</a:t>
            </a:r>
          </a:p>
        </p:txBody>
      </p:sp>
      <p:sp>
        <p:nvSpPr>
          <p:cNvPr id="99352" name="Line 47">
            <a:extLst>
              <a:ext uri="{FF2B5EF4-FFF2-40B4-BE49-F238E27FC236}">
                <a16:creationId xmlns:a16="http://schemas.microsoft.com/office/drawing/2014/main" id="{077BBF0C-20A9-4152-A54F-25340049C949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4349750" y="2609850"/>
            <a:ext cx="595313" cy="5524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3" name="Rectangle 3">
            <a:extLst>
              <a:ext uri="{FF2B5EF4-FFF2-40B4-BE49-F238E27FC236}">
                <a16:creationId xmlns:a16="http://schemas.microsoft.com/office/drawing/2014/main" id="{F06D479E-AC72-48F8-B618-68C9463159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138" y="3630613"/>
            <a:ext cx="4943475" cy="554037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marL="2857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nodal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=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proc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queue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trans</a:t>
            </a:r>
            <a:r>
              <a:rPr lang="en-US" altLang="en-US">
                <a:solidFill>
                  <a:srgbClr val="000000"/>
                </a:solidFill>
                <a:latin typeface="Gill Sans MT" panose="020B0502020104020203" pitchFamily="34" charset="0"/>
              </a:rPr>
              <a:t> +  </a:t>
            </a:r>
            <a:r>
              <a:rPr lang="en-US" altLang="en-US" i="1">
                <a:solidFill>
                  <a:srgbClr val="000000"/>
                </a:solidFill>
                <a:latin typeface="Gill Sans MT" panose="020B0502020104020203" pitchFamily="34" charset="0"/>
              </a:rPr>
              <a:t>d</a:t>
            </a:r>
            <a:r>
              <a:rPr lang="en-US" altLang="en-US" baseline="-25000">
                <a:solidFill>
                  <a:srgbClr val="000000"/>
                </a:solidFill>
                <a:latin typeface="Gill Sans MT" panose="020B0502020104020203" pitchFamily="34" charset="0"/>
              </a:rPr>
              <a:t>prop</a:t>
            </a:r>
            <a:endParaRPr lang="en-US" altLang="en-US">
              <a:solidFill>
                <a:srgbClr val="000000"/>
              </a:solidFill>
              <a:latin typeface="Gill Sans MT" panose="020B0502020104020203" pitchFamily="34" charset="0"/>
            </a:endParaRPr>
          </a:p>
        </p:txBody>
      </p:sp>
      <p:sp>
        <p:nvSpPr>
          <p:cNvPr id="99354" name="Line 25">
            <a:extLst>
              <a:ext uri="{FF2B5EF4-FFF2-40B4-BE49-F238E27FC236}">
                <a16:creationId xmlns:a16="http://schemas.microsoft.com/office/drawing/2014/main" id="{B89CDF38-632A-4097-BF62-DDF7DFE5547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19375" y="2397125"/>
            <a:ext cx="735013" cy="5492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5" name="Rectangle 32">
            <a:extLst>
              <a:ext uri="{FF2B5EF4-FFF2-40B4-BE49-F238E27FC236}">
                <a16:creationId xmlns:a16="http://schemas.microsoft.com/office/drawing/2014/main" id="{D387C2E7-7228-4937-A02E-ECB69F968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9125" y="2047875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56" name="Line 33">
            <a:extLst>
              <a:ext uri="{FF2B5EF4-FFF2-40B4-BE49-F238E27FC236}">
                <a16:creationId xmlns:a16="http://schemas.microsoft.com/office/drawing/2014/main" id="{F648D98C-1EEC-4CC1-BDBC-87703CC9CAA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913" y="1984375"/>
            <a:ext cx="211137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9357" name="Text Box 36">
            <a:extLst>
              <a:ext uri="{FF2B5EF4-FFF2-40B4-BE49-F238E27FC236}">
                <a16:creationId xmlns:a16="http://schemas.microsoft.com/office/drawing/2014/main" id="{CAE7E619-6CF9-4B84-98AC-EFAFC2213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43075" y="154146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99358" name="Text Box 37">
            <a:extLst>
              <a:ext uri="{FF2B5EF4-FFF2-40B4-BE49-F238E27FC236}">
                <a16:creationId xmlns:a16="http://schemas.microsoft.com/office/drawing/2014/main" id="{AEA125F8-4336-4A02-9562-EECDFF5447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9288" y="2493963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B</a:t>
            </a:r>
          </a:p>
        </p:txBody>
      </p:sp>
      <p:grpSp>
        <p:nvGrpSpPr>
          <p:cNvPr id="99359" name="Group 66">
            <a:extLst>
              <a:ext uri="{FF2B5EF4-FFF2-40B4-BE49-F238E27FC236}">
                <a16:creationId xmlns:a16="http://schemas.microsoft.com/office/drawing/2014/main" id="{848092BC-B946-4CC8-A4EC-60CAFB947B79}"/>
              </a:ext>
            </a:extLst>
          </p:cNvPr>
          <p:cNvGrpSpPr>
            <a:grpSpLocks/>
          </p:cNvGrpSpPr>
          <p:nvPr/>
        </p:nvGrpSpPr>
        <p:grpSpPr bwMode="auto">
          <a:xfrm>
            <a:off x="1893888" y="1541463"/>
            <a:ext cx="779462" cy="679450"/>
            <a:chOff x="-44" y="1473"/>
            <a:chExt cx="981" cy="1105"/>
          </a:xfrm>
        </p:grpSpPr>
        <p:pic>
          <p:nvPicPr>
            <p:cNvPr id="99377" name="Picture 67" descr="desktop_computer_stylized_medium">
              <a:extLst>
                <a:ext uri="{FF2B5EF4-FFF2-40B4-BE49-F238E27FC236}">
                  <a16:creationId xmlns:a16="http://schemas.microsoft.com/office/drawing/2014/main" id="{7BDF6867-F61A-45C7-A12B-8837C494F4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8" name="Freeform 68">
              <a:extLst>
                <a:ext uri="{FF2B5EF4-FFF2-40B4-BE49-F238E27FC236}">
                  <a16:creationId xmlns:a16="http://schemas.microsoft.com/office/drawing/2014/main" id="{E8EF2B81-5BA2-4D60-8B58-74C8A9D2BA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99360" name="Group 69">
            <a:extLst>
              <a:ext uri="{FF2B5EF4-FFF2-40B4-BE49-F238E27FC236}">
                <a16:creationId xmlns:a16="http://schemas.microsoft.com/office/drawing/2014/main" id="{7CE4B5DC-FF8A-4371-87B5-566C098BB8DB}"/>
              </a:ext>
            </a:extLst>
          </p:cNvPr>
          <p:cNvGrpSpPr>
            <a:grpSpLocks/>
          </p:cNvGrpSpPr>
          <p:nvPr/>
        </p:nvGrpSpPr>
        <p:grpSpPr bwMode="auto">
          <a:xfrm>
            <a:off x="1943100" y="2547938"/>
            <a:ext cx="779463" cy="679450"/>
            <a:chOff x="-44" y="1473"/>
            <a:chExt cx="981" cy="1105"/>
          </a:xfrm>
        </p:grpSpPr>
        <p:pic>
          <p:nvPicPr>
            <p:cNvPr id="99375" name="Picture 70" descr="desktop_computer_stylized_medium">
              <a:extLst>
                <a:ext uri="{FF2B5EF4-FFF2-40B4-BE49-F238E27FC236}">
                  <a16:creationId xmlns:a16="http://schemas.microsoft.com/office/drawing/2014/main" id="{5DCAC373-3715-403B-839F-0A4E85075F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9376" name="Freeform 71">
              <a:extLst>
                <a:ext uri="{FF2B5EF4-FFF2-40B4-BE49-F238E27FC236}">
                  <a16:creationId xmlns:a16="http://schemas.microsoft.com/office/drawing/2014/main" id="{78D1B98D-8958-41A8-BE29-DD2BEEBBFA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99361" name="Text Box 41">
            <a:extLst>
              <a:ext uri="{FF2B5EF4-FFF2-40B4-BE49-F238E27FC236}">
                <a16:creationId xmlns:a16="http://schemas.microsoft.com/office/drawing/2014/main" id="{A693F8A1-AE46-4E36-A248-2A4159BA61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7675" y="1249363"/>
            <a:ext cx="14668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transmission</a:t>
            </a:r>
          </a:p>
        </p:txBody>
      </p:sp>
      <p:sp>
        <p:nvSpPr>
          <p:cNvPr id="99362" name="Line 42">
            <a:extLst>
              <a:ext uri="{FF2B5EF4-FFF2-40B4-BE49-F238E27FC236}">
                <a16:creationId xmlns:a16="http://schemas.microsoft.com/office/drawing/2014/main" id="{2612E60C-B7FB-401F-ABD0-4FD20A5D4C98}"/>
              </a:ext>
            </a:extLst>
          </p:cNvPr>
          <p:cNvSpPr>
            <a:spLocks noChangeShapeType="1"/>
          </p:cNvSpPr>
          <p:nvPr/>
        </p:nvSpPr>
        <p:spPr bwMode="auto">
          <a:xfrm rot="10800000" flipH="1" flipV="1">
            <a:off x="4038600" y="1517650"/>
            <a:ext cx="528638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9363" name="Group 347">
            <a:extLst>
              <a:ext uri="{FF2B5EF4-FFF2-40B4-BE49-F238E27FC236}">
                <a16:creationId xmlns:a16="http://schemas.microsoft.com/office/drawing/2014/main" id="{0464637F-65E0-4694-9C31-BE4959CBD859}"/>
              </a:ext>
            </a:extLst>
          </p:cNvPr>
          <p:cNvGrpSpPr>
            <a:grpSpLocks/>
          </p:cNvGrpSpPr>
          <p:nvPr/>
        </p:nvGrpSpPr>
        <p:grpSpPr bwMode="auto">
          <a:xfrm>
            <a:off x="6473825" y="1949450"/>
            <a:ext cx="1163638" cy="715963"/>
            <a:chOff x="1871277" y="1576300"/>
            <a:chExt cx="1128371" cy="437860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9689C12-B3D9-4E5F-9E41-A7DD6F619E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0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0026646C-D621-4EF5-A7FC-1BF0CEB6AE56}"/>
                </a:ext>
              </a:extLst>
            </p:cNvPr>
            <p:cNvSpPr/>
            <p:nvPr/>
          </p:nvSpPr>
          <p:spPr bwMode="auto">
            <a:xfrm>
              <a:off x="1871277" y="1739405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DFB3EC8-9D1B-4475-A36A-7DF10E57A1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8100D1C7-A381-48AE-BDE2-524CD943542F}"/>
                </a:ext>
              </a:extLst>
            </p:cNvPr>
            <p:cNvSpPr/>
            <p:nvPr/>
          </p:nvSpPr>
          <p:spPr bwMode="auto">
            <a:xfrm>
              <a:off x="2159143" y="1673386"/>
              <a:ext cx="549561" cy="16116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B3EA8E5E-2170-4E24-91ED-DE79A0CA7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3EBB5813-CA52-4717-A760-DD1209952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83" name="Freeform 82">
              <a:extLst>
                <a:ext uri="{FF2B5EF4-FFF2-40B4-BE49-F238E27FC236}">
                  <a16:creationId xmlns:a16="http://schemas.microsoft.com/office/drawing/2014/main" id="{169A0C4B-7795-4489-B6FB-C17C454B7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013D441B-AA48-4A83-B725-0811D2E909A1}"/>
                </a:ext>
              </a:extLst>
            </p:cNvPr>
            <p:cNvCxnSpPr>
              <a:cxnSpLocks noChangeShapeType="1"/>
              <a:endCxn id="79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0F878DAE-0779-4184-8310-8CD08DD20D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9364" name="Rectangle 31">
            <a:extLst>
              <a:ext uri="{FF2B5EF4-FFF2-40B4-BE49-F238E27FC236}">
                <a16:creationId xmlns:a16="http://schemas.microsoft.com/office/drawing/2014/main" id="{A0ECC5E8-2B41-4CC3-B212-399E950E34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22563" y="2703513"/>
            <a:ext cx="139700" cy="18573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99365" name="Line 33">
            <a:extLst>
              <a:ext uri="{FF2B5EF4-FFF2-40B4-BE49-F238E27FC236}">
                <a16:creationId xmlns:a16="http://schemas.microsoft.com/office/drawing/2014/main" id="{9A66A752-64F2-42B4-9C73-4749EC9F2E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97188" y="2673350"/>
            <a:ext cx="220662" cy="161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2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42" grpId="0"/>
      <p:bldP spid="11264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Footer Placeholder 2">
            <a:extLst>
              <a:ext uri="{FF2B5EF4-FFF2-40B4-BE49-F238E27FC236}">
                <a16:creationId xmlns:a16="http://schemas.microsoft.com/office/drawing/2014/main" id="{D06B84AA-6959-4C4D-9662-797D0B73E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05474" name="Picture 60" descr="queueDelay">
            <a:extLst>
              <a:ext uri="{FF2B5EF4-FFF2-40B4-BE49-F238E27FC236}">
                <a16:creationId xmlns:a16="http://schemas.microsoft.com/office/drawing/2014/main" id="{E3A38067-07BB-4DB5-A714-A118BD876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200" y="852488"/>
            <a:ext cx="4968875" cy="305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75" name="Rectangle 3">
            <a:extLst>
              <a:ext uri="{FF2B5EF4-FFF2-40B4-BE49-F238E27FC236}">
                <a16:creationId xmlns:a16="http://schemas.microsoft.com/office/drawing/2014/main" id="{A47CBCBA-EABD-4A2A-9CF4-A37DE9382E3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09588" y="1806575"/>
            <a:ext cx="3810000" cy="17811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R: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link bandwidth (bps)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L:</a:t>
            </a: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packet length (bits)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a: average packet arrival rate</a:t>
            </a:r>
          </a:p>
        </p:txBody>
      </p:sp>
      <p:sp>
        <p:nvSpPr>
          <p:cNvPr id="105476" name="Rectangle 61">
            <a:extLst>
              <a:ext uri="{FF2B5EF4-FFF2-40B4-BE49-F238E27FC236}">
                <a16:creationId xmlns:a16="http://schemas.microsoft.com/office/drawing/2014/main" id="{D1161870-EAC6-48CB-B763-4079A52A35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7825" y="3451225"/>
            <a:ext cx="3810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traffic intensity </a:t>
            </a:r>
          </a:p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= </a:t>
            </a:r>
            <a:r>
              <a:rPr lang="en-US" altLang="en-US" sz="2000" i="1">
                <a:solidFill>
                  <a:srgbClr val="000099"/>
                </a:solidFill>
                <a:latin typeface="Gill Sans MT" panose="020B0502020104020203" pitchFamily="34" charset="0"/>
              </a:rPr>
              <a:t>La/R</a:t>
            </a:r>
          </a:p>
        </p:txBody>
      </p:sp>
      <p:sp>
        <p:nvSpPr>
          <p:cNvPr id="118790" name="Rectangle 62">
            <a:extLst>
              <a:ext uri="{FF2B5EF4-FFF2-40B4-BE49-F238E27FC236}">
                <a16:creationId xmlns:a16="http://schemas.microsoft.com/office/drawing/2014/main" id="{09413FD2-033A-4524-86E8-A5F61C308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1175" y="4113213"/>
            <a:ext cx="6972300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31775" indent="-231775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</a:t>
            </a:r>
            <a:r>
              <a:rPr lang="en-US" altLang="en-US">
                <a:latin typeface="Gill Sans MT" panose="020B0502020104020203" pitchFamily="34" charset="0"/>
              </a:rPr>
              <a:t> ~ 0: avg. queueing delay small</a:t>
            </a:r>
          </a:p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 </a:t>
            </a:r>
            <a:r>
              <a:rPr lang="en-US" altLang="en-US">
                <a:latin typeface="Gill Sans MT" panose="020B0502020104020203" pitchFamily="34" charset="0"/>
              </a:rPr>
              <a:t>-&gt; 1: avg. queueing delay large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>
                <a:latin typeface="Gill Sans MT" panose="020B0502020104020203" pitchFamily="34" charset="0"/>
              </a:rPr>
              <a:t>La/R </a:t>
            </a:r>
            <a:r>
              <a:rPr lang="en-US" altLang="en-US">
                <a:latin typeface="Gill Sans MT" panose="020B0502020104020203" pitchFamily="34" charset="0"/>
              </a:rPr>
              <a:t>&gt; 1: more </a:t>
            </a:r>
            <a:r>
              <a:rPr lang="ja-JP" altLang="en-US">
                <a:latin typeface="Gill Sans MT" panose="020B0502020104020203" pitchFamily="34" charset="0"/>
              </a:rPr>
              <a:t>“</a:t>
            </a:r>
            <a:r>
              <a:rPr lang="en-US" altLang="ja-JP">
                <a:latin typeface="Gill Sans MT" panose="020B0502020104020203" pitchFamily="34" charset="0"/>
              </a:rPr>
              <a:t>work</a:t>
            </a:r>
            <a:r>
              <a:rPr lang="ja-JP" altLang="en-US">
                <a:latin typeface="Gill Sans MT" panose="020B0502020104020203" pitchFamily="34" charset="0"/>
              </a:rPr>
              <a:t>”</a:t>
            </a:r>
            <a:r>
              <a:rPr lang="en-US" altLang="ja-JP">
                <a:latin typeface="Gill Sans MT" panose="020B0502020104020203" pitchFamily="34" charset="0"/>
              </a:rPr>
              <a:t> arriving </a:t>
            </a: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</a:pPr>
            <a:r>
              <a:rPr lang="en-US" altLang="en-US">
                <a:latin typeface="Gill Sans MT" panose="020B0502020104020203" pitchFamily="34" charset="0"/>
              </a:rPr>
              <a:t>   than can be serviced, average delay infinite!</a:t>
            </a:r>
          </a:p>
        </p:txBody>
      </p:sp>
      <p:sp>
        <p:nvSpPr>
          <p:cNvPr id="105478" name="Rectangle 61">
            <a:extLst>
              <a:ext uri="{FF2B5EF4-FFF2-40B4-BE49-F238E27FC236}">
                <a16:creationId xmlns:a16="http://schemas.microsoft.com/office/drawing/2014/main" id="{0C046921-CAB2-46C8-99DD-810E15CE2FD4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3596482" y="2180431"/>
            <a:ext cx="24336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  <a:buClr>
                <a:schemeClr val="accent2"/>
              </a:buClr>
              <a:buSzPct val="85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rgbClr val="000099"/>
                </a:solidFill>
                <a:latin typeface="Gill Sans MT" panose="020B0502020104020203" pitchFamily="34" charset="0"/>
              </a:rPr>
              <a:t>average  queueing delay</a:t>
            </a:r>
          </a:p>
        </p:txBody>
      </p:sp>
      <p:pic>
        <p:nvPicPr>
          <p:cNvPr id="105479" name="Picture 13">
            <a:extLst>
              <a:ext uri="{FF2B5EF4-FFF2-40B4-BE49-F238E27FC236}">
                <a16:creationId xmlns:a16="http://schemas.microsoft.com/office/drawing/2014/main" id="{27587C15-8CE1-44C9-8DE3-10B59431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3463" y="4935538"/>
            <a:ext cx="1546225" cy="1239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5480" name="Picture 14">
            <a:extLst>
              <a:ext uri="{FF2B5EF4-FFF2-40B4-BE49-F238E27FC236}">
                <a16:creationId xmlns:a16="http://schemas.microsoft.com/office/drawing/2014/main" id="{3BDA0F8D-1EB9-4BFE-88CC-DE6410F09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4197350"/>
            <a:ext cx="1481138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1" name="Text Box 15">
            <a:extLst>
              <a:ext uri="{FF2B5EF4-FFF2-40B4-BE49-F238E27FC236}">
                <a16:creationId xmlns:a16="http://schemas.microsoft.com/office/drawing/2014/main" id="{B34559E9-3693-450C-9E68-0ACF25A88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4913" y="4141788"/>
            <a:ext cx="95410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latin typeface="Gill Sans MT" panose="020B0502020104020203" pitchFamily="34" charset="0"/>
              </a:rPr>
              <a:t>La/R </a:t>
            </a:r>
            <a:r>
              <a:rPr lang="en-US" altLang="en-US" sz="1800">
                <a:latin typeface="Gill Sans MT" panose="020B0502020104020203" pitchFamily="34" charset="0"/>
              </a:rPr>
              <a:t>~ 0</a:t>
            </a:r>
          </a:p>
        </p:txBody>
      </p:sp>
      <p:sp>
        <p:nvSpPr>
          <p:cNvPr id="105482" name="Text Box 16">
            <a:extLst>
              <a:ext uri="{FF2B5EF4-FFF2-40B4-BE49-F238E27FC236}">
                <a16:creationId xmlns:a16="http://schemas.microsoft.com/office/drawing/2014/main" id="{E205CE16-EC49-4C31-BD42-53019EBEC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5113" y="6110288"/>
            <a:ext cx="101662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 i="1">
                <a:latin typeface="Gill Sans MT" panose="020B0502020104020203" pitchFamily="34" charset="0"/>
              </a:rPr>
              <a:t>La/R -&gt; 1</a:t>
            </a:r>
          </a:p>
        </p:txBody>
      </p:sp>
      <p:sp>
        <p:nvSpPr>
          <p:cNvPr id="105483" name="Slide Number Placeholder 3">
            <a:extLst>
              <a:ext uri="{FF2B5EF4-FFF2-40B4-BE49-F238E27FC236}">
                <a16:creationId xmlns:a16="http://schemas.microsoft.com/office/drawing/2014/main" id="{2830E543-3534-43BF-AD2B-8AC90E2E0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5B3D5B29-76D5-4337-A682-4C96E06C69A1}" type="slidenum">
              <a:rPr lang="en-US" altLang="en-US" sz="1200">
                <a:latin typeface="Gill Sans MT" panose="020B0502020104020203" pitchFamily="34" charset="0"/>
              </a:rPr>
              <a:pPr/>
              <a:t>78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  <p:sp>
        <p:nvSpPr>
          <p:cNvPr id="105484" name="TextBox 1">
            <a:extLst>
              <a:ext uri="{FF2B5EF4-FFF2-40B4-BE49-F238E27FC236}">
                <a16:creationId xmlns:a16="http://schemas.microsoft.com/office/drawing/2014/main" id="{98062360-26C3-4C40-933F-FE08743F4F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713" y="6348413"/>
            <a:ext cx="433125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Gill Sans MT" panose="020B0502020104020203" pitchFamily="34" charset="0"/>
              </a:rPr>
              <a:t>* Check online interactive animation on queuing and loss</a:t>
            </a:r>
          </a:p>
        </p:txBody>
      </p:sp>
      <p:sp>
        <p:nvSpPr>
          <p:cNvPr id="105485" name="Rectangle 11">
            <a:extLst>
              <a:ext uri="{FF2B5EF4-FFF2-40B4-BE49-F238E27FC236}">
                <a16:creationId xmlns:a16="http://schemas.microsoft.com/office/drawing/2014/main" id="{4D7D7850-7612-4C88-AD39-7A06C348D5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868363"/>
            <a:ext cx="1271587" cy="42703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pic>
        <p:nvPicPr>
          <p:cNvPr id="105486" name="Picture 18" descr="underline_base">
            <a:extLst>
              <a:ext uri="{FF2B5EF4-FFF2-40B4-BE49-F238E27FC236}">
                <a16:creationId xmlns:a16="http://schemas.microsoft.com/office/drawing/2014/main" id="{BF13173F-53AB-470D-9E7E-FC59A015521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917575"/>
            <a:ext cx="54848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487" name="Rectangle 2">
            <a:extLst>
              <a:ext uri="{FF2B5EF4-FFF2-40B4-BE49-F238E27FC236}">
                <a16:creationId xmlns:a16="http://schemas.microsoft.com/office/drawing/2014/main" id="{01773474-926E-41DE-9C27-EFD024932883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123825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Queueing delay (revisited)</a:t>
            </a:r>
            <a:endParaRPr lang="en-US" altLang="en-US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Footer Placeholder 2">
            <a:extLst>
              <a:ext uri="{FF2B5EF4-FFF2-40B4-BE49-F238E27FC236}">
                <a16:creationId xmlns:a16="http://schemas.microsoft.com/office/drawing/2014/main" id="{FD7F9380-88A9-4AE8-85CE-82004F8DD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07522" name="Picture 99" descr="underline_base">
            <a:extLst>
              <a:ext uri="{FF2B5EF4-FFF2-40B4-BE49-F238E27FC236}">
                <a16:creationId xmlns:a16="http://schemas.microsoft.com/office/drawing/2014/main" id="{11FC2CF6-A516-4F22-9167-78BE61667A2E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911225"/>
            <a:ext cx="6856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2">
            <a:extLst>
              <a:ext uri="{FF2B5EF4-FFF2-40B4-BE49-F238E27FC236}">
                <a16:creationId xmlns:a16="http://schemas.microsoft.com/office/drawing/2014/main" id="{15E1C90B-6C35-46C4-B36E-4F66F875D6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8588"/>
            <a:ext cx="7772400" cy="1143000"/>
          </a:xfrm>
        </p:spPr>
        <p:txBody>
          <a:bodyPr/>
          <a:lstStyle/>
          <a:p>
            <a:pPr eaLnBrk="1" hangingPunct="1"/>
            <a:r>
              <a:rPr lang="ja-JP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Real</a:t>
            </a:r>
            <a:r>
              <a:rPr lang="ja-JP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Internet delays and routes</a:t>
            </a:r>
            <a:endParaRPr lang="en-US" altLang="en-US" sz="4000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7524" name="Rectangle 5">
            <a:extLst>
              <a:ext uri="{FF2B5EF4-FFF2-40B4-BE49-F238E27FC236}">
                <a16:creationId xmlns:a16="http://schemas.microsoft.com/office/drawing/2014/main" id="{DCEDC6DD-370E-41C0-9064-3D560D5C57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00063" y="1270000"/>
            <a:ext cx="7772400" cy="3098800"/>
          </a:xfrm>
        </p:spPr>
        <p:txBody>
          <a:bodyPr/>
          <a:lstStyle/>
          <a:p>
            <a:pPr marL="287338" indent="-287338" eaLnBrk="1" hangingPunct="1"/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what do </a:t>
            </a:r>
            <a:r>
              <a:rPr lang="ja-JP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latin typeface="Gill Sans MT" panose="020B0502020104020203" pitchFamily="34" charset="0"/>
                <a:ea typeface="ＭＳ Ｐゴシック" panose="020B0600070205080204" pitchFamily="34" charset="-128"/>
              </a:rPr>
              <a:t>real</a:t>
            </a:r>
            <a:r>
              <a:rPr lang="ja-JP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Internet delay &amp; loss look like? </a:t>
            </a:r>
          </a:p>
          <a:p>
            <a:pPr marL="287338" indent="-287338" eaLnBrk="1" hangingPunct="1"/>
            <a:r>
              <a:rPr lang="en-US" altLang="en-US" sz="2400" b="1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traceroute</a:t>
            </a:r>
            <a:r>
              <a:rPr lang="en-US" altLang="en-US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 </a:t>
            </a:r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  <a:cs typeface="Courier New" panose="02070309020205020404" pitchFamily="49" charset="0"/>
              </a:rPr>
              <a:t>program: </a:t>
            </a:r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provides delay measurement from source to router along end-end Internet path towards destination.  For all </a:t>
            </a:r>
            <a:r>
              <a:rPr lang="en-US" altLang="en-US" i="1">
                <a:latin typeface="Gill Sans MT" panose="020B0502020104020203" pitchFamily="34" charset="0"/>
                <a:ea typeface="ＭＳ Ｐゴシック" panose="020B0600070205080204" pitchFamily="34" charset="-128"/>
              </a:rPr>
              <a:t>i:</a:t>
            </a:r>
          </a:p>
          <a:p>
            <a:pPr marL="682625" lvl="1" indent="-225425" eaLnBrk="1" hangingPunct="1"/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sends three packets that will reach router </a:t>
            </a:r>
            <a:r>
              <a:rPr lang="en-US" altLang="en-US" i="1">
                <a:latin typeface="Gill Sans MT" panose="020B0502020104020203" pitchFamily="34" charset="0"/>
                <a:ea typeface="Arial" panose="020B0604020202020204" pitchFamily="34" charset="0"/>
              </a:rPr>
              <a:t>i</a:t>
            </a:r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 on path towards destination</a:t>
            </a:r>
          </a:p>
          <a:p>
            <a:pPr marL="682625" lvl="1" indent="-225425" eaLnBrk="1" hangingPunct="1"/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router </a:t>
            </a:r>
            <a:r>
              <a:rPr lang="en-US" altLang="en-US" i="1">
                <a:latin typeface="Gill Sans MT" panose="020B0502020104020203" pitchFamily="34" charset="0"/>
                <a:ea typeface="Arial" panose="020B0604020202020204" pitchFamily="34" charset="0"/>
              </a:rPr>
              <a:t>i</a:t>
            </a:r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 will return packets to sender</a:t>
            </a:r>
          </a:p>
          <a:p>
            <a:pPr marL="682625" lvl="1" indent="-225425" eaLnBrk="1" hangingPunct="1"/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sender times interval between transmission and reply.</a:t>
            </a:r>
            <a:endParaRPr lang="en-US" altLang="en-US" sz="2800">
              <a:latin typeface="Gill Sans MT" panose="020B0502020104020203" pitchFamily="34" charset="0"/>
              <a:ea typeface="Arial" panose="020B0604020202020204" pitchFamily="34" charset="0"/>
            </a:endParaRPr>
          </a:p>
        </p:txBody>
      </p:sp>
      <p:sp>
        <p:nvSpPr>
          <p:cNvPr id="107525" name="Line 38">
            <a:extLst>
              <a:ext uri="{FF2B5EF4-FFF2-40B4-BE49-F238E27FC236}">
                <a16:creationId xmlns:a16="http://schemas.microsoft.com/office/drawing/2014/main" id="{D36559C3-8F29-4DAA-AB57-8E81D78276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5875" y="5319713"/>
            <a:ext cx="288925" cy="2651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26" name="Line 105">
            <a:extLst>
              <a:ext uri="{FF2B5EF4-FFF2-40B4-BE49-F238E27FC236}">
                <a16:creationId xmlns:a16="http://schemas.microsoft.com/office/drawing/2014/main" id="{7DFC1BA9-313A-49A7-946D-1E5847D77E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9625" y="5370513"/>
            <a:ext cx="458788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27" name="Line 106">
            <a:extLst>
              <a:ext uri="{FF2B5EF4-FFF2-40B4-BE49-F238E27FC236}">
                <a16:creationId xmlns:a16="http://schemas.microsoft.com/office/drawing/2014/main" id="{49C44B33-BA2D-47B4-AAF3-323B22F005A6}"/>
              </a:ext>
            </a:extLst>
          </p:cNvPr>
          <p:cNvSpPr>
            <a:spLocks noChangeShapeType="1"/>
          </p:cNvSpPr>
          <p:nvPr/>
        </p:nvSpPr>
        <p:spPr bwMode="auto">
          <a:xfrm>
            <a:off x="3014663" y="53546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28" name="Line 108">
            <a:extLst>
              <a:ext uri="{FF2B5EF4-FFF2-40B4-BE49-F238E27FC236}">
                <a16:creationId xmlns:a16="http://schemas.microsoft.com/office/drawing/2014/main" id="{40FFF701-1B2D-41B3-B312-F49F98088F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76538" y="508635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29" name="Line 113">
            <a:extLst>
              <a:ext uri="{FF2B5EF4-FFF2-40B4-BE49-F238E27FC236}">
                <a16:creationId xmlns:a16="http://schemas.microsoft.com/office/drawing/2014/main" id="{9AA10F2B-9643-4448-9F9F-3807839E6B1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90975" y="5414963"/>
            <a:ext cx="620713" cy="1444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30" name="Line 260">
            <a:extLst>
              <a:ext uri="{FF2B5EF4-FFF2-40B4-BE49-F238E27FC236}">
                <a16:creationId xmlns:a16="http://schemas.microsoft.com/office/drawing/2014/main" id="{EDE50FC2-3E9B-4A78-B445-8A2DF3F2CDC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0163" y="5380038"/>
            <a:ext cx="485775" cy="20796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31" name="Line 261">
            <a:extLst>
              <a:ext uri="{FF2B5EF4-FFF2-40B4-BE49-F238E27FC236}">
                <a16:creationId xmlns:a16="http://schemas.microsoft.com/office/drawing/2014/main" id="{2B73A9FD-D9E8-4999-8CC4-75AE25D9F2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48375" y="5326063"/>
            <a:ext cx="557213" cy="27781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32" name="Line 291">
            <a:extLst>
              <a:ext uri="{FF2B5EF4-FFF2-40B4-BE49-F238E27FC236}">
                <a16:creationId xmlns:a16="http://schemas.microsoft.com/office/drawing/2014/main" id="{01EAFEE6-D2AF-4834-98E7-47D1ED50DFD2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4788" y="548640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33" name="Line 292">
            <a:extLst>
              <a:ext uri="{FF2B5EF4-FFF2-40B4-BE49-F238E27FC236}">
                <a16:creationId xmlns:a16="http://schemas.microsoft.com/office/drawing/2014/main" id="{4F96D311-8DC7-48E0-8949-D797F630361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68838" y="5073650"/>
            <a:ext cx="228600" cy="3111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34" name="Line 294">
            <a:extLst>
              <a:ext uri="{FF2B5EF4-FFF2-40B4-BE49-F238E27FC236}">
                <a16:creationId xmlns:a16="http://schemas.microsoft.com/office/drawing/2014/main" id="{FBB2E746-E5CE-42CB-AA73-9F241DA7E69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86138" y="5676900"/>
            <a:ext cx="349250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7535" name="Line 295">
            <a:extLst>
              <a:ext uri="{FF2B5EF4-FFF2-40B4-BE49-F238E27FC236}">
                <a16:creationId xmlns:a16="http://schemas.microsoft.com/office/drawing/2014/main" id="{7DC3F0CA-10B4-442A-814C-52D19DA30CC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41738" y="5181600"/>
            <a:ext cx="6350" cy="2603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3244" name="Text Box 300">
            <a:extLst>
              <a:ext uri="{FF2B5EF4-FFF2-40B4-BE49-F238E27FC236}">
                <a16:creationId xmlns:a16="http://schemas.microsoft.com/office/drawing/2014/main" id="{9F223FD2-2283-4AC5-8399-03BD2BCD34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475" y="5038725"/>
            <a:ext cx="1006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Gill Sans MT" panose="020B0502020104020203" pitchFamily="34" charset="0"/>
              </a:rPr>
              <a:t>3 probes</a:t>
            </a:r>
          </a:p>
        </p:txBody>
      </p:sp>
      <p:sp>
        <p:nvSpPr>
          <p:cNvPr id="83246" name="Text Box 302">
            <a:extLst>
              <a:ext uri="{FF2B5EF4-FFF2-40B4-BE49-F238E27FC236}">
                <a16:creationId xmlns:a16="http://schemas.microsoft.com/office/drawing/2014/main" id="{768C1C1D-CC83-478C-AD83-9346CBCF6B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599113"/>
            <a:ext cx="1006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Gill Sans MT" panose="020B0502020104020203" pitchFamily="34" charset="0"/>
              </a:rPr>
              <a:t>3 probes</a:t>
            </a:r>
          </a:p>
        </p:txBody>
      </p:sp>
      <p:sp>
        <p:nvSpPr>
          <p:cNvPr id="83248" name="Text Box 304">
            <a:extLst>
              <a:ext uri="{FF2B5EF4-FFF2-40B4-BE49-F238E27FC236}">
                <a16:creationId xmlns:a16="http://schemas.microsoft.com/office/drawing/2014/main" id="{CA53586A-E75C-49F1-AF20-C3C6CC840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5775" y="5013325"/>
            <a:ext cx="100604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FF0000"/>
                </a:solidFill>
                <a:latin typeface="Gill Sans MT" panose="020B0502020104020203" pitchFamily="34" charset="0"/>
              </a:rPr>
              <a:t>3 probes</a:t>
            </a:r>
          </a:p>
        </p:txBody>
      </p:sp>
      <p:grpSp>
        <p:nvGrpSpPr>
          <p:cNvPr id="107539" name="Group 100">
            <a:extLst>
              <a:ext uri="{FF2B5EF4-FFF2-40B4-BE49-F238E27FC236}">
                <a16:creationId xmlns:a16="http://schemas.microsoft.com/office/drawing/2014/main" id="{699076D1-0336-4A22-9BE5-32B0A38EC36A}"/>
              </a:ext>
            </a:extLst>
          </p:cNvPr>
          <p:cNvGrpSpPr>
            <a:grpSpLocks/>
          </p:cNvGrpSpPr>
          <p:nvPr/>
        </p:nvGrpSpPr>
        <p:grpSpPr bwMode="auto">
          <a:xfrm>
            <a:off x="517525" y="4975225"/>
            <a:ext cx="820738" cy="688975"/>
            <a:chOff x="-44" y="1473"/>
            <a:chExt cx="981" cy="1105"/>
          </a:xfrm>
        </p:grpSpPr>
        <p:pic>
          <p:nvPicPr>
            <p:cNvPr id="107642" name="Picture 101" descr="desktop_computer_stylized_medium">
              <a:extLst>
                <a:ext uri="{FF2B5EF4-FFF2-40B4-BE49-F238E27FC236}">
                  <a16:creationId xmlns:a16="http://schemas.microsoft.com/office/drawing/2014/main" id="{FB3B8421-2B0D-4F94-8D61-0428AE73ED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3" name="Freeform 102">
              <a:extLst>
                <a:ext uri="{FF2B5EF4-FFF2-40B4-BE49-F238E27FC236}">
                  <a16:creationId xmlns:a16="http://schemas.microsoft.com/office/drawing/2014/main" id="{679FFD0D-5579-4680-9728-24F895B033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7540" name="Group 103">
            <a:extLst>
              <a:ext uri="{FF2B5EF4-FFF2-40B4-BE49-F238E27FC236}">
                <a16:creationId xmlns:a16="http://schemas.microsoft.com/office/drawing/2014/main" id="{36CFD4F9-C5F7-4E48-A8AC-AB86912D8AD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65900" y="5013325"/>
            <a:ext cx="754063" cy="669925"/>
            <a:chOff x="-44" y="1473"/>
            <a:chExt cx="981" cy="1105"/>
          </a:xfrm>
        </p:grpSpPr>
        <p:pic>
          <p:nvPicPr>
            <p:cNvPr id="107640" name="Picture 104" descr="desktop_computer_stylized_medium">
              <a:extLst>
                <a:ext uri="{FF2B5EF4-FFF2-40B4-BE49-F238E27FC236}">
                  <a16:creationId xmlns:a16="http://schemas.microsoft.com/office/drawing/2014/main" id="{8646E705-6D54-4659-8AE3-2C6BE3BE96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7641" name="Freeform 105">
              <a:extLst>
                <a:ext uri="{FF2B5EF4-FFF2-40B4-BE49-F238E27FC236}">
                  <a16:creationId xmlns:a16="http://schemas.microsoft.com/office/drawing/2014/main" id="{FC1ECC53-2622-44FF-A367-28FCF71353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7541" name="Group 124">
            <a:extLst>
              <a:ext uri="{FF2B5EF4-FFF2-40B4-BE49-F238E27FC236}">
                <a16:creationId xmlns:a16="http://schemas.microsoft.com/office/drawing/2014/main" id="{154393E7-6B63-45AB-8449-553CB10CA125}"/>
              </a:ext>
            </a:extLst>
          </p:cNvPr>
          <p:cNvGrpSpPr>
            <a:grpSpLocks/>
          </p:cNvGrpSpPr>
          <p:nvPr/>
        </p:nvGrpSpPr>
        <p:grpSpPr bwMode="auto">
          <a:xfrm>
            <a:off x="5513388" y="5513388"/>
            <a:ext cx="617537" cy="250825"/>
            <a:chOff x="2356" y="1300"/>
            <a:chExt cx="555" cy="194"/>
          </a:xfrm>
        </p:grpSpPr>
        <p:sp>
          <p:nvSpPr>
            <p:cNvPr id="107632" name="Oval 407">
              <a:extLst>
                <a:ext uri="{FF2B5EF4-FFF2-40B4-BE49-F238E27FC236}">
                  <a16:creationId xmlns:a16="http://schemas.microsoft.com/office/drawing/2014/main" id="{1D1CBAC7-F7FC-4341-A162-F91062DD1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33" name="Rectangle 410">
              <a:extLst>
                <a:ext uri="{FF2B5EF4-FFF2-40B4-BE49-F238E27FC236}">
                  <a16:creationId xmlns:a16="http://schemas.microsoft.com/office/drawing/2014/main" id="{9F6A54AB-694E-4E5F-903B-D5F20D278D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34" name="Oval 411">
              <a:extLst>
                <a:ext uri="{FF2B5EF4-FFF2-40B4-BE49-F238E27FC236}">
                  <a16:creationId xmlns:a16="http://schemas.microsoft.com/office/drawing/2014/main" id="{EE46A428-8DA0-45B9-A0D3-DF262A60B1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07635" name="Group 128">
              <a:extLst>
                <a:ext uri="{FF2B5EF4-FFF2-40B4-BE49-F238E27FC236}">
                  <a16:creationId xmlns:a16="http://schemas.microsoft.com/office/drawing/2014/main" id="{BD7B5DBC-7B73-466D-8419-78643910506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8" name="Freeform 129">
                <a:extLst>
                  <a:ext uri="{FF2B5EF4-FFF2-40B4-BE49-F238E27FC236}">
                    <a16:creationId xmlns:a16="http://schemas.microsoft.com/office/drawing/2014/main" id="{05164051-03A0-4B06-A779-17E12E5986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7639" name="Freeform 130">
                <a:extLst>
                  <a:ext uri="{FF2B5EF4-FFF2-40B4-BE49-F238E27FC236}">
                    <a16:creationId xmlns:a16="http://schemas.microsoft.com/office/drawing/2014/main" id="{36F6DD52-B247-4AD9-A07E-5D092EF7F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07636" name="Line 131">
              <a:extLst>
                <a:ext uri="{FF2B5EF4-FFF2-40B4-BE49-F238E27FC236}">
                  <a16:creationId xmlns:a16="http://schemas.microsoft.com/office/drawing/2014/main" id="{FE42DC43-A110-4CCC-8A1C-01C74B2468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7637" name="Line 132">
              <a:extLst>
                <a:ext uri="{FF2B5EF4-FFF2-40B4-BE49-F238E27FC236}">
                  <a16:creationId xmlns:a16="http://schemas.microsoft.com/office/drawing/2014/main" id="{C4835A31-B69E-4FBF-A6CC-62FA48E62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7542" name="Group 133">
            <a:extLst>
              <a:ext uri="{FF2B5EF4-FFF2-40B4-BE49-F238E27FC236}">
                <a16:creationId xmlns:a16="http://schemas.microsoft.com/office/drawing/2014/main" id="{E28D813D-521E-4126-9927-4A3465234622}"/>
              </a:ext>
            </a:extLst>
          </p:cNvPr>
          <p:cNvGrpSpPr>
            <a:grpSpLocks/>
          </p:cNvGrpSpPr>
          <p:nvPr/>
        </p:nvGrpSpPr>
        <p:grpSpPr bwMode="auto">
          <a:xfrm>
            <a:off x="4545013" y="5241925"/>
            <a:ext cx="617537" cy="250825"/>
            <a:chOff x="2356" y="1300"/>
            <a:chExt cx="555" cy="194"/>
          </a:xfrm>
        </p:grpSpPr>
        <p:sp>
          <p:nvSpPr>
            <p:cNvPr id="107624" name="Oval 407">
              <a:extLst>
                <a:ext uri="{FF2B5EF4-FFF2-40B4-BE49-F238E27FC236}">
                  <a16:creationId xmlns:a16="http://schemas.microsoft.com/office/drawing/2014/main" id="{387B6974-C532-4677-8DC8-0D05DA938A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25" name="Rectangle 410">
              <a:extLst>
                <a:ext uri="{FF2B5EF4-FFF2-40B4-BE49-F238E27FC236}">
                  <a16:creationId xmlns:a16="http://schemas.microsoft.com/office/drawing/2014/main" id="{EE8A0183-8EA5-49ED-B25B-BD586A2D9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26" name="Oval 411">
              <a:extLst>
                <a:ext uri="{FF2B5EF4-FFF2-40B4-BE49-F238E27FC236}">
                  <a16:creationId xmlns:a16="http://schemas.microsoft.com/office/drawing/2014/main" id="{A815709F-214C-4123-B5F4-5938B527E4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07627" name="Group 137">
              <a:extLst>
                <a:ext uri="{FF2B5EF4-FFF2-40B4-BE49-F238E27FC236}">
                  <a16:creationId xmlns:a16="http://schemas.microsoft.com/office/drawing/2014/main" id="{C5245884-DA14-497C-9EFD-CD47685E10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30" name="Freeform 138">
                <a:extLst>
                  <a:ext uri="{FF2B5EF4-FFF2-40B4-BE49-F238E27FC236}">
                    <a16:creationId xmlns:a16="http://schemas.microsoft.com/office/drawing/2014/main" id="{E2A07CA4-FE50-42AD-A638-46AC8656C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7631" name="Freeform 139">
                <a:extLst>
                  <a:ext uri="{FF2B5EF4-FFF2-40B4-BE49-F238E27FC236}">
                    <a16:creationId xmlns:a16="http://schemas.microsoft.com/office/drawing/2014/main" id="{9BC22348-09C3-471F-AB55-B8A56156B2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07628" name="Line 140">
              <a:extLst>
                <a:ext uri="{FF2B5EF4-FFF2-40B4-BE49-F238E27FC236}">
                  <a16:creationId xmlns:a16="http://schemas.microsoft.com/office/drawing/2014/main" id="{A8E25ABF-C6D4-4266-9249-02FF673AFB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7629" name="Line 141">
              <a:extLst>
                <a:ext uri="{FF2B5EF4-FFF2-40B4-BE49-F238E27FC236}">
                  <a16:creationId xmlns:a16="http://schemas.microsoft.com/office/drawing/2014/main" id="{4123BF11-9EC1-4D9B-BD57-CFE0EE7752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7543" name="Group 142">
            <a:extLst>
              <a:ext uri="{FF2B5EF4-FFF2-40B4-BE49-F238E27FC236}">
                <a16:creationId xmlns:a16="http://schemas.microsoft.com/office/drawing/2014/main" id="{8BE3E1A0-5379-4E7E-9D58-FCF3F6E58EF1}"/>
              </a:ext>
            </a:extLst>
          </p:cNvPr>
          <p:cNvGrpSpPr>
            <a:grpSpLocks/>
          </p:cNvGrpSpPr>
          <p:nvPr/>
        </p:nvGrpSpPr>
        <p:grpSpPr bwMode="auto">
          <a:xfrm>
            <a:off x="3394075" y="5451475"/>
            <a:ext cx="617538" cy="250825"/>
            <a:chOff x="2356" y="1300"/>
            <a:chExt cx="555" cy="194"/>
          </a:xfrm>
        </p:grpSpPr>
        <p:sp>
          <p:nvSpPr>
            <p:cNvPr id="107616" name="Oval 407">
              <a:extLst>
                <a:ext uri="{FF2B5EF4-FFF2-40B4-BE49-F238E27FC236}">
                  <a16:creationId xmlns:a16="http://schemas.microsoft.com/office/drawing/2014/main" id="{0E66707B-CBE1-4F3D-9B1B-5464E288A5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17" name="Rectangle 410">
              <a:extLst>
                <a:ext uri="{FF2B5EF4-FFF2-40B4-BE49-F238E27FC236}">
                  <a16:creationId xmlns:a16="http://schemas.microsoft.com/office/drawing/2014/main" id="{5B291BBE-0A38-4F7F-92F4-350C5F3674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18" name="Oval 411">
              <a:extLst>
                <a:ext uri="{FF2B5EF4-FFF2-40B4-BE49-F238E27FC236}">
                  <a16:creationId xmlns:a16="http://schemas.microsoft.com/office/drawing/2014/main" id="{9B3352CE-AF5A-45C3-9EE5-988B36F0DA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07619" name="Group 146">
              <a:extLst>
                <a:ext uri="{FF2B5EF4-FFF2-40B4-BE49-F238E27FC236}">
                  <a16:creationId xmlns:a16="http://schemas.microsoft.com/office/drawing/2014/main" id="{9AC11226-71FB-457C-9BB6-48BE72B278F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22" name="Freeform 147">
                <a:extLst>
                  <a:ext uri="{FF2B5EF4-FFF2-40B4-BE49-F238E27FC236}">
                    <a16:creationId xmlns:a16="http://schemas.microsoft.com/office/drawing/2014/main" id="{04D6E3FE-F46A-4536-9F2B-D13C48C142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7623" name="Freeform 148">
                <a:extLst>
                  <a:ext uri="{FF2B5EF4-FFF2-40B4-BE49-F238E27FC236}">
                    <a16:creationId xmlns:a16="http://schemas.microsoft.com/office/drawing/2014/main" id="{DDBBEC83-53AB-48E8-A9DC-1429B4792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07620" name="Line 149">
              <a:extLst>
                <a:ext uri="{FF2B5EF4-FFF2-40B4-BE49-F238E27FC236}">
                  <a16:creationId xmlns:a16="http://schemas.microsoft.com/office/drawing/2014/main" id="{5E0C01C5-9EEB-4C13-8814-B8536203BD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7621" name="Line 150">
              <a:extLst>
                <a:ext uri="{FF2B5EF4-FFF2-40B4-BE49-F238E27FC236}">
                  <a16:creationId xmlns:a16="http://schemas.microsoft.com/office/drawing/2014/main" id="{88ADE0B0-7060-458B-9FEE-C95FB1636F8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7544" name="Group 151">
            <a:extLst>
              <a:ext uri="{FF2B5EF4-FFF2-40B4-BE49-F238E27FC236}">
                <a16:creationId xmlns:a16="http://schemas.microsoft.com/office/drawing/2014/main" id="{322389B6-B41B-4C97-857E-57DF04F81D75}"/>
              </a:ext>
            </a:extLst>
          </p:cNvPr>
          <p:cNvGrpSpPr>
            <a:grpSpLocks/>
          </p:cNvGrpSpPr>
          <p:nvPr/>
        </p:nvGrpSpPr>
        <p:grpSpPr bwMode="auto">
          <a:xfrm>
            <a:off x="2392363" y="5205413"/>
            <a:ext cx="617537" cy="250825"/>
            <a:chOff x="2356" y="1300"/>
            <a:chExt cx="555" cy="194"/>
          </a:xfrm>
        </p:grpSpPr>
        <p:sp>
          <p:nvSpPr>
            <p:cNvPr id="107608" name="Oval 407">
              <a:extLst>
                <a:ext uri="{FF2B5EF4-FFF2-40B4-BE49-F238E27FC236}">
                  <a16:creationId xmlns:a16="http://schemas.microsoft.com/office/drawing/2014/main" id="{4B0118A8-9112-42E6-B88A-1EA65174A5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09" name="Rectangle 410">
              <a:extLst>
                <a:ext uri="{FF2B5EF4-FFF2-40B4-BE49-F238E27FC236}">
                  <a16:creationId xmlns:a16="http://schemas.microsoft.com/office/drawing/2014/main" id="{AA5D1A26-FF01-4FBA-848C-51F823C2BF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10" name="Oval 411">
              <a:extLst>
                <a:ext uri="{FF2B5EF4-FFF2-40B4-BE49-F238E27FC236}">
                  <a16:creationId xmlns:a16="http://schemas.microsoft.com/office/drawing/2014/main" id="{F032FF34-91F7-490A-B3BF-21EC2DF49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07611" name="Group 155">
              <a:extLst>
                <a:ext uri="{FF2B5EF4-FFF2-40B4-BE49-F238E27FC236}">
                  <a16:creationId xmlns:a16="http://schemas.microsoft.com/office/drawing/2014/main" id="{6DAAD836-A17C-4FDB-BC5C-B37B39AD6E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14" name="Freeform 156">
                <a:extLst>
                  <a:ext uri="{FF2B5EF4-FFF2-40B4-BE49-F238E27FC236}">
                    <a16:creationId xmlns:a16="http://schemas.microsoft.com/office/drawing/2014/main" id="{50649DFB-A25F-4168-BD71-5902B7A981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7615" name="Freeform 157">
                <a:extLst>
                  <a:ext uri="{FF2B5EF4-FFF2-40B4-BE49-F238E27FC236}">
                    <a16:creationId xmlns:a16="http://schemas.microsoft.com/office/drawing/2014/main" id="{2AAC1C85-4EE9-4B00-917A-29022DB79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07612" name="Line 158">
              <a:extLst>
                <a:ext uri="{FF2B5EF4-FFF2-40B4-BE49-F238E27FC236}">
                  <a16:creationId xmlns:a16="http://schemas.microsoft.com/office/drawing/2014/main" id="{BC0BE247-C7E2-4F82-9713-95C67A8EAA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7613" name="Line 159">
              <a:extLst>
                <a:ext uri="{FF2B5EF4-FFF2-40B4-BE49-F238E27FC236}">
                  <a16:creationId xmlns:a16="http://schemas.microsoft.com/office/drawing/2014/main" id="{BD71DF2F-2EE7-4555-A39A-46F3513A69E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07545" name="Group 160">
            <a:extLst>
              <a:ext uri="{FF2B5EF4-FFF2-40B4-BE49-F238E27FC236}">
                <a16:creationId xmlns:a16="http://schemas.microsoft.com/office/drawing/2014/main" id="{5A79C67F-705C-4928-AA9E-EAE6F231101D}"/>
              </a:ext>
            </a:extLst>
          </p:cNvPr>
          <p:cNvGrpSpPr>
            <a:grpSpLocks/>
          </p:cNvGrpSpPr>
          <p:nvPr/>
        </p:nvGrpSpPr>
        <p:grpSpPr bwMode="auto">
          <a:xfrm>
            <a:off x="1517650" y="5472113"/>
            <a:ext cx="617538" cy="250825"/>
            <a:chOff x="2356" y="1300"/>
            <a:chExt cx="555" cy="194"/>
          </a:xfrm>
        </p:grpSpPr>
        <p:sp>
          <p:nvSpPr>
            <p:cNvPr id="107600" name="Oval 407">
              <a:extLst>
                <a:ext uri="{FF2B5EF4-FFF2-40B4-BE49-F238E27FC236}">
                  <a16:creationId xmlns:a16="http://schemas.microsoft.com/office/drawing/2014/main" id="{71B82845-95D3-409B-8881-70DBA7F76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01" name="Rectangle 410">
              <a:extLst>
                <a:ext uri="{FF2B5EF4-FFF2-40B4-BE49-F238E27FC236}">
                  <a16:creationId xmlns:a16="http://schemas.microsoft.com/office/drawing/2014/main" id="{A72BF3B5-5C22-42A5-9278-A1B86C5F2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07602" name="Oval 411">
              <a:extLst>
                <a:ext uri="{FF2B5EF4-FFF2-40B4-BE49-F238E27FC236}">
                  <a16:creationId xmlns:a16="http://schemas.microsoft.com/office/drawing/2014/main" id="{9FDEC15D-C5B9-48F2-BDD2-72B55BB83A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chemeClr val="hlink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07603" name="Group 164">
              <a:extLst>
                <a:ext uri="{FF2B5EF4-FFF2-40B4-BE49-F238E27FC236}">
                  <a16:creationId xmlns:a16="http://schemas.microsoft.com/office/drawing/2014/main" id="{8C8AA104-86E6-435D-B76B-4AA3410A55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07606" name="Freeform 165">
                <a:extLst>
                  <a:ext uri="{FF2B5EF4-FFF2-40B4-BE49-F238E27FC236}">
                    <a16:creationId xmlns:a16="http://schemas.microsoft.com/office/drawing/2014/main" id="{9BD75ECD-6F32-4587-9BA5-D2AF5A237E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07607" name="Freeform 166">
                <a:extLst>
                  <a:ext uri="{FF2B5EF4-FFF2-40B4-BE49-F238E27FC236}">
                    <a16:creationId xmlns:a16="http://schemas.microsoft.com/office/drawing/2014/main" id="{8129A233-9B04-44C9-969F-D40CDFA0C1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07604" name="Line 167">
              <a:extLst>
                <a:ext uri="{FF2B5EF4-FFF2-40B4-BE49-F238E27FC236}">
                  <a16:creationId xmlns:a16="http://schemas.microsoft.com/office/drawing/2014/main" id="{B82EEB87-372A-41EB-AD73-DC3727A58E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7605" name="Line 168">
              <a:extLst>
                <a:ext uri="{FF2B5EF4-FFF2-40B4-BE49-F238E27FC236}">
                  <a16:creationId xmlns:a16="http://schemas.microsoft.com/office/drawing/2014/main" id="{EE860045-A5B8-4EA3-91EE-C41D528F0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07546" name="Slide Number Placeholder 3">
            <a:extLst>
              <a:ext uri="{FF2B5EF4-FFF2-40B4-BE49-F238E27FC236}">
                <a16:creationId xmlns:a16="http://schemas.microsoft.com/office/drawing/2014/main" id="{7E8EB66A-99AC-44A4-A735-CD09F1655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85EB13E2-1CC4-4706-A39D-46BBCB95674B}" type="slidenum">
              <a:rPr lang="en-US" altLang="en-US" sz="1200">
                <a:latin typeface="Gill Sans MT" panose="020B0502020104020203" pitchFamily="34" charset="0"/>
              </a:rPr>
              <a:pPr/>
              <a:t>79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  <p:grpSp>
        <p:nvGrpSpPr>
          <p:cNvPr id="107547" name="Group 347">
            <a:extLst>
              <a:ext uri="{FF2B5EF4-FFF2-40B4-BE49-F238E27FC236}">
                <a16:creationId xmlns:a16="http://schemas.microsoft.com/office/drawing/2014/main" id="{C11A1221-D69B-4CE6-AC2B-9B049B1F020B}"/>
              </a:ext>
            </a:extLst>
          </p:cNvPr>
          <p:cNvGrpSpPr>
            <a:grpSpLocks/>
          </p:cNvGrpSpPr>
          <p:nvPr/>
        </p:nvGrpSpPr>
        <p:grpSpPr bwMode="auto">
          <a:xfrm>
            <a:off x="1504950" y="5454650"/>
            <a:ext cx="649288" cy="303213"/>
            <a:chOff x="1871277" y="1576300"/>
            <a:chExt cx="1128371" cy="437861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C02A99C-7DBE-43CE-9BE3-82B171BC898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F2D6EA61-59AA-4788-A6B3-82B987B42687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754F3B9-8B32-4354-81DF-98FBE37D483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F797C33E-4CE9-4636-B860-D9E3D459C510}"/>
                </a:ext>
              </a:extLst>
            </p:cNvPr>
            <p:cNvSpPr/>
            <p:nvPr/>
          </p:nvSpPr>
          <p:spPr bwMode="auto">
            <a:xfrm>
              <a:off x="2160957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F8BE70E3-0A5B-43D8-90DB-CFDC7C119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81" name="Freeform 80">
              <a:extLst>
                <a:ext uri="{FF2B5EF4-FFF2-40B4-BE49-F238E27FC236}">
                  <a16:creationId xmlns:a16="http://schemas.microsoft.com/office/drawing/2014/main" id="{F32A9129-AA41-4458-A106-11A813F5A9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82" name="Freeform 81">
              <a:extLst>
                <a:ext uri="{FF2B5EF4-FFF2-40B4-BE49-F238E27FC236}">
                  <a16:creationId xmlns:a16="http://schemas.microsoft.com/office/drawing/2014/main" id="{274F3D0D-11C3-4EBA-8402-18FFBB65C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FC0CBD6-C1C0-4530-95E2-9ECA938DC736}"/>
                </a:ext>
              </a:extLst>
            </p:cNvPr>
            <p:cNvCxnSpPr>
              <a:cxnSpLocks noChangeShapeType="1"/>
              <a:endCxn id="7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8A83614-820D-493D-9DFD-8DAE675F7D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8" name="Group 347">
            <a:extLst>
              <a:ext uri="{FF2B5EF4-FFF2-40B4-BE49-F238E27FC236}">
                <a16:creationId xmlns:a16="http://schemas.microsoft.com/office/drawing/2014/main" id="{36885C84-2EC3-43A2-9EE4-DA72141CD3BC}"/>
              </a:ext>
            </a:extLst>
          </p:cNvPr>
          <p:cNvGrpSpPr>
            <a:grpSpLocks/>
          </p:cNvGrpSpPr>
          <p:nvPr/>
        </p:nvGrpSpPr>
        <p:grpSpPr bwMode="auto">
          <a:xfrm>
            <a:off x="2382838" y="5189538"/>
            <a:ext cx="649287" cy="301625"/>
            <a:chOff x="1871277" y="1576300"/>
            <a:chExt cx="1128371" cy="437861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0A87219-98B4-483C-9263-C9703C8E7FA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15BA860-F646-4C2D-9C35-31DFA632D2F2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9F0BC79A-6DD2-4489-9782-BA45F045605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89" name="Freeform 88">
              <a:extLst>
                <a:ext uri="{FF2B5EF4-FFF2-40B4-BE49-F238E27FC236}">
                  <a16:creationId xmlns:a16="http://schemas.microsoft.com/office/drawing/2014/main" id="{678566B9-52B3-49A0-A71B-1DABA7532403}"/>
                </a:ext>
              </a:extLst>
            </p:cNvPr>
            <p:cNvSpPr/>
            <p:nvPr/>
          </p:nvSpPr>
          <p:spPr bwMode="auto">
            <a:xfrm>
              <a:off x="2160956" y="1673090"/>
              <a:ext cx="546253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5E0C902-6C22-43A3-9E34-01F101C700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5B5C038B-A5D4-40A8-A452-5F0D01073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92" name="Freeform 91">
              <a:extLst>
                <a:ext uri="{FF2B5EF4-FFF2-40B4-BE49-F238E27FC236}">
                  <a16:creationId xmlns:a16="http://schemas.microsoft.com/office/drawing/2014/main" id="{E88090A1-FC19-48A7-9245-8BC1FDD29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F8AD02-F10D-4C3B-90A3-FC85407E6F7F}"/>
                </a:ext>
              </a:extLst>
            </p:cNvPr>
            <p:cNvCxnSpPr>
              <a:cxnSpLocks noChangeShapeType="1"/>
              <a:endCxn id="8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E6861AA8-E941-4E1B-916C-1C6018DB23B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49" name="Group 347">
            <a:extLst>
              <a:ext uri="{FF2B5EF4-FFF2-40B4-BE49-F238E27FC236}">
                <a16:creationId xmlns:a16="http://schemas.microsoft.com/office/drawing/2014/main" id="{F10DC26C-3A31-4DDD-AA55-FB6CEBB4A341}"/>
              </a:ext>
            </a:extLst>
          </p:cNvPr>
          <p:cNvGrpSpPr>
            <a:grpSpLocks/>
          </p:cNvGrpSpPr>
          <p:nvPr/>
        </p:nvGrpSpPr>
        <p:grpSpPr bwMode="auto">
          <a:xfrm>
            <a:off x="3371850" y="5438775"/>
            <a:ext cx="650875" cy="303213"/>
            <a:chOff x="1871277" y="1576300"/>
            <a:chExt cx="1128371" cy="437861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F2277E8E-9071-4FBC-8F9D-D350E7A3A13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BEAC4513-236E-4B37-B2DE-B50D57FD2B52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B493BE4E-7D93-4D74-B85C-3EF94458B75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99" name="Freeform 98">
              <a:extLst>
                <a:ext uri="{FF2B5EF4-FFF2-40B4-BE49-F238E27FC236}">
                  <a16:creationId xmlns:a16="http://schemas.microsoft.com/office/drawing/2014/main" id="{ED0A1B77-DE3D-4C57-AA10-EBAE4173C7B9}"/>
                </a:ext>
              </a:extLst>
            </p:cNvPr>
            <p:cNvSpPr/>
            <p:nvPr/>
          </p:nvSpPr>
          <p:spPr bwMode="auto">
            <a:xfrm>
              <a:off x="2160251" y="1672583"/>
              <a:ext cx="547672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00" name="Freeform 99">
              <a:extLst>
                <a:ext uri="{FF2B5EF4-FFF2-40B4-BE49-F238E27FC236}">
                  <a16:creationId xmlns:a16="http://schemas.microsoft.com/office/drawing/2014/main" id="{76F0A0DA-6D1E-43F9-A397-BB1BBC3D8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1" name="Freeform 100">
              <a:extLst>
                <a:ext uri="{FF2B5EF4-FFF2-40B4-BE49-F238E27FC236}">
                  <a16:creationId xmlns:a16="http://schemas.microsoft.com/office/drawing/2014/main" id="{E5E12D44-B480-48B8-AE5C-8CFB64519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02" name="Freeform 101">
              <a:extLst>
                <a:ext uri="{FF2B5EF4-FFF2-40B4-BE49-F238E27FC236}">
                  <a16:creationId xmlns:a16="http://schemas.microsoft.com/office/drawing/2014/main" id="{CDAEF19E-7C78-44BD-A558-59A19D3BC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9C4F9A40-2337-424B-A975-1948AF83F3BF}"/>
                </a:ext>
              </a:extLst>
            </p:cNvPr>
            <p:cNvCxnSpPr>
              <a:cxnSpLocks noChangeShapeType="1"/>
              <a:endCxn id="9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52E2A361-DB5D-418B-9F1C-F98072BFD28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0" name="Group 347">
            <a:extLst>
              <a:ext uri="{FF2B5EF4-FFF2-40B4-BE49-F238E27FC236}">
                <a16:creationId xmlns:a16="http://schemas.microsoft.com/office/drawing/2014/main" id="{7C1A17E3-8B3F-4679-B8DA-E81AB852551C}"/>
              </a:ext>
            </a:extLst>
          </p:cNvPr>
          <p:cNvGrpSpPr>
            <a:grpSpLocks/>
          </p:cNvGrpSpPr>
          <p:nvPr/>
        </p:nvGrpSpPr>
        <p:grpSpPr bwMode="auto">
          <a:xfrm>
            <a:off x="4529138" y="5214938"/>
            <a:ext cx="650875" cy="301625"/>
            <a:chOff x="1871277" y="1576300"/>
            <a:chExt cx="1128371" cy="437861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0EA903D5-8E2B-4614-A69F-2D4A74B3B89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2EB8811-5226-4F1B-B3D7-A4F64213A41A}"/>
                </a:ext>
              </a:extLst>
            </p:cNvPr>
            <p:cNvSpPr/>
            <p:nvPr/>
          </p:nvSpPr>
          <p:spPr bwMode="auto">
            <a:xfrm>
              <a:off x="1871277" y="1739921"/>
              <a:ext cx="1128371" cy="115227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F432BDF4-CBB2-4FD2-8FFC-99BBD47A7E1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9" name="Freeform 108">
              <a:extLst>
                <a:ext uri="{FF2B5EF4-FFF2-40B4-BE49-F238E27FC236}">
                  <a16:creationId xmlns:a16="http://schemas.microsoft.com/office/drawing/2014/main" id="{391963AB-2637-403B-9ECE-C51DFB6302EE}"/>
                </a:ext>
              </a:extLst>
            </p:cNvPr>
            <p:cNvSpPr/>
            <p:nvPr/>
          </p:nvSpPr>
          <p:spPr bwMode="auto">
            <a:xfrm>
              <a:off x="2160249" y="1673090"/>
              <a:ext cx="54767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10" name="Freeform 109">
              <a:extLst>
                <a:ext uri="{FF2B5EF4-FFF2-40B4-BE49-F238E27FC236}">
                  <a16:creationId xmlns:a16="http://schemas.microsoft.com/office/drawing/2014/main" id="{82AA874B-9BD0-4BF0-B80E-6822D7A81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1" name="Freeform 110">
              <a:extLst>
                <a:ext uri="{FF2B5EF4-FFF2-40B4-BE49-F238E27FC236}">
                  <a16:creationId xmlns:a16="http://schemas.microsoft.com/office/drawing/2014/main" id="{C1CC6E87-48AE-4388-91C3-4DFBDB7CC0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2" name="Freeform 111">
              <a:extLst>
                <a:ext uri="{FF2B5EF4-FFF2-40B4-BE49-F238E27FC236}">
                  <a16:creationId xmlns:a16="http://schemas.microsoft.com/office/drawing/2014/main" id="{9BD608CB-CE61-4FD5-9A95-8734AED52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7F590F71-0857-4978-945C-41F17A88DCAB}"/>
                </a:ext>
              </a:extLst>
            </p:cNvPr>
            <p:cNvCxnSpPr>
              <a:cxnSpLocks noChangeShapeType="1"/>
              <a:endCxn id="10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DA3F6C5-5A98-4F19-A1EA-687ECE7993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7551" name="Group 347">
            <a:extLst>
              <a:ext uri="{FF2B5EF4-FFF2-40B4-BE49-F238E27FC236}">
                <a16:creationId xmlns:a16="http://schemas.microsoft.com/office/drawing/2014/main" id="{542CC7FE-BC0E-440B-8062-98E2578E6971}"/>
              </a:ext>
            </a:extLst>
          </p:cNvPr>
          <p:cNvGrpSpPr>
            <a:grpSpLocks/>
          </p:cNvGrpSpPr>
          <p:nvPr/>
        </p:nvGrpSpPr>
        <p:grpSpPr bwMode="auto">
          <a:xfrm>
            <a:off x="5497513" y="5486400"/>
            <a:ext cx="649287" cy="303213"/>
            <a:chOff x="1871277" y="1576300"/>
            <a:chExt cx="1128371" cy="437861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03C961EF-A0CE-471A-8C4E-7E3E4CC42ED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BA9A18C-B6BA-42ED-B01A-99C27A114B9F}"/>
                </a:ext>
              </a:extLst>
            </p:cNvPr>
            <p:cNvSpPr/>
            <p:nvPr/>
          </p:nvSpPr>
          <p:spPr bwMode="auto">
            <a:xfrm>
              <a:off x="1871277" y="1739066"/>
              <a:ext cx="1128371" cy="1169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64026448-1C7C-4568-A441-3F76F8EDC06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9" name="Freeform 118">
              <a:extLst>
                <a:ext uri="{FF2B5EF4-FFF2-40B4-BE49-F238E27FC236}">
                  <a16:creationId xmlns:a16="http://schemas.microsoft.com/office/drawing/2014/main" id="{445F67AC-69F8-4347-B44A-CDF722C19AE1}"/>
                </a:ext>
              </a:extLst>
            </p:cNvPr>
            <p:cNvSpPr/>
            <p:nvPr/>
          </p:nvSpPr>
          <p:spPr bwMode="auto">
            <a:xfrm>
              <a:off x="2160956" y="1672583"/>
              <a:ext cx="546253" cy="162766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20" name="Freeform 119">
              <a:extLst>
                <a:ext uri="{FF2B5EF4-FFF2-40B4-BE49-F238E27FC236}">
                  <a16:creationId xmlns:a16="http://schemas.microsoft.com/office/drawing/2014/main" id="{43387F4D-C442-46F6-9257-CC7D3AC2DA4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21" name="Freeform 120">
              <a:extLst>
                <a:ext uri="{FF2B5EF4-FFF2-40B4-BE49-F238E27FC236}">
                  <a16:creationId xmlns:a16="http://schemas.microsoft.com/office/drawing/2014/main" id="{870D2585-3FAE-4D13-9AD7-91C62B616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22" name="Freeform 121">
              <a:extLst>
                <a:ext uri="{FF2B5EF4-FFF2-40B4-BE49-F238E27FC236}">
                  <a16:creationId xmlns:a16="http://schemas.microsoft.com/office/drawing/2014/main" id="{970EAC11-1451-48C3-BD65-FD9D4EE4A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795D931E-E5F3-4E41-A3D7-2A7340D30882}"/>
                </a:ext>
              </a:extLst>
            </p:cNvPr>
            <p:cNvCxnSpPr>
              <a:cxnSpLocks noChangeShapeType="1"/>
              <a:endCxn id="118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00ACD0EC-4F66-4F63-9349-E93488DE7F3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83247" name="Freeform 303">
            <a:extLst>
              <a:ext uri="{FF2B5EF4-FFF2-40B4-BE49-F238E27FC236}">
                <a16:creationId xmlns:a16="http://schemas.microsoft.com/office/drawing/2014/main" id="{71D7D8D7-84BF-4F91-B396-B52C755F74BC}"/>
              </a:ext>
            </a:extLst>
          </p:cNvPr>
          <p:cNvSpPr>
            <a:spLocks/>
          </p:cNvSpPr>
          <p:nvPr/>
        </p:nvSpPr>
        <p:spPr bwMode="auto">
          <a:xfrm>
            <a:off x="1257300" y="5259388"/>
            <a:ext cx="2247900" cy="403225"/>
          </a:xfrm>
          <a:custGeom>
            <a:avLst/>
            <a:gdLst>
              <a:gd name="T0" fmla="*/ 2147483647 w 1416"/>
              <a:gd name="T1" fmla="*/ 2147483647 h 254"/>
              <a:gd name="T2" fmla="*/ 2147483647 w 1416"/>
              <a:gd name="T3" fmla="*/ 2147483647 h 254"/>
              <a:gd name="T4" fmla="*/ 2147483647 w 1416"/>
              <a:gd name="T5" fmla="*/ 2147483647 h 254"/>
              <a:gd name="T6" fmla="*/ 2147483647 w 1416"/>
              <a:gd name="T7" fmla="*/ 2147483647 h 254"/>
              <a:gd name="T8" fmla="*/ 2147483647 w 1416"/>
              <a:gd name="T9" fmla="*/ 2147483647 h 254"/>
              <a:gd name="T10" fmla="*/ 2147483647 w 1416"/>
              <a:gd name="T11" fmla="*/ 2147483647 h 254"/>
              <a:gd name="T12" fmla="*/ 0 w 1416"/>
              <a:gd name="T13" fmla="*/ 2147483647 h 254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416"/>
              <a:gd name="T22" fmla="*/ 0 h 254"/>
              <a:gd name="T23" fmla="*/ 1416 w 1416"/>
              <a:gd name="T24" fmla="*/ 254 h 254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416" h="254">
                <a:moveTo>
                  <a:pt x="76" y="30"/>
                </a:moveTo>
                <a:cubicBezTo>
                  <a:pt x="137" y="11"/>
                  <a:pt x="200" y="170"/>
                  <a:pt x="324" y="170"/>
                </a:cubicBezTo>
                <a:cubicBezTo>
                  <a:pt x="461" y="165"/>
                  <a:pt x="717" y="0"/>
                  <a:pt x="896" y="2"/>
                </a:cubicBezTo>
                <a:cubicBezTo>
                  <a:pt x="1075" y="4"/>
                  <a:pt x="1416" y="122"/>
                  <a:pt x="1400" y="182"/>
                </a:cubicBezTo>
                <a:cubicBezTo>
                  <a:pt x="1384" y="242"/>
                  <a:pt x="1073" y="63"/>
                  <a:pt x="896" y="74"/>
                </a:cubicBezTo>
                <a:cubicBezTo>
                  <a:pt x="719" y="85"/>
                  <a:pt x="489" y="254"/>
                  <a:pt x="340" y="250"/>
                </a:cubicBezTo>
                <a:cubicBezTo>
                  <a:pt x="191" y="246"/>
                  <a:pt x="62" y="32"/>
                  <a:pt x="0" y="50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3243" name="Freeform 299">
            <a:extLst>
              <a:ext uri="{FF2B5EF4-FFF2-40B4-BE49-F238E27FC236}">
                <a16:creationId xmlns:a16="http://schemas.microsoft.com/office/drawing/2014/main" id="{2BEC01DB-9EB9-4FBF-80D9-BC772ABCAC67}"/>
              </a:ext>
            </a:extLst>
          </p:cNvPr>
          <p:cNvSpPr>
            <a:spLocks/>
          </p:cNvSpPr>
          <p:nvPr/>
        </p:nvSpPr>
        <p:spPr bwMode="auto">
          <a:xfrm>
            <a:off x="1289050" y="5295900"/>
            <a:ext cx="419100" cy="419100"/>
          </a:xfrm>
          <a:custGeom>
            <a:avLst/>
            <a:gdLst>
              <a:gd name="T0" fmla="*/ 2147483647 w 264"/>
              <a:gd name="T1" fmla="*/ 0 h 264"/>
              <a:gd name="T2" fmla="*/ 2147483647 w 264"/>
              <a:gd name="T3" fmla="*/ 2147483647 h 264"/>
              <a:gd name="T4" fmla="*/ 0 w 264"/>
              <a:gd name="T5" fmla="*/ 2147483647 h 264"/>
              <a:gd name="T6" fmla="*/ 0 60000 65536"/>
              <a:gd name="T7" fmla="*/ 0 60000 65536"/>
              <a:gd name="T8" fmla="*/ 0 60000 65536"/>
              <a:gd name="T9" fmla="*/ 0 w 264"/>
              <a:gd name="T10" fmla="*/ 0 h 264"/>
              <a:gd name="T11" fmla="*/ 264 w 264"/>
              <a:gd name="T12" fmla="*/ 264 h 26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64" h="264">
                <a:moveTo>
                  <a:pt x="60" y="0"/>
                </a:moveTo>
                <a:cubicBezTo>
                  <a:pt x="86" y="31"/>
                  <a:pt x="264" y="176"/>
                  <a:pt x="228" y="220"/>
                </a:cubicBezTo>
                <a:cubicBezTo>
                  <a:pt x="192" y="264"/>
                  <a:pt x="60" y="109"/>
                  <a:pt x="0" y="88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83245" name="Freeform 301">
            <a:extLst>
              <a:ext uri="{FF2B5EF4-FFF2-40B4-BE49-F238E27FC236}">
                <a16:creationId xmlns:a16="http://schemas.microsoft.com/office/drawing/2014/main" id="{3379E6FA-6ACC-429F-BB50-3DCFB9E60238}"/>
              </a:ext>
            </a:extLst>
          </p:cNvPr>
          <p:cNvSpPr>
            <a:spLocks/>
          </p:cNvSpPr>
          <p:nvPr/>
        </p:nvSpPr>
        <p:spPr bwMode="auto">
          <a:xfrm>
            <a:off x="1282700" y="5210175"/>
            <a:ext cx="1346200" cy="474663"/>
          </a:xfrm>
          <a:custGeom>
            <a:avLst/>
            <a:gdLst>
              <a:gd name="T0" fmla="*/ 2147483647 w 848"/>
              <a:gd name="T1" fmla="*/ 2147483647 h 299"/>
              <a:gd name="T2" fmla="*/ 2147483647 w 848"/>
              <a:gd name="T3" fmla="*/ 2147483647 h 299"/>
              <a:gd name="T4" fmla="*/ 2147483647 w 848"/>
              <a:gd name="T5" fmla="*/ 2147483647 h 299"/>
              <a:gd name="T6" fmla="*/ 2147483647 w 848"/>
              <a:gd name="T7" fmla="*/ 2147483647 h 299"/>
              <a:gd name="T8" fmla="*/ 0 w 848"/>
              <a:gd name="T9" fmla="*/ 2147483647 h 29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8"/>
              <a:gd name="T16" fmla="*/ 0 h 299"/>
              <a:gd name="T17" fmla="*/ 848 w 848"/>
              <a:gd name="T18" fmla="*/ 299 h 29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8" h="299">
                <a:moveTo>
                  <a:pt x="76" y="76"/>
                </a:moveTo>
                <a:cubicBezTo>
                  <a:pt x="137" y="57"/>
                  <a:pt x="200" y="216"/>
                  <a:pt x="324" y="216"/>
                </a:cubicBezTo>
                <a:cubicBezTo>
                  <a:pt x="448" y="216"/>
                  <a:pt x="792" y="0"/>
                  <a:pt x="820" y="76"/>
                </a:cubicBezTo>
                <a:cubicBezTo>
                  <a:pt x="848" y="152"/>
                  <a:pt x="469" y="245"/>
                  <a:pt x="340" y="296"/>
                </a:cubicBezTo>
                <a:cubicBezTo>
                  <a:pt x="203" y="299"/>
                  <a:pt x="62" y="78"/>
                  <a:pt x="0" y="96"/>
                </a:cubicBezTo>
              </a:path>
            </a:pathLst>
          </a:cu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3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44" grpId="0"/>
      <p:bldP spid="83246" grpId="0"/>
      <p:bldP spid="8324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8C372785-C382-4AC9-8791-61E079621F26}" type="slidenum">
              <a:rPr lang="en-US"/>
              <a:pPr/>
              <a:t>8</a:t>
            </a:fld>
            <a:endParaRPr lang="en-US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1.1 What </a:t>
            </a:r>
            <a:r>
              <a:rPr lang="en-US" i="1" dirty="0">
                <a:solidFill>
                  <a:srgbClr val="FF0000"/>
                </a:solidFill>
                <a:latin typeface="Gill Sans MT" panose="020B0502020104020203" pitchFamily="34" charset="0"/>
              </a:rPr>
              <a:t>is</a:t>
            </a:r>
            <a:r>
              <a:rPr lang="en-US" dirty="0">
                <a:solidFill>
                  <a:srgbClr val="FF0000"/>
                </a:solidFill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1.2</a:t>
            </a:r>
            <a:r>
              <a:rPr lang="en-US" dirty="0">
                <a:latin typeface="Gill Sans MT" panose="020B0502020104020203" pitchFamily="34" charset="0"/>
              </a:rPr>
              <a:t> Network edge</a:t>
            </a:r>
          </a:p>
          <a:p>
            <a:pPr lvl="2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1.3</a:t>
            </a:r>
            <a:r>
              <a:rPr lang="en-US" dirty="0">
                <a:latin typeface="Gill Sans MT" panose="020B0502020104020203" pitchFamily="34" charset="0"/>
              </a:rPr>
              <a:t> Network core</a:t>
            </a:r>
          </a:p>
          <a:p>
            <a:pPr lvl="2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 circuit switching, packet switching, network structure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1.4</a:t>
            </a:r>
            <a:r>
              <a:rPr lang="en-US" dirty="0">
                <a:latin typeface="Gill Sans MT" panose="020B0502020104020203" pitchFamily="34" charset="0"/>
              </a:rPr>
              <a:t> 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0000FF"/>
                </a:solidFill>
                <a:latin typeface="Gill Sans MT" panose="020B0502020104020203" pitchFamily="34" charset="0"/>
              </a:rPr>
              <a:t>1.5</a:t>
            </a:r>
            <a:r>
              <a:rPr lang="en-US" dirty="0">
                <a:latin typeface="Gill Sans MT" panose="020B0502020104020203" pitchFamily="34" charset="0"/>
              </a:rPr>
              <a:t>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1.6</a:t>
            </a:r>
            <a:r>
              <a:rPr lang="en-US" dirty="0">
                <a:latin typeface="Gill Sans MT" panose="020B0502020104020203" pitchFamily="34" charset="0"/>
              </a:rPr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 dirty="0">
                <a:latin typeface="Gill Sans MT" panose="020B0502020104020203" pitchFamily="34" charset="0"/>
              </a:rPr>
              <a:t> History</a:t>
            </a:r>
          </a:p>
          <a:p>
            <a:endParaRPr lang="en-US" sz="2400" dirty="0"/>
          </a:p>
        </p:txBody>
      </p:sp>
      <p:pic>
        <p:nvPicPr>
          <p:cNvPr id="6" name="Picture 12" descr="underline_base">
            <a:extLst>
              <a:ext uri="{FF2B5EF4-FFF2-40B4-BE49-F238E27FC236}">
                <a16:creationId xmlns:a16="http://schemas.microsoft.com/office/drawing/2014/main" id="{3C3A094C-E567-4446-ACB2-69386654E949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826" y="986590"/>
            <a:ext cx="4265028" cy="216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Footer Placeholder 2">
            <a:extLst>
              <a:ext uri="{FF2B5EF4-FFF2-40B4-BE49-F238E27FC236}">
                <a16:creationId xmlns:a16="http://schemas.microsoft.com/office/drawing/2014/main" id="{C2A455B8-1C7A-483F-8C7B-05DDBEDF1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109570" name="Rectangle 2">
            <a:extLst>
              <a:ext uri="{FF2B5EF4-FFF2-40B4-BE49-F238E27FC236}">
                <a16:creationId xmlns:a16="http://schemas.microsoft.com/office/drawing/2014/main" id="{25F2F7D1-51E0-4F95-8BCA-63464E0E561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1313" y="166688"/>
            <a:ext cx="7772400" cy="892175"/>
          </a:xfrm>
        </p:spPr>
        <p:txBody>
          <a:bodyPr/>
          <a:lstStyle/>
          <a:p>
            <a:pPr eaLnBrk="1" hangingPunct="1"/>
            <a:r>
              <a:rPr lang="ja-JP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Real</a:t>
            </a:r>
            <a:r>
              <a:rPr lang="ja-JP" altLang="en-US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sz="40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Internet delays, routes</a:t>
            </a:r>
            <a:endParaRPr lang="en-US" altLang="en-US" sz="4000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09571" name="Text Box 4">
            <a:extLst>
              <a:ext uri="{FF2B5EF4-FFF2-40B4-BE49-F238E27FC236}">
                <a16:creationId xmlns:a16="http://schemas.microsoft.com/office/drawing/2014/main" id="{E4CD133F-091F-4EB4-AAD3-2F44778FC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4850" y="2338388"/>
            <a:ext cx="8229600" cy="394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  cs-gw (128.119.240.254)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2  border1-rt-fa5-1-0.gw.umass.edu (128.119.3.145)  1 ms  1 ms  2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3  cht-vbns.gw.umass.edu (128.119.3.130)  6 ms 5 ms 5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4  jn1-at1-0-0-19.wor.vbns.net (204.147.132.129)  16 ms 11 ms 13 ms 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5  jn1-so7-0-0-0.wae.vbns.net (204.147.136.136)  21 ms 18 ms 18 ms 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6  abilene-vbns.abilene.ucaid.edu (198.32.11.9)  22 ms  18 ms  22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7  nycm-wash.abilene.ucaid.edu (198.32.8.46)  22 ms  22 ms  22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8  62.40.103.253 (62.40.103.253)  104 ms 109 ms 106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9  de2-1.de1.de.geant.net (62.40.96.129)  109 ms 102 ms 104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10  de.fr1.fr.geant.net (62.40.96.50)  113 ms 121 ms 114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11  renater-gw.fr1.fr.geant.net (62.40.103.54)  112 ms  114 ms  112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12  nio-n2.cssi.renater.fr (193.51.206.13)  111 ms  114 ms  116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13  nice.cssi.renater.fr (195.220.98.102)  123 ms  125 ms  124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14  r3t2-nice.cssi.renater.fr (195.220.98.110)  126 ms  126 ms  124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15  eurecom-valbonne.r3t2.ft.net (193.48.50.54)  135 ms  128 ms  133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16  194.214.211.25 (194.214.211.25)  126 ms  128 ms  126 ms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17  * * *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18  * * *</a:t>
            </a:r>
          </a:p>
          <a:p>
            <a:pPr>
              <a:lnSpc>
                <a:spcPct val="80000"/>
              </a:lnSpc>
            </a:pPr>
            <a:r>
              <a:rPr lang="en-US" altLang="en-US" sz="1600">
                <a:latin typeface="Gill Sans MT" panose="020B0502020104020203" pitchFamily="34" charset="0"/>
              </a:rPr>
              <a:t>19  fantasia.eurecom.fr (193.55.113.142)  132 ms  128 ms  136</a:t>
            </a:r>
            <a:r>
              <a:rPr lang="en-US" altLang="en-US">
                <a:latin typeface="Gill Sans MT" panose="020B0502020104020203" pitchFamily="34" charset="0"/>
              </a:rPr>
              <a:t> </a:t>
            </a:r>
            <a:r>
              <a:rPr lang="en-US" altLang="en-US" sz="1600">
                <a:latin typeface="Gill Sans MT" panose="020B0502020104020203" pitchFamily="34" charset="0"/>
              </a:rPr>
              <a:t>ms</a:t>
            </a:r>
          </a:p>
        </p:txBody>
      </p:sp>
      <p:sp>
        <p:nvSpPr>
          <p:cNvPr id="109572" name="Text Box 5">
            <a:extLst>
              <a:ext uri="{FF2B5EF4-FFF2-40B4-BE49-F238E27FC236}">
                <a16:creationId xmlns:a16="http://schemas.microsoft.com/office/drawing/2014/main" id="{AA8FB438-7DD2-43AB-8880-166377AF2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488" y="1235075"/>
            <a:ext cx="81930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CC0000"/>
                </a:solidFill>
                <a:latin typeface="Gill Sans MT" panose="020B0502020104020203" pitchFamily="34" charset="0"/>
              </a:rPr>
              <a:t>traceroute:</a:t>
            </a:r>
            <a:r>
              <a:rPr lang="en-US" altLang="en-US">
                <a:latin typeface="Gill Sans MT" panose="020B0502020104020203" pitchFamily="34" charset="0"/>
              </a:rPr>
              <a:t> gaia.cs.umass.edu to www.eurecom.fr</a:t>
            </a:r>
          </a:p>
        </p:txBody>
      </p:sp>
      <p:sp>
        <p:nvSpPr>
          <p:cNvPr id="109573" name="Line 6">
            <a:extLst>
              <a:ext uri="{FF2B5EF4-FFF2-40B4-BE49-F238E27FC236}">
                <a16:creationId xmlns:a16="http://schemas.microsoft.com/office/drawing/2014/main" id="{85DFC674-ADD7-4F0A-9D45-C7A4EBBB46D5}"/>
              </a:ext>
            </a:extLst>
          </p:cNvPr>
          <p:cNvSpPr>
            <a:spLocks noChangeShapeType="1"/>
          </p:cNvSpPr>
          <p:nvPr/>
        </p:nvSpPr>
        <p:spPr bwMode="auto">
          <a:xfrm>
            <a:off x="1611313" y="5634038"/>
            <a:ext cx="968375" cy="26987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9574" name="Text Box 7">
            <a:extLst>
              <a:ext uri="{FF2B5EF4-FFF2-40B4-BE49-F238E27FC236}">
                <a16:creationId xmlns:a16="http://schemas.microsoft.com/office/drawing/2014/main" id="{BCA9C880-2E7A-4193-9C9E-FCFFFE928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350" y="1738313"/>
            <a:ext cx="45656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  <a:latin typeface="Gill Sans MT" panose="020B0502020104020203" pitchFamily="34" charset="0"/>
              </a:rPr>
              <a:t>3 delay measurements from </a:t>
            </a:r>
          </a:p>
          <a:p>
            <a:r>
              <a:rPr lang="en-US" altLang="en-US" sz="1800">
                <a:solidFill>
                  <a:srgbClr val="CC0000"/>
                </a:solidFill>
                <a:latin typeface="Gill Sans MT" panose="020B0502020104020203" pitchFamily="34" charset="0"/>
              </a:rPr>
              <a:t>gaia.cs.umass.edu to cs-gw.cs.umass.edu </a:t>
            </a:r>
          </a:p>
        </p:txBody>
      </p:sp>
      <p:sp>
        <p:nvSpPr>
          <p:cNvPr id="109575" name="Line 8">
            <a:extLst>
              <a:ext uri="{FF2B5EF4-FFF2-40B4-BE49-F238E27FC236}">
                <a16:creationId xmlns:a16="http://schemas.microsoft.com/office/drawing/2014/main" id="{2D125371-5B2C-4B0F-9EEB-4132AA83D19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71863" y="1965325"/>
            <a:ext cx="671512" cy="412750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9576" name="Line 9">
            <a:extLst>
              <a:ext uri="{FF2B5EF4-FFF2-40B4-BE49-F238E27FC236}">
                <a16:creationId xmlns:a16="http://schemas.microsoft.com/office/drawing/2014/main" id="{5F754BB2-0F19-4831-BDAD-D199BAD89D8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1613" y="1954213"/>
            <a:ext cx="139700" cy="404812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9577" name="Line 10">
            <a:extLst>
              <a:ext uri="{FF2B5EF4-FFF2-40B4-BE49-F238E27FC236}">
                <a16:creationId xmlns:a16="http://schemas.microsoft.com/office/drawing/2014/main" id="{69E64125-915A-46C0-826A-77EF5C0CB8E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46550" y="1963738"/>
            <a:ext cx="366713" cy="39052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9578" name="Line 11">
            <a:extLst>
              <a:ext uri="{FF2B5EF4-FFF2-40B4-BE49-F238E27FC236}">
                <a16:creationId xmlns:a16="http://schemas.microsoft.com/office/drawing/2014/main" id="{5FCD0855-A724-4BC0-AF10-58F17BAE32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8613" y="1970088"/>
            <a:ext cx="377825" cy="3175"/>
          </a:xfrm>
          <a:prstGeom prst="line">
            <a:avLst/>
          </a:prstGeom>
          <a:noFill/>
          <a:ln w="1905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9579" name="Text Box 12">
            <a:extLst>
              <a:ext uri="{FF2B5EF4-FFF2-40B4-BE49-F238E27FC236}">
                <a16:creationId xmlns:a16="http://schemas.microsoft.com/office/drawing/2014/main" id="{BF821698-945A-4312-B2A9-96A60B026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1750" y="5564188"/>
            <a:ext cx="62865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  <a:latin typeface="Gill Sans MT" panose="020B0502020104020203" pitchFamily="34" charset="0"/>
              </a:rPr>
              <a:t>* means no response (probe lost, router not replying)</a:t>
            </a:r>
          </a:p>
        </p:txBody>
      </p:sp>
      <p:sp>
        <p:nvSpPr>
          <p:cNvPr id="109580" name="Freeform 14">
            <a:extLst>
              <a:ext uri="{FF2B5EF4-FFF2-40B4-BE49-F238E27FC236}">
                <a16:creationId xmlns:a16="http://schemas.microsoft.com/office/drawing/2014/main" id="{E6409E05-A07D-4C1E-8884-0F79609E3167}"/>
              </a:ext>
            </a:extLst>
          </p:cNvPr>
          <p:cNvSpPr>
            <a:spLocks/>
          </p:cNvSpPr>
          <p:nvPr/>
        </p:nvSpPr>
        <p:spPr bwMode="auto">
          <a:xfrm>
            <a:off x="6092825" y="3651250"/>
            <a:ext cx="1012825" cy="246063"/>
          </a:xfrm>
          <a:custGeom>
            <a:avLst/>
            <a:gdLst>
              <a:gd name="T0" fmla="*/ 2147483647 w 638"/>
              <a:gd name="T1" fmla="*/ 0 h 155"/>
              <a:gd name="T2" fmla="*/ 2147483647 w 638"/>
              <a:gd name="T3" fmla="*/ 2147483647 h 155"/>
              <a:gd name="T4" fmla="*/ 2147483647 w 638"/>
              <a:gd name="T5" fmla="*/ 2147483647 h 155"/>
              <a:gd name="T6" fmla="*/ 2147483647 w 638"/>
              <a:gd name="T7" fmla="*/ 2147483647 h 155"/>
              <a:gd name="T8" fmla="*/ 0 w 638"/>
              <a:gd name="T9" fmla="*/ 2147483647 h 15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8"/>
              <a:gd name="T16" fmla="*/ 0 h 155"/>
              <a:gd name="T17" fmla="*/ 638 w 638"/>
              <a:gd name="T18" fmla="*/ 155 h 15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8" h="155">
                <a:moveTo>
                  <a:pt x="593" y="0"/>
                </a:moveTo>
                <a:cubicBezTo>
                  <a:pt x="607" y="9"/>
                  <a:pt x="621" y="18"/>
                  <a:pt x="623" y="38"/>
                </a:cubicBezTo>
                <a:cubicBezTo>
                  <a:pt x="625" y="58"/>
                  <a:pt x="638" y="104"/>
                  <a:pt x="608" y="123"/>
                </a:cubicBezTo>
                <a:cubicBezTo>
                  <a:pt x="578" y="142"/>
                  <a:pt x="547" y="153"/>
                  <a:pt x="446" y="154"/>
                </a:cubicBezTo>
                <a:cubicBezTo>
                  <a:pt x="345" y="155"/>
                  <a:pt x="72" y="133"/>
                  <a:pt x="0" y="130"/>
                </a:cubicBezTo>
              </a:path>
            </a:pathLst>
          </a:custGeom>
          <a:noFill/>
          <a:ln w="1905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09581" name="Text Box 15">
            <a:extLst>
              <a:ext uri="{FF2B5EF4-FFF2-40B4-BE49-F238E27FC236}">
                <a16:creationId xmlns:a16="http://schemas.microsoft.com/office/drawing/2014/main" id="{53CB6403-AFC4-41F7-9602-D7C4A55D5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7400" y="3436938"/>
            <a:ext cx="157286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>
                <a:solidFill>
                  <a:srgbClr val="CC0000"/>
                </a:solidFill>
                <a:latin typeface="Gill Sans MT" panose="020B0502020104020203" pitchFamily="34" charset="0"/>
              </a:rPr>
              <a:t>trans-oceanic</a:t>
            </a:r>
          </a:p>
          <a:p>
            <a:r>
              <a:rPr lang="en-US" altLang="en-US" sz="2000">
                <a:solidFill>
                  <a:srgbClr val="CC0000"/>
                </a:solidFill>
                <a:latin typeface="Gill Sans MT" panose="020B0502020104020203" pitchFamily="34" charset="0"/>
              </a:rPr>
              <a:t>link</a:t>
            </a:r>
          </a:p>
        </p:txBody>
      </p:sp>
      <p:pic>
        <p:nvPicPr>
          <p:cNvPr id="109582" name="Picture 19" descr="underline_base">
            <a:extLst>
              <a:ext uri="{FF2B5EF4-FFF2-40B4-BE49-F238E27FC236}">
                <a16:creationId xmlns:a16="http://schemas.microsoft.com/office/drawing/2014/main" id="{565C25DF-619A-4B73-9B00-026970E5406B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815975"/>
            <a:ext cx="6189662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83" name="Slide Number Placeholder 3">
            <a:extLst>
              <a:ext uri="{FF2B5EF4-FFF2-40B4-BE49-F238E27FC236}">
                <a16:creationId xmlns:a16="http://schemas.microsoft.com/office/drawing/2014/main" id="{0D172F08-822A-4EDD-AF1A-19E06207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E3474443-EFA4-4F58-A1E9-8113981D3499}" type="slidenum">
              <a:rPr lang="en-US" altLang="en-US" sz="1200">
                <a:latin typeface="Gill Sans MT" panose="020B0502020104020203" pitchFamily="34" charset="0"/>
              </a:rPr>
              <a:pPr/>
              <a:t>80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  <p:sp>
        <p:nvSpPr>
          <p:cNvPr id="109584" name="TextBox 1">
            <a:extLst>
              <a:ext uri="{FF2B5EF4-FFF2-40B4-BE49-F238E27FC236}">
                <a16:creationId xmlns:a16="http://schemas.microsoft.com/office/drawing/2014/main" id="{09E243B2-40AE-43CA-9434-1701DC21C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125" y="6315075"/>
            <a:ext cx="522950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>
                <a:latin typeface="Gill Sans MT" panose="020B0502020104020203" pitchFamily="34" charset="0"/>
              </a:rPr>
              <a:t>* Do some traceroutes from exotic countries at www.traceroute.org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Group 347">
            <a:extLst>
              <a:ext uri="{FF2B5EF4-FFF2-40B4-BE49-F238E27FC236}">
                <a16:creationId xmlns:a16="http://schemas.microsoft.com/office/drawing/2014/main" id="{0AD491BF-6CD3-43BD-9332-F1257A831A1C}"/>
              </a:ext>
            </a:extLst>
          </p:cNvPr>
          <p:cNvGrpSpPr>
            <a:grpSpLocks/>
          </p:cNvGrpSpPr>
          <p:nvPr/>
        </p:nvGrpSpPr>
        <p:grpSpPr bwMode="auto">
          <a:xfrm>
            <a:off x="3027363" y="4803775"/>
            <a:ext cx="1284287" cy="715963"/>
            <a:chOff x="1871277" y="1576300"/>
            <a:chExt cx="1128371" cy="437861"/>
          </a:xfrm>
        </p:grpSpPr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88EE0085-D22B-4792-9043-C54F5C0AAB4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CD1F94F4-7749-4B5B-9507-CAD48251975A}"/>
                </a:ext>
              </a:extLst>
            </p:cNvPr>
            <p:cNvSpPr/>
            <p:nvPr/>
          </p:nvSpPr>
          <p:spPr bwMode="auto">
            <a:xfrm>
              <a:off x="1871277" y="1739406"/>
              <a:ext cx="1128371" cy="11650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69593CA-0049-46AC-9959-6A7CB2F6E872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FD3C5619-CCAC-4647-97E5-1980F6BE8984}"/>
                </a:ext>
              </a:extLst>
            </p:cNvPr>
            <p:cNvSpPr/>
            <p:nvPr/>
          </p:nvSpPr>
          <p:spPr bwMode="auto">
            <a:xfrm>
              <a:off x="2159995" y="1673387"/>
              <a:ext cx="548146" cy="161164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F21D0740-C6C1-4CBB-A99C-1199D0426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9DDC62DB-DA9A-453A-8029-8017F53ED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A361F70-F21D-41E6-8934-14D8B1D15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6E6E2D2-E465-43E0-A4C5-4B3315ECA503}"/>
                </a:ext>
              </a:extLst>
            </p:cNvPr>
            <p:cNvCxnSpPr>
              <a:cxnSpLocks noChangeShapeType="1"/>
              <a:endCxn id="51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B7BE305-FBF6-442A-96DA-43DBA65C37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1618" name="Footer Placeholder 2">
            <a:extLst>
              <a:ext uri="{FF2B5EF4-FFF2-40B4-BE49-F238E27FC236}">
                <a16:creationId xmlns:a16="http://schemas.microsoft.com/office/drawing/2014/main" id="{A9D466B2-5AB5-4D86-8352-60EB19ED5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DC73B8F0-4572-48B2-84BC-97EE512182F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61950" y="1285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ea typeface="ＭＳ Ｐゴシック" panose="020B0600070205080204" pitchFamily="34" charset="-128"/>
              </a:rPr>
              <a:t>Packet loss</a:t>
            </a:r>
          </a:p>
        </p:txBody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017C2C66-5C5A-495C-AF2E-FEFAA723584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31762" y="1346200"/>
            <a:ext cx="8394700" cy="46482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queue (buffer) preceding link in buffer has finite capacity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packet arriving to full queue dropped (lost)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ea typeface="ＭＳ Ｐゴシック" panose="020B0600070205080204" pitchFamily="34" charset="-128"/>
              </a:rPr>
              <a:t>lost packet may be retransmitted by previous node, by source end system, or not at all</a:t>
            </a:r>
          </a:p>
        </p:txBody>
      </p:sp>
      <p:sp>
        <p:nvSpPr>
          <p:cNvPr id="111621" name="Rectangle 7">
            <a:extLst>
              <a:ext uri="{FF2B5EF4-FFF2-40B4-BE49-F238E27FC236}">
                <a16:creationId xmlns:a16="http://schemas.microsoft.com/office/drawing/2014/main" id="{240DD433-EAD2-4E10-A4AF-221C0E76F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2450" y="4999038"/>
            <a:ext cx="1198563" cy="263525"/>
          </a:xfrm>
          <a:prstGeom prst="rect">
            <a:avLst/>
          </a:prstGeom>
          <a:solidFill>
            <a:schemeClr val="hlink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2" name="Line 23">
            <a:extLst>
              <a:ext uri="{FF2B5EF4-FFF2-40B4-BE49-F238E27FC236}">
                <a16:creationId xmlns:a16="http://schemas.microsoft.com/office/drawing/2014/main" id="{2F100508-8118-4C49-8574-4A1DC5FF83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00300" y="4765675"/>
            <a:ext cx="698500" cy="3333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3" name="Line 24">
            <a:extLst>
              <a:ext uri="{FF2B5EF4-FFF2-40B4-BE49-F238E27FC236}">
                <a16:creationId xmlns:a16="http://schemas.microsoft.com/office/drawing/2014/main" id="{48BE05FC-A2B3-4D66-8859-06FAABA50F0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689225" y="5159375"/>
            <a:ext cx="411163" cy="5254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4" name="Line 25">
            <a:extLst>
              <a:ext uri="{FF2B5EF4-FFF2-40B4-BE49-F238E27FC236}">
                <a16:creationId xmlns:a16="http://schemas.microsoft.com/office/drawing/2014/main" id="{CBC66078-5BC1-4E0C-9C63-6B4ABE286F77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6250" y="5162550"/>
            <a:ext cx="1933575" cy="95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25" name="Rectangle 28">
            <a:extLst>
              <a:ext uri="{FF2B5EF4-FFF2-40B4-BE49-F238E27FC236}">
                <a16:creationId xmlns:a16="http://schemas.microsoft.com/office/drawing/2014/main" id="{CC9E6F7E-3C00-4E39-857F-A31459F436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5413" y="496252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6" name="Rectangle 29">
            <a:extLst>
              <a:ext uri="{FF2B5EF4-FFF2-40B4-BE49-F238E27FC236}">
                <a16:creationId xmlns:a16="http://schemas.microsoft.com/office/drawing/2014/main" id="{A7A846C3-E4C7-4824-83DC-1B2B905DC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7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7" name="Rectangle 30">
            <a:extLst>
              <a:ext uri="{FF2B5EF4-FFF2-40B4-BE49-F238E27FC236}">
                <a16:creationId xmlns:a16="http://schemas.microsoft.com/office/drawing/2014/main" id="{22D7504B-D5A0-4B0E-85BB-4CD90B60BB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5033963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8" name="Rectangle 31">
            <a:extLst>
              <a:ext uri="{FF2B5EF4-FFF2-40B4-BE49-F238E27FC236}">
                <a16:creationId xmlns:a16="http://schemas.microsoft.com/office/drawing/2014/main" id="{4A34A828-3067-414F-9260-E358FA101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65438" y="538162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29" name="Line 33">
            <a:extLst>
              <a:ext uri="{FF2B5EF4-FFF2-40B4-BE49-F238E27FC236}">
                <a16:creationId xmlns:a16="http://schemas.microsoft.com/office/drawing/2014/main" id="{BEBCA1E8-CA8D-41F5-B9AD-D9E554E5029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835275" y="5227638"/>
            <a:ext cx="106363" cy="146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0" name="Text Box 35">
            <a:extLst>
              <a:ext uri="{FF2B5EF4-FFF2-40B4-BE49-F238E27FC236}">
                <a16:creationId xmlns:a16="http://schemas.microsoft.com/office/drawing/2014/main" id="{CAA6421B-9FF6-4124-8576-28649605AF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7638" y="4294188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6600"/>
                </a:solidFill>
              </a:rPr>
              <a:t>A</a:t>
            </a:r>
          </a:p>
        </p:txBody>
      </p:sp>
      <p:sp>
        <p:nvSpPr>
          <p:cNvPr id="111631" name="Text Box 36">
            <a:extLst>
              <a:ext uri="{FF2B5EF4-FFF2-40B4-BE49-F238E27FC236}">
                <a16:creationId xmlns:a16="http://schemas.microsoft.com/office/drawing/2014/main" id="{3A2EEAC6-8848-47D0-9D72-C60FFE4E4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8313" y="5280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>
                <a:solidFill>
                  <a:srgbClr val="000099"/>
                </a:solidFill>
              </a:rPr>
              <a:t>B</a:t>
            </a:r>
          </a:p>
        </p:txBody>
      </p:sp>
      <p:sp>
        <p:nvSpPr>
          <p:cNvPr id="111632" name="Text Box 40">
            <a:extLst>
              <a:ext uri="{FF2B5EF4-FFF2-40B4-BE49-F238E27FC236}">
                <a16:creationId xmlns:a16="http://schemas.microsoft.com/office/drawing/2014/main" id="{F588298D-F4D9-4431-AE1A-80A3513D8E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5675" y="4203700"/>
            <a:ext cx="26733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being transmitted</a:t>
            </a:r>
          </a:p>
        </p:txBody>
      </p:sp>
      <p:sp>
        <p:nvSpPr>
          <p:cNvPr id="111633" name="Line 41">
            <a:extLst>
              <a:ext uri="{FF2B5EF4-FFF2-40B4-BE49-F238E27FC236}">
                <a16:creationId xmlns:a16="http://schemas.microsoft.com/office/drawing/2014/main" id="{B62145A5-DD8C-4B98-A838-8018E23CC08E}"/>
              </a:ext>
            </a:extLst>
          </p:cNvPr>
          <p:cNvSpPr>
            <a:spLocks noChangeShapeType="1"/>
          </p:cNvSpPr>
          <p:nvPr/>
        </p:nvSpPr>
        <p:spPr bwMode="auto">
          <a:xfrm rot="10800000" flipV="1">
            <a:off x="4329113" y="4495800"/>
            <a:ext cx="681037" cy="56515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34" name="Rectangle 56">
            <a:extLst>
              <a:ext uri="{FF2B5EF4-FFF2-40B4-BE49-F238E27FC236}">
                <a16:creationId xmlns:a16="http://schemas.microsoft.com/office/drawing/2014/main" id="{83EF190B-8F18-45AC-9A8C-A21E5C442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9363" y="5032375"/>
            <a:ext cx="147637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5" name="Rectangle 57">
            <a:extLst>
              <a:ext uri="{FF2B5EF4-FFF2-40B4-BE49-F238E27FC236}">
                <a16:creationId xmlns:a16="http://schemas.microsoft.com/office/drawing/2014/main" id="{207CD4EA-5630-4F3F-862A-D994D265C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438" y="5035550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6" name="Rectangle 58">
            <a:extLst>
              <a:ext uri="{FF2B5EF4-FFF2-40B4-BE49-F238E27FC236}">
                <a16:creationId xmlns:a16="http://schemas.microsoft.com/office/drawing/2014/main" id="{857E5D1C-D34B-4161-8E29-0FEE2A3062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5032375"/>
            <a:ext cx="147637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7" name="Rectangle 59">
            <a:extLst>
              <a:ext uri="{FF2B5EF4-FFF2-40B4-BE49-F238E27FC236}">
                <a16:creationId xmlns:a16="http://schemas.microsoft.com/office/drawing/2014/main" id="{2E4C177B-B51F-400B-8519-F75CB08CE7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8825" y="5032375"/>
            <a:ext cx="147638" cy="200025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8" name="Rectangle 61">
            <a:extLst>
              <a:ext uri="{FF2B5EF4-FFF2-40B4-BE49-F238E27FC236}">
                <a16:creationId xmlns:a16="http://schemas.microsoft.com/office/drawing/2014/main" id="{8D6B219F-9746-462C-9A18-956A306AA0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33725" y="5033963"/>
            <a:ext cx="147638" cy="20002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39" name="Rectangle 62">
            <a:extLst>
              <a:ext uri="{FF2B5EF4-FFF2-40B4-BE49-F238E27FC236}">
                <a16:creationId xmlns:a16="http://schemas.microsoft.com/office/drawing/2014/main" id="{4C9857B7-54DB-49FE-AD96-FDAA1B8AAF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5150" y="5010150"/>
            <a:ext cx="1171575" cy="2428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solidFill>
                <a:srgbClr val="CC0000"/>
              </a:solidFill>
            </a:endParaRPr>
          </a:p>
        </p:txBody>
      </p:sp>
      <p:sp>
        <p:nvSpPr>
          <p:cNvPr id="111640" name="Line 63">
            <a:extLst>
              <a:ext uri="{FF2B5EF4-FFF2-40B4-BE49-F238E27FC236}">
                <a16:creationId xmlns:a16="http://schemas.microsoft.com/office/drawing/2014/main" id="{2EF796F2-6186-4EA2-89C9-A3759457502E}"/>
              </a:ext>
            </a:extLst>
          </p:cNvPr>
          <p:cNvSpPr>
            <a:spLocks noChangeShapeType="1"/>
          </p:cNvSpPr>
          <p:nvPr/>
        </p:nvSpPr>
        <p:spPr bwMode="auto">
          <a:xfrm rot="10800000">
            <a:off x="3092450" y="5502275"/>
            <a:ext cx="687388" cy="331788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1641" name="Text Box 64">
            <a:extLst>
              <a:ext uri="{FF2B5EF4-FFF2-40B4-BE49-F238E27FC236}">
                <a16:creationId xmlns:a16="http://schemas.microsoft.com/office/drawing/2014/main" id="{7BA035CD-6EE9-45EE-B7E9-C27453A64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5661025"/>
            <a:ext cx="1924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800">
                <a:solidFill>
                  <a:srgbClr val="CC0000"/>
                </a:solidFill>
              </a:rPr>
              <a:t>packet arriving to</a:t>
            </a:r>
          </a:p>
          <a:p>
            <a:r>
              <a:rPr lang="en-US" altLang="en-US" sz="1800">
                <a:solidFill>
                  <a:srgbClr val="CC0000"/>
                </a:solidFill>
              </a:rPr>
              <a:t>full buffer is </a:t>
            </a:r>
            <a:r>
              <a:rPr lang="en-US" altLang="en-US" sz="1800" i="1">
                <a:solidFill>
                  <a:srgbClr val="CC0000"/>
                </a:solidFill>
              </a:rPr>
              <a:t>lost</a:t>
            </a:r>
          </a:p>
        </p:txBody>
      </p:sp>
      <p:sp>
        <p:nvSpPr>
          <p:cNvPr id="111642" name="Text Box 65">
            <a:extLst>
              <a:ext uri="{FF2B5EF4-FFF2-40B4-BE49-F238E27FC236}">
                <a16:creationId xmlns:a16="http://schemas.microsoft.com/office/drawing/2014/main" id="{3042EA59-A543-4CC4-BD97-673F1BB8D5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1325" y="4022725"/>
            <a:ext cx="15684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1800">
                <a:solidFill>
                  <a:srgbClr val="CC0000"/>
                </a:solidFill>
              </a:rPr>
              <a:t>buffer </a:t>
            </a:r>
          </a:p>
          <a:p>
            <a:pPr algn="ctr"/>
            <a:r>
              <a:rPr lang="en-US" altLang="en-US" sz="1800">
                <a:solidFill>
                  <a:srgbClr val="CC0000"/>
                </a:solidFill>
              </a:rPr>
              <a:t>(waiting area)</a:t>
            </a:r>
          </a:p>
        </p:txBody>
      </p:sp>
      <p:sp>
        <p:nvSpPr>
          <p:cNvPr id="111643" name="Line 66">
            <a:extLst>
              <a:ext uri="{FF2B5EF4-FFF2-40B4-BE49-F238E27FC236}">
                <a16:creationId xmlns:a16="http://schemas.microsoft.com/office/drawing/2014/main" id="{0F33713D-195C-4797-A59C-8698DB206B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8500" y="4630738"/>
            <a:ext cx="0" cy="333375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11644" name="Picture 47" descr="underline_base">
            <a:extLst>
              <a:ext uri="{FF2B5EF4-FFF2-40B4-BE49-F238E27FC236}">
                <a16:creationId xmlns:a16="http://schemas.microsoft.com/office/drawing/2014/main" id="{33FCC352-43A2-4A85-9BAA-DD67A8A2D96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1645" name="Group 48">
            <a:extLst>
              <a:ext uri="{FF2B5EF4-FFF2-40B4-BE49-F238E27FC236}">
                <a16:creationId xmlns:a16="http://schemas.microsoft.com/office/drawing/2014/main" id="{2C0125AF-883A-49F8-B345-9147CE400870}"/>
              </a:ext>
            </a:extLst>
          </p:cNvPr>
          <p:cNvGrpSpPr>
            <a:grpSpLocks/>
          </p:cNvGrpSpPr>
          <p:nvPr/>
        </p:nvGrpSpPr>
        <p:grpSpPr bwMode="auto">
          <a:xfrm>
            <a:off x="1593850" y="4314825"/>
            <a:ext cx="820738" cy="688975"/>
            <a:chOff x="-44" y="1473"/>
            <a:chExt cx="981" cy="1105"/>
          </a:xfrm>
        </p:grpSpPr>
        <p:pic>
          <p:nvPicPr>
            <p:cNvPr id="111651" name="Picture 49" descr="desktop_computer_stylized_medium">
              <a:extLst>
                <a:ext uri="{FF2B5EF4-FFF2-40B4-BE49-F238E27FC236}">
                  <a16:creationId xmlns:a16="http://schemas.microsoft.com/office/drawing/2014/main" id="{5B780E51-DCCA-41EC-9685-C95B6FD4DF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2" name="Freeform 50">
              <a:extLst>
                <a:ext uri="{FF2B5EF4-FFF2-40B4-BE49-F238E27FC236}">
                  <a16:creationId xmlns:a16="http://schemas.microsoft.com/office/drawing/2014/main" id="{94B2AEF7-594B-4351-8601-E57020A36F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grpSp>
        <p:nvGrpSpPr>
          <p:cNvPr id="111646" name="Group 51">
            <a:extLst>
              <a:ext uri="{FF2B5EF4-FFF2-40B4-BE49-F238E27FC236}">
                <a16:creationId xmlns:a16="http://schemas.microsoft.com/office/drawing/2014/main" id="{B19ABD88-5DF1-4520-B9F0-6A42FF59BA77}"/>
              </a:ext>
            </a:extLst>
          </p:cNvPr>
          <p:cNvGrpSpPr>
            <a:grpSpLocks/>
          </p:cNvGrpSpPr>
          <p:nvPr/>
        </p:nvGrpSpPr>
        <p:grpSpPr bwMode="auto">
          <a:xfrm>
            <a:off x="1922463" y="5305425"/>
            <a:ext cx="820737" cy="688975"/>
            <a:chOff x="-44" y="1473"/>
            <a:chExt cx="981" cy="1105"/>
          </a:xfrm>
        </p:grpSpPr>
        <p:pic>
          <p:nvPicPr>
            <p:cNvPr id="111649" name="Picture 52" descr="desktop_computer_stylized_medium">
              <a:extLst>
                <a:ext uri="{FF2B5EF4-FFF2-40B4-BE49-F238E27FC236}">
                  <a16:creationId xmlns:a16="http://schemas.microsoft.com/office/drawing/2014/main" id="{6E8C3207-A6B1-4ACD-A7EC-7F1E7C93BC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650" name="Freeform 53">
              <a:extLst>
                <a:ext uri="{FF2B5EF4-FFF2-40B4-BE49-F238E27FC236}">
                  <a16:creationId xmlns:a16="http://schemas.microsoft.com/office/drawing/2014/main" id="{402127A6-A7E5-40E7-8242-53CE462F5F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32377 w 356"/>
                <a:gd name="T3" fmla="*/ 2307 h 368"/>
                <a:gd name="T4" fmla="*/ 38409 w 356"/>
                <a:gd name="T5" fmla="*/ 48069 h 368"/>
                <a:gd name="T6" fmla="*/ 8465 w 356"/>
                <a:gd name="T7" fmla="*/ 60116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sp>
        <p:nvSpPr>
          <p:cNvPr id="111647" name="Slide Number Placeholder 3">
            <a:extLst>
              <a:ext uri="{FF2B5EF4-FFF2-40B4-BE49-F238E27FC236}">
                <a16:creationId xmlns:a16="http://schemas.microsoft.com/office/drawing/2014/main" id="{42D6CB1C-C57D-48F0-94BF-6ABEC3DBF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3E66E43F-35F8-4A76-87DB-C7F670C66537}" type="slidenum">
              <a:rPr lang="en-US" altLang="en-US" sz="1200">
                <a:latin typeface="Tahoma" panose="020B0604030504040204" pitchFamily="34" charset="0"/>
              </a:rPr>
              <a:pPr/>
              <a:t>81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sp>
        <p:nvSpPr>
          <p:cNvPr id="111648" name="TextBox 1">
            <a:extLst>
              <a:ext uri="{FF2B5EF4-FFF2-40B4-BE49-F238E27FC236}">
                <a16:creationId xmlns:a16="http://schemas.microsoft.com/office/drawing/2014/main" id="{5525C694-DEC9-45BE-A6B6-107A37995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963" y="6402388"/>
            <a:ext cx="622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/>
              <a:t>* Check out the Java applet for an interactive animation on queuing and loss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Footer Placeholder 2">
            <a:extLst>
              <a:ext uri="{FF2B5EF4-FFF2-40B4-BE49-F238E27FC236}">
                <a16:creationId xmlns:a16="http://schemas.microsoft.com/office/drawing/2014/main" id="{8AF79454-CD73-4968-9FF6-60DF58C77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113666" name="AutoShape 327">
            <a:extLst>
              <a:ext uri="{FF2B5EF4-FFF2-40B4-BE49-F238E27FC236}">
                <a16:creationId xmlns:a16="http://schemas.microsoft.com/office/drawing/2014/main" id="{EC8B2E2F-3D01-409B-99E2-47407ED3A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638" y="3671888"/>
            <a:ext cx="500062" cy="581025"/>
          </a:xfrm>
          <a:prstGeom prst="can">
            <a:avLst>
              <a:gd name="adj" fmla="val 23491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grpSp>
        <p:nvGrpSpPr>
          <p:cNvPr id="113667" name="Group 64">
            <a:extLst>
              <a:ext uri="{FF2B5EF4-FFF2-40B4-BE49-F238E27FC236}">
                <a16:creationId xmlns:a16="http://schemas.microsoft.com/office/drawing/2014/main" id="{BC996C81-415B-4644-BA36-6A2EEDA36F93}"/>
              </a:ext>
            </a:extLst>
          </p:cNvPr>
          <p:cNvGrpSpPr>
            <a:grpSpLocks/>
          </p:cNvGrpSpPr>
          <p:nvPr/>
        </p:nvGrpSpPr>
        <p:grpSpPr bwMode="auto">
          <a:xfrm>
            <a:off x="974725" y="4071938"/>
            <a:ext cx="352425" cy="876300"/>
            <a:chOff x="4140" y="429"/>
            <a:chExt cx="1425" cy="2396"/>
          </a:xfrm>
        </p:grpSpPr>
        <p:sp>
          <p:nvSpPr>
            <p:cNvPr id="113713" name="Freeform 65">
              <a:extLst>
                <a:ext uri="{FF2B5EF4-FFF2-40B4-BE49-F238E27FC236}">
                  <a16:creationId xmlns:a16="http://schemas.microsoft.com/office/drawing/2014/main" id="{C695FCBC-CEBC-4402-B07F-CFC890B954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14" name="Rectangle 66">
              <a:extLst>
                <a:ext uri="{FF2B5EF4-FFF2-40B4-BE49-F238E27FC236}">
                  <a16:creationId xmlns:a16="http://schemas.microsoft.com/office/drawing/2014/main" id="{B1AC9D15-2B0D-4C08-A6E3-8CEBAD8BF7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15" name="Freeform 67">
              <a:extLst>
                <a:ext uri="{FF2B5EF4-FFF2-40B4-BE49-F238E27FC236}">
                  <a16:creationId xmlns:a16="http://schemas.microsoft.com/office/drawing/2014/main" id="{0B22B0D1-23EA-4B03-AB07-8E6557163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16" name="Freeform 68">
              <a:extLst>
                <a:ext uri="{FF2B5EF4-FFF2-40B4-BE49-F238E27FC236}">
                  <a16:creationId xmlns:a16="http://schemas.microsoft.com/office/drawing/2014/main" id="{1A58BC02-8EFF-48ED-BB2E-164EC5D15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17" name="Rectangle 69">
              <a:extLst>
                <a:ext uri="{FF2B5EF4-FFF2-40B4-BE49-F238E27FC236}">
                  <a16:creationId xmlns:a16="http://schemas.microsoft.com/office/drawing/2014/main" id="{0E5676C9-B382-4DF4-B157-E2669FA3E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3718" name="Group 70">
              <a:extLst>
                <a:ext uri="{FF2B5EF4-FFF2-40B4-BE49-F238E27FC236}">
                  <a16:creationId xmlns:a16="http://schemas.microsoft.com/office/drawing/2014/main" id="{45839241-4B45-4CC8-96E5-CDB69131EC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3743" name="AutoShape 71">
                <a:extLst>
                  <a:ext uri="{FF2B5EF4-FFF2-40B4-BE49-F238E27FC236}">
                    <a16:creationId xmlns:a16="http://schemas.microsoft.com/office/drawing/2014/main" id="{6D072EA3-910C-4B91-ABF0-343E7E177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44" name="AutoShape 72">
                <a:extLst>
                  <a:ext uri="{FF2B5EF4-FFF2-40B4-BE49-F238E27FC236}">
                    <a16:creationId xmlns:a16="http://schemas.microsoft.com/office/drawing/2014/main" id="{A266F747-C04E-4E7A-8F5D-07FF6D6A47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3719" name="Rectangle 73">
              <a:extLst>
                <a:ext uri="{FF2B5EF4-FFF2-40B4-BE49-F238E27FC236}">
                  <a16:creationId xmlns:a16="http://schemas.microsoft.com/office/drawing/2014/main" id="{40557608-9B6B-4190-9A0D-2465C3021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3720" name="Group 74">
              <a:extLst>
                <a:ext uri="{FF2B5EF4-FFF2-40B4-BE49-F238E27FC236}">
                  <a16:creationId xmlns:a16="http://schemas.microsoft.com/office/drawing/2014/main" id="{BA3CAFF9-22F6-4ECE-A016-0507FD1EEB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3741" name="AutoShape 75">
                <a:extLst>
                  <a:ext uri="{FF2B5EF4-FFF2-40B4-BE49-F238E27FC236}">
                    <a16:creationId xmlns:a16="http://schemas.microsoft.com/office/drawing/2014/main" id="{4F9EA846-3D5E-45D7-A2F4-BECC3F4175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42" name="AutoShape 76">
                <a:extLst>
                  <a:ext uri="{FF2B5EF4-FFF2-40B4-BE49-F238E27FC236}">
                    <a16:creationId xmlns:a16="http://schemas.microsoft.com/office/drawing/2014/main" id="{8DD92223-01EE-4758-B75C-6D13E5AAA7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3721" name="Rectangle 77">
              <a:extLst>
                <a:ext uri="{FF2B5EF4-FFF2-40B4-BE49-F238E27FC236}">
                  <a16:creationId xmlns:a16="http://schemas.microsoft.com/office/drawing/2014/main" id="{A94A4822-7382-481C-952A-2A5C972CE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22" name="Rectangle 78">
              <a:extLst>
                <a:ext uri="{FF2B5EF4-FFF2-40B4-BE49-F238E27FC236}">
                  <a16:creationId xmlns:a16="http://schemas.microsoft.com/office/drawing/2014/main" id="{7544F4B8-ABE0-4CF2-A8D0-FD89838C22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3723" name="Group 79">
              <a:extLst>
                <a:ext uri="{FF2B5EF4-FFF2-40B4-BE49-F238E27FC236}">
                  <a16:creationId xmlns:a16="http://schemas.microsoft.com/office/drawing/2014/main" id="{FBDDA393-9990-4372-9ABD-3761D51FD6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3739" name="AutoShape 80">
                <a:extLst>
                  <a:ext uri="{FF2B5EF4-FFF2-40B4-BE49-F238E27FC236}">
                    <a16:creationId xmlns:a16="http://schemas.microsoft.com/office/drawing/2014/main" id="{ED99128C-F9AE-4566-9235-A90471B69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40" name="AutoShape 81">
                <a:extLst>
                  <a:ext uri="{FF2B5EF4-FFF2-40B4-BE49-F238E27FC236}">
                    <a16:creationId xmlns:a16="http://schemas.microsoft.com/office/drawing/2014/main" id="{698417A0-D194-4761-949D-B787288F00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3724" name="Freeform 82">
              <a:extLst>
                <a:ext uri="{FF2B5EF4-FFF2-40B4-BE49-F238E27FC236}">
                  <a16:creationId xmlns:a16="http://schemas.microsoft.com/office/drawing/2014/main" id="{906234FE-78C6-4146-A9DF-5A4525C59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3725" name="Group 83">
              <a:extLst>
                <a:ext uri="{FF2B5EF4-FFF2-40B4-BE49-F238E27FC236}">
                  <a16:creationId xmlns:a16="http://schemas.microsoft.com/office/drawing/2014/main" id="{EC2AEAA6-8282-43F9-9B78-186D3AB6F1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3737" name="AutoShape 84">
                <a:extLst>
                  <a:ext uri="{FF2B5EF4-FFF2-40B4-BE49-F238E27FC236}">
                    <a16:creationId xmlns:a16="http://schemas.microsoft.com/office/drawing/2014/main" id="{034E8807-806E-4409-AD8B-0056FFD99F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8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38" name="AutoShape 85">
                <a:extLst>
                  <a:ext uri="{FF2B5EF4-FFF2-40B4-BE49-F238E27FC236}">
                    <a16:creationId xmlns:a16="http://schemas.microsoft.com/office/drawing/2014/main" id="{8EA3D36E-3F84-44C6-A920-4871CCF16D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3726" name="Rectangle 86">
              <a:extLst>
                <a:ext uri="{FF2B5EF4-FFF2-40B4-BE49-F238E27FC236}">
                  <a16:creationId xmlns:a16="http://schemas.microsoft.com/office/drawing/2014/main" id="{3BA13AA4-6BA8-4283-9D79-FAD8C06014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27" name="Freeform 87">
              <a:extLst>
                <a:ext uri="{FF2B5EF4-FFF2-40B4-BE49-F238E27FC236}">
                  <a16:creationId xmlns:a16="http://schemas.microsoft.com/office/drawing/2014/main" id="{6F270573-BA13-49AC-9443-972AF929C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28" name="Freeform 88">
              <a:extLst>
                <a:ext uri="{FF2B5EF4-FFF2-40B4-BE49-F238E27FC236}">
                  <a16:creationId xmlns:a16="http://schemas.microsoft.com/office/drawing/2014/main" id="{0A90F1E8-57B4-4206-A753-79E52DC37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29" name="Oval 89">
              <a:extLst>
                <a:ext uri="{FF2B5EF4-FFF2-40B4-BE49-F238E27FC236}">
                  <a16:creationId xmlns:a16="http://schemas.microsoft.com/office/drawing/2014/main" id="{8F38CC39-0235-466D-9640-BBE13806E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30" name="Freeform 90">
              <a:extLst>
                <a:ext uri="{FF2B5EF4-FFF2-40B4-BE49-F238E27FC236}">
                  <a16:creationId xmlns:a16="http://schemas.microsoft.com/office/drawing/2014/main" id="{4799FA60-6C10-468A-93F8-8E3265991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31" name="AutoShape 91">
              <a:extLst>
                <a:ext uri="{FF2B5EF4-FFF2-40B4-BE49-F238E27FC236}">
                  <a16:creationId xmlns:a16="http://schemas.microsoft.com/office/drawing/2014/main" id="{06D88E79-6A35-41AE-BFEF-FA70D427FC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32" name="AutoShape 92">
              <a:extLst>
                <a:ext uri="{FF2B5EF4-FFF2-40B4-BE49-F238E27FC236}">
                  <a16:creationId xmlns:a16="http://schemas.microsoft.com/office/drawing/2014/main" id="{04424DDE-6478-40D5-AC36-34AF8E1AF7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33" name="Oval 93">
              <a:extLst>
                <a:ext uri="{FF2B5EF4-FFF2-40B4-BE49-F238E27FC236}">
                  <a16:creationId xmlns:a16="http://schemas.microsoft.com/office/drawing/2014/main" id="{EF5D5793-2A5C-42BD-9545-FF0F36068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34" name="Oval 94">
              <a:extLst>
                <a:ext uri="{FF2B5EF4-FFF2-40B4-BE49-F238E27FC236}">
                  <a16:creationId xmlns:a16="http://schemas.microsoft.com/office/drawing/2014/main" id="{11BAA6EC-B188-408D-B49A-185D2569B0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3735" name="Oval 95">
              <a:extLst>
                <a:ext uri="{FF2B5EF4-FFF2-40B4-BE49-F238E27FC236}">
                  <a16:creationId xmlns:a16="http://schemas.microsoft.com/office/drawing/2014/main" id="{BB20A90A-5ECD-4EBF-8FDF-2332386400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36" name="Rectangle 96">
              <a:extLst>
                <a:ext uri="{FF2B5EF4-FFF2-40B4-BE49-F238E27FC236}">
                  <a16:creationId xmlns:a16="http://schemas.microsoft.com/office/drawing/2014/main" id="{EB147326-CAB5-497D-8082-E66ADAB528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13668" name="Group 61">
            <a:extLst>
              <a:ext uri="{FF2B5EF4-FFF2-40B4-BE49-F238E27FC236}">
                <a16:creationId xmlns:a16="http://schemas.microsoft.com/office/drawing/2014/main" id="{1EE6C7DF-7320-4D11-8231-DF3DD18F18E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948613" y="4133850"/>
            <a:ext cx="1192212" cy="1171575"/>
            <a:chOff x="-44" y="1473"/>
            <a:chExt cx="981" cy="1105"/>
          </a:xfrm>
        </p:grpSpPr>
        <p:pic>
          <p:nvPicPr>
            <p:cNvPr id="113711" name="Picture 62" descr="desktop_computer_stylized_medium">
              <a:extLst>
                <a:ext uri="{FF2B5EF4-FFF2-40B4-BE49-F238E27FC236}">
                  <a16:creationId xmlns:a16="http://schemas.microsoft.com/office/drawing/2014/main" id="{B57BE08D-CC46-4C76-AFA7-262B3C27B7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3712" name="Freeform 63">
              <a:extLst>
                <a:ext uri="{FF2B5EF4-FFF2-40B4-BE49-F238E27FC236}">
                  <a16:creationId xmlns:a16="http://schemas.microsoft.com/office/drawing/2014/main" id="{AB16619D-BB37-4191-907A-B230620CD1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13669" name="Rectangle 2">
            <a:extLst>
              <a:ext uri="{FF2B5EF4-FFF2-40B4-BE49-F238E27FC236}">
                <a16:creationId xmlns:a16="http://schemas.microsoft.com/office/drawing/2014/main" id="{04C9329B-7CBA-4B4D-95D2-37032105149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47663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Throughput</a:t>
            </a:r>
          </a:p>
        </p:txBody>
      </p:sp>
      <p:sp>
        <p:nvSpPr>
          <p:cNvPr id="113670" name="Rectangle 3">
            <a:extLst>
              <a:ext uri="{FF2B5EF4-FFF2-40B4-BE49-F238E27FC236}">
                <a16:creationId xmlns:a16="http://schemas.microsoft.com/office/drawing/2014/main" id="{3797A167-ED51-4530-8E03-88990A5F5C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7772400" cy="1779588"/>
          </a:xfrm>
        </p:spPr>
        <p:txBody>
          <a:bodyPr/>
          <a:lstStyle/>
          <a:p>
            <a:pPr marL="287338" indent="-287338" eaLnBrk="1" hangingPunct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throughput:</a:t>
            </a:r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 rate (bits/time unit) at which bits transferred between sender/receiver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instantaneous:</a:t>
            </a:r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 rate at given point in time</a:t>
            </a:r>
          </a:p>
          <a:p>
            <a:pPr marL="682625" lvl="1" indent="-225425" eaLnBrk="1" hangingPunct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average:</a:t>
            </a:r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 rate over longer period of time</a:t>
            </a:r>
          </a:p>
        </p:txBody>
      </p:sp>
      <p:sp>
        <p:nvSpPr>
          <p:cNvPr id="113671" name="Text Box 325">
            <a:extLst>
              <a:ext uri="{FF2B5EF4-FFF2-40B4-BE49-F238E27FC236}">
                <a16:creationId xmlns:a16="http://schemas.microsoft.com/office/drawing/2014/main" id="{52000CA6-EB3D-4ACF-9B1B-B6C4EBACB6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787" y="5043488"/>
            <a:ext cx="1891865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server, with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file of F bits 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to send to client</a:t>
            </a:r>
          </a:p>
        </p:txBody>
      </p:sp>
      <p:sp>
        <p:nvSpPr>
          <p:cNvPr id="113672" name="Text Box 328">
            <a:extLst>
              <a:ext uri="{FF2B5EF4-FFF2-40B4-BE49-F238E27FC236}">
                <a16:creationId xmlns:a16="http://schemas.microsoft.com/office/drawing/2014/main" id="{7C7A4FED-9901-4D48-9846-852850E63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4475" y="5040313"/>
            <a:ext cx="1430338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 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3673" name="Text Box 329">
            <a:extLst>
              <a:ext uri="{FF2B5EF4-FFF2-40B4-BE49-F238E27FC236}">
                <a16:creationId xmlns:a16="http://schemas.microsoft.com/office/drawing/2014/main" id="{FDD87EE4-9B3C-4B9E-9BF3-7945FAEAFD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3088" y="5048250"/>
            <a:ext cx="1430337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link capacity</a:t>
            </a:r>
          </a:p>
          <a:p>
            <a:pPr algn="ctr">
              <a:lnSpc>
                <a:spcPct val="85000"/>
              </a:lnSpc>
            </a:pPr>
            <a:r>
              <a:rPr lang="en-US" altLang="en-US" sz="2000">
                <a:latin typeface="Gill Sans MT" panose="020B0502020104020203" pitchFamily="34" charset="0"/>
              </a:rPr>
              <a:t> R</a:t>
            </a:r>
            <a:r>
              <a:rPr lang="en-US" altLang="en-US" sz="2800" baseline="-25000">
                <a:latin typeface="Gill Sans MT" panose="020B0502020104020203" pitchFamily="34" charset="0"/>
              </a:rPr>
              <a:t>c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3674" name="Line 337">
            <a:extLst>
              <a:ext uri="{FF2B5EF4-FFF2-40B4-BE49-F238E27FC236}">
                <a16:creationId xmlns:a16="http://schemas.microsoft.com/office/drawing/2014/main" id="{E727A82D-22A2-4263-AA7D-9410E7AF720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997200" y="4806950"/>
            <a:ext cx="282575" cy="303213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3675" name="Line 347">
            <a:extLst>
              <a:ext uri="{FF2B5EF4-FFF2-40B4-BE49-F238E27FC236}">
                <a16:creationId xmlns:a16="http://schemas.microsoft.com/office/drawing/2014/main" id="{03D8293D-AC37-4B10-9430-38DB1270D0C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119813" y="4876800"/>
            <a:ext cx="193675" cy="203200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3676" name="Line 352">
            <a:extLst>
              <a:ext uri="{FF2B5EF4-FFF2-40B4-BE49-F238E27FC236}">
                <a16:creationId xmlns:a16="http://schemas.microsoft.com/office/drawing/2014/main" id="{085D4884-3E4D-42BE-9DD7-0F12AEAFB90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01688" y="4716463"/>
            <a:ext cx="11112" cy="411162"/>
          </a:xfrm>
          <a:prstGeom prst="line">
            <a:avLst/>
          </a:prstGeom>
          <a:noFill/>
          <a:ln w="9525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3677" name="Line 321">
            <a:extLst>
              <a:ext uri="{FF2B5EF4-FFF2-40B4-BE49-F238E27FC236}">
                <a16:creationId xmlns:a16="http://schemas.microsoft.com/office/drawing/2014/main" id="{05814DA4-1626-45F4-B935-259442018D0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41450" y="4530725"/>
            <a:ext cx="63166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113678" name="Group 246">
            <a:extLst>
              <a:ext uri="{FF2B5EF4-FFF2-40B4-BE49-F238E27FC236}">
                <a16:creationId xmlns:a16="http://schemas.microsoft.com/office/drawing/2014/main" id="{C89B2F58-4419-4A76-952F-9061556FCAF0}"/>
              </a:ext>
            </a:extLst>
          </p:cNvPr>
          <p:cNvGrpSpPr>
            <a:grpSpLocks/>
          </p:cNvGrpSpPr>
          <p:nvPr/>
        </p:nvGrpSpPr>
        <p:grpSpPr bwMode="auto">
          <a:xfrm>
            <a:off x="3806825" y="4394200"/>
            <a:ext cx="1055688" cy="360363"/>
            <a:chOff x="3600" y="219"/>
            <a:chExt cx="360" cy="175"/>
          </a:xfrm>
        </p:grpSpPr>
        <p:sp>
          <p:nvSpPr>
            <p:cNvPr id="113698" name="Oval 247">
              <a:extLst>
                <a:ext uri="{FF2B5EF4-FFF2-40B4-BE49-F238E27FC236}">
                  <a16:creationId xmlns:a16="http://schemas.microsoft.com/office/drawing/2014/main" id="{3E906499-F6AF-4752-B4C1-491B34C43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97"/>
              <a:ext cx="357" cy="97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699" name="Line 248">
              <a:extLst>
                <a:ext uri="{FF2B5EF4-FFF2-40B4-BE49-F238E27FC236}">
                  <a16:creationId xmlns:a16="http://schemas.microsoft.com/office/drawing/2014/main" id="{A0B06DB0-07D9-4D6A-9B24-60BB33C809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3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00" name="Line 249">
              <a:extLst>
                <a:ext uri="{FF2B5EF4-FFF2-40B4-BE49-F238E27FC236}">
                  <a16:creationId xmlns:a16="http://schemas.microsoft.com/office/drawing/2014/main" id="{D9850452-0434-49C7-AE39-A53D2B03F8B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0" y="289"/>
              <a:ext cx="0" cy="6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3701" name="Rectangle 250">
              <a:extLst>
                <a:ext uri="{FF2B5EF4-FFF2-40B4-BE49-F238E27FC236}">
                  <a16:creationId xmlns:a16="http://schemas.microsoft.com/office/drawing/2014/main" id="{B7DD0B60-D3F1-4362-B4BD-80035DC2A1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3" y="289"/>
              <a:ext cx="354" cy="5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3702" name="Oval 251">
              <a:extLst>
                <a:ext uri="{FF2B5EF4-FFF2-40B4-BE49-F238E27FC236}">
                  <a16:creationId xmlns:a16="http://schemas.microsoft.com/office/drawing/2014/main" id="{E5714436-B529-4D45-87AC-F5D05E169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0" y="219"/>
              <a:ext cx="357" cy="113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3703" name="Group 252">
              <a:extLst>
                <a:ext uri="{FF2B5EF4-FFF2-40B4-BE49-F238E27FC236}">
                  <a16:creationId xmlns:a16="http://schemas.microsoft.com/office/drawing/2014/main" id="{498C5BEC-4ED7-4A8B-96CB-95F4E8E4D9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86" y="244"/>
              <a:ext cx="177" cy="66"/>
              <a:chOff x="2848" y="848"/>
              <a:chExt cx="140" cy="98"/>
            </a:xfrm>
          </p:grpSpPr>
          <p:sp>
            <p:nvSpPr>
              <p:cNvPr id="113708" name="Line 253">
                <a:extLst>
                  <a:ext uri="{FF2B5EF4-FFF2-40B4-BE49-F238E27FC236}">
                    <a16:creationId xmlns:a16="http://schemas.microsoft.com/office/drawing/2014/main" id="{3785BBBA-9DB7-4235-B96E-13CF0B8852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09" name="Line 254">
                <a:extLst>
                  <a:ext uri="{FF2B5EF4-FFF2-40B4-BE49-F238E27FC236}">
                    <a16:creationId xmlns:a16="http://schemas.microsoft.com/office/drawing/2014/main" id="{AE6EF930-F397-42C0-B84A-9B67EECF5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10" name="Line 255">
                <a:extLst>
                  <a:ext uri="{FF2B5EF4-FFF2-40B4-BE49-F238E27FC236}">
                    <a16:creationId xmlns:a16="http://schemas.microsoft.com/office/drawing/2014/main" id="{63744CE9-F096-474D-9A8A-6742146DCB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grpSp>
          <p:nvGrpSpPr>
            <p:cNvPr id="113704" name="Group 256">
              <a:extLst>
                <a:ext uri="{FF2B5EF4-FFF2-40B4-BE49-F238E27FC236}">
                  <a16:creationId xmlns:a16="http://schemas.microsoft.com/office/drawing/2014/main" id="{3420CAE6-2A4E-4808-8B2F-EE75956FE688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686" y="243"/>
              <a:ext cx="177" cy="66"/>
              <a:chOff x="2848" y="848"/>
              <a:chExt cx="140" cy="98"/>
            </a:xfrm>
          </p:grpSpPr>
          <p:sp>
            <p:nvSpPr>
              <p:cNvPr id="113705" name="Line 257">
                <a:extLst>
                  <a:ext uri="{FF2B5EF4-FFF2-40B4-BE49-F238E27FC236}">
                    <a16:creationId xmlns:a16="http://schemas.microsoft.com/office/drawing/2014/main" id="{87ED07D2-5695-45C9-8B6A-142452BA7B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848" y="848"/>
                <a:ext cx="50" cy="2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06" name="Line 258">
                <a:extLst>
                  <a:ext uri="{FF2B5EF4-FFF2-40B4-BE49-F238E27FC236}">
                    <a16:creationId xmlns:a16="http://schemas.microsoft.com/office/drawing/2014/main" id="{2C7CC8D7-8B2B-429C-B2C5-A9064E08EE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44" y="946"/>
                <a:ext cx="44" cy="0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3707" name="Line 259">
                <a:extLst>
                  <a:ext uri="{FF2B5EF4-FFF2-40B4-BE49-F238E27FC236}">
                    <a16:creationId xmlns:a16="http://schemas.microsoft.com/office/drawing/2014/main" id="{F6A291BF-0AA4-485E-AA35-4E93D51640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94" y="850"/>
                <a:ext cx="52" cy="9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</p:grpSp>
      <p:sp>
        <p:nvSpPr>
          <p:cNvPr id="113679" name="AutoShape 350">
            <a:extLst>
              <a:ext uri="{FF2B5EF4-FFF2-40B4-BE49-F238E27FC236}">
                <a16:creationId xmlns:a16="http://schemas.microsoft.com/office/drawing/2014/main" id="{12A71308-EC64-4BB4-AB50-DB64B979F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86625" y="4325938"/>
            <a:ext cx="889000" cy="485775"/>
          </a:xfrm>
          <a:prstGeom prst="rightArrow">
            <a:avLst>
              <a:gd name="adj1" fmla="val 50000"/>
              <a:gd name="adj2" fmla="val 45752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grpSp>
        <p:nvGrpSpPr>
          <p:cNvPr id="113680" name="Group 335">
            <a:extLst>
              <a:ext uri="{FF2B5EF4-FFF2-40B4-BE49-F238E27FC236}">
                <a16:creationId xmlns:a16="http://schemas.microsoft.com/office/drawing/2014/main" id="{48F5689C-5779-42D6-B12E-F3A3F0992530}"/>
              </a:ext>
            </a:extLst>
          </p:cNvPr>
          <p:cNvGrpSpPr>
            <a:grpSpLocks/>
          </p:cNvGrpSpPr>
          <p:nvPr/>
        </p:nvGrpSpPr>
        <p:grpSpPr bwMode="auto">
          <a:xfrm>
            <a:off x="1404938" y="4360863"/>
            <a:ext cx="2322512" cy="392112"/>
            <a:chOff x="2249" y="3430"/>
            <a:chExt cx="1389" cy="256"/>
          </a:xfrm>
        </p:grpSpPr>
        <p:sp>
          <p:nvSpPr>
            <p:cNvPr id="255309" name="Oval 333">
              <a:extLst>
                <a:ext uri="{FF2B5EF4-FFF2-40B4-BE49-F238E27FC236}">
                  <a16:creationId xmlns:a16="http://schemas.microsoft.com/office/drawing/2014/main" id="{5D72F40B-5DCB-4CCF-B556-44652D9C0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08" name="Rectangle 332">
              <a:extLst>
                <a:ext uri="{FF2B5EF4-FFF2-40B4-BE49-F238E27FC236}">
                  <a16:creationId xmlns:a16="http://schemas.microsoft.com/office/drawing/2014/main" id="{9DD422EB-4351-478D-A0CA-883461A600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6" name="Oval 331">
              <a:extLst>
                <a:ext uri="{FF2B5EF4-FFF2-40B4-BE49-F238E27FC236}">
                  <a16:creationId xmlns:a16="http://schemas.microsoft.com/office/drawing/2014/main" id="{C9CD6165-BB16-46F6-9245-3DCC0C1CA9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255310" name="Rectangle 334">
              <a:extLst>
                <a:ext uri="{FF2B5EF4-FFF2-40B4-BE49-F238E27FC236}">
                  <a16:creationId xmlns:a16="http://schemas.microsoft.com/office/drawing/2014/main" id="{249BC058-8477-40FB-BC3C-215A666F3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13681" name="Group 341">
            <a:extLst>
              <a:ext uri="{FF2B5EF4-FFF2-40B4-BE49-F238E27FC236}">
                <a16:creationId xmlns:a16="http://schemas.microsoft.com/office/drawing/2014/main" id="{69A27A92-93D6-42FF-A5BB-F41A1664A109}"/>
              </a:ext>
            </a:extLst>
          </p:cNvPr>
          <p:cNvGrpSpPr>
            <a:grpSpLocks/>
          </p:cNvGrpSpPr>
          <p:nvPr/>
        </p:nvGrpSpPr>
        <p:grpSpPr bwMode="auto">
          <a:xfrm>
            <a:off x="4910138" y="4248150"/>
            <a:ext cx="2801937" cy="581025"/>
            <a:chOff x="2249" y="3430"/>
            <a:chExt cx="1389" cy="256"/>
          </a:xfrm>
        </p:grpSpPr>
        <p:sp>
          <p:nvSpPr>
            <p:cNvPr id="255318" name="Oval 342">
              <a:extLst>
                <a:ext uri="{FF2B5EF4-FFF2-40B4-BE49-F238E27FC236}">
                  <a16:creationId xmlns:a16="http://schemas.microsoft.com/office/drawing/2014/main" id="{D75EAFA3-1E09-4924-B96D-5CDFCC532C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5319" name="Rectangle 343">
              <a:extLst>
                <a:ext uri="{FF2B5EF4-FFF2-40B4-BE49-F238E27FC236}">
                  <a16:creationId xmlns:a16="http://schemas.microsoft.com/office/drawing/2014/main" id="{7012D989-2B16-433F-A2B7-ECC0DA60A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3692" name="Oval 344">
              <a:extLst>
                <a:ext uri="{FF2B5EF4-FFF2-40B4-BE49-F238E27FC236}">
                  <a16:creationId xmlns:a16="http://schemas.microsoft.com/office/drawing/2014/main" id="{B3E875F4-288F-4E40-9328-5DDB4DC2EC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255321" name="Rectangle 345">
              <a:extLst>
                <a:ext uri="{FF2B5EF4-FFF2-40B4-BE49-F238E27FC236}">
                  <a16:creationId xmlns:a16="http://schemas.microsoft.com/office/drawing/2014/main" id="{80D8E9C3-C185-4344-B3EF-94F514E54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6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</p:grpSp>
      <p:grpSp>
        <p:nvGrpSpPr>
          <p:cNvPr id="13" name="Group 99">
            <a:extLst>
              <a:ext uri="{FF2B5EF4-FFF2-40B4-BE49-F238E27FC236}">
                <a16:creationId xmlns:a16="http://schemas.microsoft.com/office/drawing/2014/main" id="{CB281774-DA16-4543-ADFF-9A9E5101AD1F}"/>
              </a:ext>
            </a:extLst>
          </p:cNvPr>
          <p:cNvGrpSpPr>
            <a:grpSpLocks/>
          </p:cNvGrpSpPr>
          <p:nvPr/>
        </p:nvGrpSpPr>
        <p:grpSpPr bwMode="auto">
          <a:xfrm>
            <a:off x="239713" y="5111753"/>
            <a:ext cx="8235950" cy="906463"/>
            <a:chOff x="0" y="3803"/>
            <a:chExt cx="5188" cy="571"/>
          </a:xfrm>
        </p:grpSpPr>
        <p:sp>
          <p:nvSpPr>
            <p:cNvPr id="113687" name="Text Box 353">
              <a:extLst>
                <a:ext uri="{FF2B5EF4-FFF2-40B4-BE49-F238E27FC236}">
                  <a16:creationId xmlns:a16="http://schemas.microsoft.com/office/drawing/2014/main" id="{A23D786D-64CA-40B3-AC88-24312D903D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821"/>
              <a:ext cx="1461" cy="5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server sends bits 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(fluid) into pipe</a:t>
              </a:r>
            </a:p>
            <a:p>
              <a:pPr algn="ctr">
                <a:lnSpc>
                  <a:spcPct val="85000"/>
                </a:lnSpc>
              </a:pPr>
              <a:endParaRPr lang="en-US" altLang="en-US" sz="2000">
                <a:latin typeface="Gill Sans MT" panose="020B0502020104020203" pitchFamily="34" charset="0"/>
              </a:endParaRPr>
            </a:p>
          </p:txBody>
        </p:sp>
        <p:sp>
          <p:nvSpPr>
            <p:cNvPr id="113688" name="Text Box 336">
              <a:extLst>
                <a:ext uri="{FF2B5EF4-FFF2-40B4-BE49-F238E27FC236}">
                  <a16:creationId xmlns:a16="http://schemas.microsoft.com/office/drawing/2014/main" id="{5A4116B1-FF11-46A6-8C5A-5A045B2376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73" y="3803"/>
              <a:ext cx="1769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</a:t>
              </a:r>
              <a:r>
                <a:rPr lang="en-US" altLang="en-US" sz="2000" i="1">
                  <a:latin typeface="Gill Sans MT" panose="020B0502020104020203" pitchFamily="34" charset="0"/>
                </a:rPr>
                <a:t>R</a:t>
              </a:r>
              <a:r>
                <a:rPr lang="en-US" altLang="en-US" sz="2800" i="1" baseline="-25000">
                  <a:latin typeface="Gill Sans MT" panose="020B0502020104020203" pitchFamily="34" charset="0"/>
                </a:rPr>
                <a:t>s</a:t>
              </a:r>
              <a:r>
                <a:rPr lang="en-US" altLang="en-US" sz="2000" i="1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bits/sec)</a:t>
              </a:r>
            </a:p>
          </p:txBody>
        </p:sp>
        <p:sp>
          <p:nvSpPr>
            <p:cNvPr id="113689" name="Text Box 346">
              <a:extLst>
                <a:ext uri="{FF2B5EF4-FFF2-40B4-BE49-F238E27FC236}">
                  <a16:creationId xmlns:a16="http://schemas.microsoft.com/office/drawing/2014/main" id="{7BBCD8A2-2A79-4183-8F3E-83F3D46633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8" y="3812"/>
              <a:ext cx="1860" cy="5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 pipe that can carry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>
                  <a:latin typeface="Gill Sans MT" panose="020B0502020104020203" pitchFamily="34" charset="0"/>
                </a:rPr>
                <a:t>fluid at rate</a:t>
              </a:r>
            </a:p>
            <a:p>
              <a:pPr algn="ctr">
                <a:lnSpc>
                  <a:spcPct val="85000"/>
                </a:lnSpc>
              </a:pPr>
              <a:r>
                <a:rPr lang="en-US" altLang="en-US" sz="2000" i="1">
                  <a:latin typeface="Gill Sans MT" panose="020B0502020104020203" pitchFamily="34" charset="0"/>
                </a:rPr>
                <a:t> R</a:t>
              </a:r>
              <a:r>
                <a:rPr lang="en-US" altLang="en-US" sz="2800" i="1" baseline="-25000">
                  <a:latin typeface="Gill Sans MT" panose="020B0502020104020203" pitchFamily="34" charset="0"/>
                </a:rPr>
                <a:t>c</a:t>
              </a:r>
              <a:r>
                <a:rPr lang="en-US" altLang="en-US" sz="2000" i="1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bits/sec)</a:t>
              </a:r>
            </a:p>
          </p:txBody>
        </p:sp>
      </p:grpSp>
      <p:pic>
        <p:nvPicPr>
          <p:cNvPr id="113683" name="Picture 60" descr="underline_base">
            <a:extLst>
              <a:ext uri="{FF2B5EF4-FFF2-40B4-BE49-F238E27FC236}">
                <a16:creationId xmlns:a16="http://schemas.microsoft.com/office/drawing/2014/main" id="{89C251A7-24D0-4D5E-9C1F-A0B53AF8EA9A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13" y="931863"/>
            <a:ext cx="2913062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3684" name="AutoShape 351">
            <a:extLst>
              <a:ext uri="{FF2B5EF4-FFF2-40B4-BE49-F238E27FC236}">
                <a16:creationId xmlns:a16="http://schemas.microsoft.com/office/drawing/2014/main" id="{02042E2F-2AE2-492B-87A4-AFFE9F784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2213" y="4308475"/>
            <a:ext cx="1279525" cy="485775"/>
          </a:xfrm>
          <a:prstGeom prst="rightArrow">
            <a:avLst>
              <a:gd name="adj1" fmla="val 50000"/>
              <a:gd name="adj2" fmla="val 6585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113685" name="AutoShape 349">
            <a:extLst>
              <a:ext uri="{FF2B5EF4-FFF2-40B4-BE49-F238E27FC236}">
                <a16:creationId xmlns:a16="http://schemas.microsoft.com/office/drawing/2014/main" id="{FDC773E4-ACA8-4A21-9C33-9CA47A6655E5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08000" y="4064000"/>
            <a:ext cx="974725" cy="720725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3686" name="Slide Number Placeholder 3">
            <a:extLst>
              <a:ext uri="{FF2B5EF4-FFF2-40B4-BE49-F238E27FC236}">
                <a16:creationId xmlns:a16="http://schemas.microsoft.com/office/drawing/2014/main" id="{7C4B1CD2-0E19-40C8-915B-6DEFC739E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03EC6204-1C38-4C5A-8DE6-68BF2A7CB988}" type="slidenum">
              <a:rPr lang="en-US" altLang="en-US" sz="1200">
                <a:latin typeface="Gill Sans MT" panose="020B0502020104020203" pitchFamily="34" charset="0"/>
              </a:rPr>
              <a:pPr/>
              <a:t>82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roup 347">
            <a:extLst>
              <a:ext uri="{FF2B5EF4-FFF2-40B4-BE49-F238E27FC236}">
                <a16:creationId xmlns:a16="http://schemas.microsoft.com/office/drawing/2014/main" id="{A48F985C-2147-419D-BB37-9CA6F6BBC93C}"/>
              </a:ext>
            </a:extLst>
          </p:cNvPr>
          <p:cNvGrpSpPr>
            <a:grpSpLocks/>
          </p:cNvGrpSpPr>
          <p:nvPr/>
        </p:nvGrpSpPr>
        <p:grpSpPr bwMode="auto">
          <a:xfrm>
            <a:off x="4305300" y="4449763"/>
            <a:ext cx="912813" cy="415925"/>
            <a:chOff x="1871277" y="1576300"/>
            <a:chExt cx="1128371" cy="437861"/>
          </a:xfrm>
        </p:grpSpPr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E2D0420-7A7D-4270-9156-281027D6B14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039AB292-D455-4F9A-92BB-5A88C82F746C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4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60" name="Oval 159">
              <a:extLst>
                <a:ext uri="{FF2B5EF4-FFF2-40B4-BE49-F238E27FC236}">
                  <a16:creationId xmlns:a16="http://schemas.microsoft.com/office/drawing/2014/main" id="{A1D2D267-68C1-4AF9-BEAF-087ADDC8BE2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61" name="Freeform 160">
              <a:extLst>
                <a:ext uri="{FF2B5EF4-FFF2-40B4-BE49-F238E27FC236}">
                  <a16:creationId xmlns:a16="http://schemas.microsoft.com/office/drawing/2014/main" id="{1C0852CB-2CE0-405D-9DBB-0E50A150952D}"/>
                </a:ext>
              </a:extLst>
            </p:cNvPr>
            <p:cNvSpPr/>
            <p:nvPr/>
          </p:nvSpPr>
          <p:spPr bwMode="auto">
            <a:xfrm>
              <a:off x="2159748" y="1673231"/>
              <a:ext cx="547504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62" name="Freeform 161">
              <a:extLst>
                <a:ext uri="{FF2B5EF4-FFF2-40B4-BE49-F238E27FC236}">
                  <a16:creationId xmlns:a16="http://schemas.microsoft.com/office/drawing/2014/main" id="{C7C99C5B-7EE8-40B0-B398-259386AC0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63" name="Freeform 162">
              <a:extLst>
                <a:ext uri="{FF2B5EF4-FFF2-40B4-BE49-F238E27FC236}">
                  <a16:creationId xmlns:a16="http://schemas.microsoft.com/office/drawing/2014/main" id="{181D5B1A-FD8E-47A8-8042-1B35F4CB4F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64" name="Freeform 163">
              <a:extLst>
                <a:ext uri="{FF2B5EF4-FFF2-40B4-BE49-F238E27FC236}">
                  <a16:creationId xmlns:a16="http://schemas.microsoft.com/office/drawing/2014/main" id="{6365B24C-C9C7-4DCF-8D6E-4D438DBA4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C51A52C7-C08A-4D6F-B54E-1FFA58DF5750}"/>
                </a:ext>
              </a:extLst>
            </p:cNvPr>
            <p:cNvCxnSpPr>
              <a:cxnSpLocks noChangeShapeType="1"/>
              <a:endCxn id="16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040F39F7-6069-4299-92AC-9D80873119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4690" name="Group 347">
            <a:extLst>
              <a:ext uri="{FF2B5EF4-FFF2-40B4-BE49-F238E27FC236}">
                <a16:creationId xmlns:a16="http://schemas.microsoft.com/office/drawing/2014/main" id="{F32F439D-1E69-4E86-BBC0-188198CB6D02}"/>
              </a:ext>
            </a:extLst>
          </p:cNvPr>
          <p:cNvGrpSpPr>
            <a:grpSpLocks/>
          </p:cNvGrpSpPr>
          <p:nvPr/>
        </p:nvGrpSpPr>
        <p:grpSpPr bwMode="auto">
          <a:xfrm>
            <a:off x="4259263" y="2581275"/>
            <a:ext cx="911225" cy="415925"/>
            <a:chOff x="1871277" y="1576300"/>
            <a:chExt cx="1128371" cy="437861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3D7C822C-AB00-4CC4-AA98-9D9E32CF8F7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BACBA163-39C1-4421-9691-42ADC1A75810}"/>
                </a:ext>
              </a:extLst>
            </p:cNvPr>
            <p:cNvSpPr/>
            <p:nvPr/>
          </p:nvSpPr>
          <p:spPr bwMode="auto">
            <a:xfrm>
              <a:off x="1871277" y="1740080"/>
              <a:ext cx="1128371" cy="115315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CF3B2780-7E47-48B5-8698-FAF09EFA9D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51" name="Freeform 150">
              <a:extLst>
                <a:ext uri="{FF2B5EF4-FFF2-40B4-BE49-F238E27FC236}">
                  <a16:creationId xmlns:a16="http://schemas.microsoft.com/office/drawing/2014/main" id="{71A6278B-FF23-44B7-A991-FA44CF8D35C1}"/>
                </a:ext>
              </a:extLst>
            </p:cNvPr>
            <p:cNvSpPr/>
            <p:nvPr/>
          </p:nvSpPr>
          <p:spPr bwMode="auto">
            <a:xfrm>
              <a:off x="2160249" y="1673231"/>
              <a:ext cx="548460" cy="160438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152" name="Freeform 151">
              <a:extLst>
                <a:ext uri="{FF2B5EF4-FFF2-40B4-BE49-F238E27FC236}">
                  <a16:creationId xmlns:a16="http://schemas.microsoft.com/office/drawing/2014/main" id="{D2895BE4-8D01-462A-B09E-E531499C8F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53" name="Freeform 152">
              <a:extLst>
                <a:ext uri="{FF2B5EF4-FFF2-40B4-BE49-F238E27FC236}">
                  <a16:creationId xmlns:a16="http://schemas.microsoft.com/office/drawing/2014/main" id="{733BFF64-FD9D-4881-BB7A-865396EFA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54" name="Freeform 153">
              <a:extLst>
                <a:ext uri="{FF2B5EF4-FFF2-40B4-BE49-F238E27FC236}">
                  <a16:creationId xmlns:a16="http://schemas.microsoft.com/office/drawing/2014/main" id="{CFF3E41F-4CFD-4DA6-8168-157AA4FFC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BE253160-69CC-4101-899F-5B8AD43844F5}"/>
                </a:ext>
              </a:extLst>
            </p:cNvPr>
            <p:cNvCxnSpPr>
              <a:cxnSpLocks noChangeShapeType="1"/>
              <a:endCxn id="150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991E2511-53B6-4EB7-B7D1-DE67CA5C4B9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14691" name="Footer Placeholder 2">
            <a:extLst>
              <a:ext uri="{FF2B5EF4-FFF2-40B4-BE49-F238E27FC236}">
                <a16:creationId xmlns:a16="http://schemas.microsoft.com/office/drawing/2014/main" id="{A8AFEB41-4001-4DBA-B92C-2803BAC23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14692" name="Picture 208" descr="underline_base">
            <a:extLst>
              <a:ext uri="{FF2B5EF4-FFF2-40B4-BE49-F238E27FC236}">
                <a16:creationId xmlns:a16="http://schemas.microsoft.com/office/drawing/2014/main" id="{FDAB7CAA-0557-424B-8B5C-056D5E8C7A55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92175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4693" name="Group 140">
            <a:extLst>
              <a:ext uri="{FF2B5EF4-FFF2-40B4-BE49-F238E27FC236}">
                <a16:creationId xmlns:a16="http://schemas.microsoft.com/office/drawing/2014/main" id="{36A41F5F-908A-449B-AD00-3F925674A395}"/>
              </a:ext>
            </a:extLst>
          </p:cNvPr>
          <p:cNvGrpSpPr>
            <a:grpSpLocks/>
          </p:cNvGrpSpPr>
          <p:nvPr/>
        </p:nvGrpSpPr>
        <p:grpSpPr bwMode="auto">
          <a:xfrm>
            <a:off x="1614488" y="2254250"/>
            <a:ext cx="352425" cy="876300"/>
            <a:chOff x="4140" y="429"/>
            <a:chExt cx="1425" cy="2396"/>
          </a:xfrm>
        </p:grpSpPr>
        <p:sp>
          <p:nvSpPr>
            <p:cNvPr id="114786" name="Freeform 141">
              <a:extLst>
                <a:ext uri="{FF2B5EF4-FFF2-40B4-BE49-F238E27FC236}">
                  <a16:creationId xmlns:a16="http://schemas.microsoft.com/office/drawing/2014/main" id="{F64F71F3-E77A-4E25-A0EB-D295FE62F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4787" name="Rectangle 142">
              <a:extLst>
                <a:ext uri="{FF2B5EF4-FFF2-40B4-BE49-F238E27FC236}">
                  <a16:creationId xmlns:a16="http://schemas.microsoft.com/office/drawing/2014/main" id="{5C58FD48-8AB3-4771-9609-614D296914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3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788" name="Freeform 143">
              <a:extLst>
                <a:ext uri="{FF2B5EF4-FFF2-40B4-BE49-F238E27FC236}">
                  <a16:creationId xmlns:a16="http://schemas.microsoft.com/office/drawing/2014/main" id="{18135B78-258A-4DA8-BE27-F39616F3C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4789" name="Freeform 144">
              <a:extLst>
                <a:ext uri="{FF2B5EF4-FFF2-40B4-BE49-F238E27FC236}">
                  <a16:creationId xmlns:a16="http://schemas.microsoft.com/office/drawing/2014/main" id="{1FCD966D-721A-45AB-A75C-114DDCFD1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4790" name="Rectangle 145">
              <a:extLst>
                <a:ext uri="{FF2B5EF4-FFF2-40B4-BE49-F238E27FC236}">
                  <a16:creationId xmlns:a16="http://schemas.microsoft.com/office/drawing/2014/main" id="{A542F6CF-0BD0-4109-8BB4-4E191D9999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91" name="Group 146">
              <a:extLst>
                <a:ext uri="{FF2B5EF4-FFF2-40B4-BE49-F238E27FC236}">
                  <a16:creationId xmlns:a16="http://schemas.microsoft.com/office/drawing/2014/main" id="{23648BC0-7880-4D4A-8EC4-F45DA2B9E0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4816" name="AutoShape 147">
                <a:extLst>
                  <a:ext uri="{FF2B5EF4-FFF2-40B4-BE49-F238E27FC236}">
                    <a16:creationId xmlns:a16="http://schemas.microsoft.com/office/drawing/2014/main" id="{9248B3CF-D085-499D-A6D4-C88738B039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8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817" name="AutoShape 148">
                <a:extLst>
                  <a:ext uri="{FF2B5EF4-FFF2-40B4-BE49-F238E27FC236}">
                    <a16:creationId xmlns:a16="http://schemas.microsoft.com/office/drawing/2014/main" id="{6F5DAF07-8FEF-4E4F-AB9D-D0DEEF9211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4"/>
                <a:ext cx="689" cy="10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4792" name="Rectangle 149">
              <a:extLst>
                <a:ext uri="{FF2B5EF4-FFF2-40B4-BE49-F238E27FC236}">
                  <a16:creationId xmlns:a16="http://schemas.microsoft.com/office/drawing/2014/main" id="{7E7189B5-AA47-4551-A38B-616ED38768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9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93" name="Group 150">
              <a:extLst>
                <a:ext uri="{FF2B5EF4-FFF2-40B4-BE49-F238E27FC236}">
                  <a16:creationId xmlns:a16="http://schemas.microsoft.com/office/drawing/2014/main" id="{B1E208F7-D8C1-4DC9-BDF0-E2768155F67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4814" name="AutoShape 151">
                <a:extLst>
                  <a:ext uri="{FF2B5EF4-FFF2-40B4-BE49-F238E27FC236}">
                    <a16:creationId xmlns:a16="http://schemas.microsoft.com/office/drawing/2014/main" id="{C36917A5-58FA-4689-B094-D25185192D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815" name="AutoShape 152">
                <a:extLst>
                  <a:ext uri="{FF2B5EF4-FFF2-40B4-BE49-F238E27FC236}">
                    <a16:creationId xmlns:a16="http://schemas.microsoft.com/office/drawing/2014/main" id="{2FFBCF9D-13F2-4312-AFD2-35451A7461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4794" name="Rectangle 153">
              <a:extLst>
                <a:ext uri="{FF2B5EF4-FFF2-40B4-BE49-F238E27FC236}">
                  <a16:creationId xmlns:a16="http://schemas.microsoft.com/office/drawing/2014/main" id="{9DFC5B64-C9EC-434B-B864-C20F7DE939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8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795" name="Rectangle 154">
              <a:extLst>
                <a:ext uri="{FF2B5EF4-FFF2-40B4-BE49-F238E27FC236}">
                  <a16:creationId xmlns:a16="http://schemas.microsoft.com/office/drawing/2014/main" id="{43F65309-B4B9-4815-8D7E-46103DECD4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3"/>
              <a:ext cx="597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96" name="Group 155">
              <a:extLst>
                <a:ext uri="{FF2B5EF4-FFF2-40B4-BE49-F238E27FC236}">
                  <a16:creationId xmlns:a16="http://schemas.microsoft.com/office/drawing/2014/main" id="{C57C82BC-4793-4446-BACD-02701C2C7B7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4812" name="AutoShape 156">
                <a:extLst>
                  <a:ext uri="{FF2B5EF4-FFF2-40B4-BE49-F238E27FC236}">
                    <a16:creationId xmlns:a16="http://schemas.microsoft.com/office/drawing/2014/main" id="{98ACB118-A68B-4B4A-9917-ECDCD2CCCB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813" name="AutoShape 157">
                <a:extLst>
                  <a:ext uri="{FF2B5EF4-FFF2-40B4-BE49-F238E27FC236}">
                    <a16:creationId xmlns:a16="http://schemas.microsoft.com/office/drawing/2014/main" id="{3DBE2638-4EE5-44A1-9E00-528A75C15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4797" name="Freeform 158">
              <a:extLst>
                <a:ext uri="{FF2B5EF4-FFF2-40B4-BE49-F238E27FC236}">
                  <a16:creationId xmlns:a16="http://schemas.microsoft.com/office/drawing/2014/main" id="{861DA841-3003-4310-BF16-F7471BDD3E6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98" name="Group 159">
              <a:extLst>
                <a:ext uri="{FF2B5EF4-FFF2-40B4-BE49-F238E27FC236}">
                  <a16:creationId xmlns:a16="http://schemas.microsoft.com/office/drawing/2014/main" id="{BE8973A4-9C8A-4C46-B26D-6E953C2073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4810" name="AutoShape 160">
                <a:extLst>
                  <a:ext uri="{FF2B5EF4-FFF2-40B4-BE49-F238E27FC236}">
                    <a16:creationId xmlns:a16="http://schemas.microsoft.com/office/drawing/2014/main" id="{F4CC5219-1DBA-4EDB-A7F1-576A4574D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811" name="AutoShape 161">
                <a:extLst>
                  <a:ext uri="{FF2B5EF4-FFF2-40B4-BE49-F238E27FC236}">
                    <a16:creationId xmlns:a16="http://schemas.microsoft.com/office/drawing/2014/main" id="{F0C06595-88FB-475F-9BB6-22C0AF6F27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4799" name="Rectangle 162">
              <a:extLst>
                <a:ext uri="{FF2B5EF4-FFF2-40B4-BE49-F238E27FC236}">
                  <a16:creationId xmlns:a16="http://schemas.microsoft.com/office/drawing/2014/main" id="{75E49D58-8D2F-4FCB-9B6F-8DD073B1E0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800" name="Freeform 163">
              <a:extLst>
                <a:ext uri="{FF2B5EF4-FFF2-40B4-BE49-F238E27FC236}">
                  <a16:creationId xmlns:a16="http://schemas.microsoft.com/office/drawing/2014/main" id="{E958152C-BEC3-4A1D-83D9-C98B5BC6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4801" name="Freeform 164">
              <a:extLst>
                <a:ext uri="{FF2B5EF4-FFF2-40B4-BE49-F238E27FC236}">
                  <a16:creationId xmlns:a16="http://schemas.microsoft.com/office/drawing/2014/main" id="{3B5C25B6-5E8E-4657-B3AD-36CA56AF3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4802" name="Oval 165">
              <a:extLst>
                <a:ext uri="{FF2B5EF4-FFF2-40B4-BE49-F238E27FC236}">
                  <a16:creationId xmlns:a16="http://schemas.microsoft.com/office/drawing/2014/main" id="{43216BDB-7500-424D-9F74-8B142DC0C6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5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803" name="Freeform 166">
              <a:extLst>
                <a:ext uri="{FF2B5EF4-FFF2-40B4-BE49-F238E27FC236}">
                  <a16:creationId xmlns:a16="http://schemas.microsoft.com/office/drawing/2014/main" id="{1C5EABA1-5433-4E04-A8D4-A463A5AF0A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4804" name="AutoShape 167">
              <a:extLst>
                <a:ext uri="{FF2B5EF4-FFF2-40B4-BE49-F238E27FC236}">
                  <a16:creationId xmlns:a16="http://schemas.microsoft.com/office/drawing/2014/main" id="{6F98317F-1D15-496F-A9F0-6EE5EA7F9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7"/>
              <a:ext cx="1200" cy="148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805" name="AutoShape 168">
              <a:extLst>
                <a:ext uri="{FF2B5EF4-FFF2-40B4-BE49-F238E27FC236}">
                  <a16:creationId xmlns:a16="http://schemas.microsoft.com/office/drawing/2014/main" id="{7982005A-7B66-472B-A1BC-1EF8386A83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2"/>
              <a:ext cx="1072" cy="82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806" name="Oval 169">
              <a:extLst>
                <a:ext uri="{FF2B5EF4-FFF2-40B4-BE49-F238E27FC236}">
                  <a16:creationId xmlns:a16="http://schemas.microsoft.com/office/drawing/2014/main" id="{C210AF73-8EBC-49A5-B619-1B4B790DF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3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807" name="Oval 170">
              <a:extLst>
                <a:ext uri="{FF2B5EF4-FFF2-40B4-BE49-F238E27FC236}">
                  <a16:creationId xmlns:a16="http://schemas.microsoft.com/office/drawing/2014/main" id="{02308CDF-C8F6-4FA8-88E9-F205DE4B9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4808" name="Oval 171">
              <a:extLst>
                <a:ext uri="{FF2B5EF4-FFF2-40B4-BE49-F238E27FC236}">
                  <a16:creationId xmlns:a16="http://schemas.microsoft.com/office/drawing/2014/main" id="{52FDEBAB-DA4B-4448-AD9E-589E4AE8DB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809" name="Rectangle 172">
              <a:extLst>
                <a:ext uri="{FF2B5EF4-FFF2-40B4-BE49-F238E27FC236}">
                  <a16:creationId xmlns:a16="http://schemas.microsoft.com/office/drawing/2014/main" id="{97A92E5E-B5C8-4609-999B-6C4B658F3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5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14694" name="Rectangle 3">
            <a:extLst>
              <a:ext uri="{FF2B5EF4-FFF2-40B4-BE49-F238E27FC236}">
                <a16:creationId xmlns:a16="http://schemas.microsoft.com/office/drawing/2014/main" id="{9E487F3C-E3A3-4DA1-A15E-956EC42A0A21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00013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Throughput (more)</a:t>
            </a:r>
          </a:p>
        </p:txBody>
      </p:sp>
      <p:sp>
        <p:nvSpPr>
          <p:cNvPr id="114695" name="Rectangle 4">
            <a:extLst>
              <a:ext uri="{FF2B5EF4-FFF2-40B4-BE49-F238E27FC236}">
                <a16:creationId xmlns:a16="http://schemas.microsoft.com/office/drawing/2014/main" id="{3D7793CB-EC20-4957-B642-D0162119B59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19113" y="1447800"/>
            <a:ext cx="8150225" cy="554038"/>
          </a:xfrm>
        </p:spPr>
        <p:txBody>
          <a:bodyPr/>
          <a:lstStyle/>
          <a:p>
            <a:pPr eaLnBrk="1" hangingPunct="1"/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s</a:t>
            </a: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&lt; R</a:t>
            </a:r>
            <a:r>
              <a:rPr lang="en-US" altLang="en-US" i="1" baseline="-2500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c</a:t>
            </a:r>
            <a:r>
              <a:rPr lang="en-US" altLang="en-US" i="1">
                <a:solidFill>
                  <a:srgbClr val="FF33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 </a:t>
            </a:r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What is average end-end throughput?</a:t>
            </a:r>
          </a:p>
        </p:txBody>
      </p:sp>
      <p:grpSp>
        <p:nvGrpSpPr>
          <p:cNvPr id="114696" name="Group 34">
            <a:extLst>
              <a:ext uri="{FF2B5EF4-FFF2-40B4-BE49-F238E27FC236}">
                <a16:creationId xmlns:a16="http://schemas.microsoft.com/office/drawing/2014/main" id="{8E3CE2F0-C325-49F0-BB4C-A9A16E026EF5}"/>
              </a:ext>
            </a:extLst>
          </p:cNvPr>
          <p:cNvGrpSpPr>
            <a:grpSpLocks/>
          </p:cNvGrpSpPr>
          <p:nvPr/>
        </p:nvGrpSpPr>
        <p:grpSpPr bwMode="auto">
          <a:xfrm>
            <a:off x="2066925" y="2606675"/>
            <a:ext cx="2136775" cy="307975"/>
            <a:chOff x="2249" y="3430"/>
            <a:chExt cx="1389" cy="256"/>
          </a:xfrm>
        </p:grpSpPr>
        <p:sp>
          <p:nvSpPr>
            <p:cNvPr id="256035" name="Oval 35">
              <a:extLst>
                <a:ext uri="{FF2B5EF4-FFF2-40B4-BE49-F238E27FC236}">
                  <a16:creationId xmlns:a16="http://schemas.microsoft.com/office/drawing/2014/main" id="{BF812199-7826-4384-8199-313F4A034E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9" y="3433"/>
              <a:ext cx="69" cy="253"/>
            </a:xfrm>
            <a:prstGeom prst="ellipse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256036" name="Rectangle 36">
              <a:extLst>
                <a:ext uri="{FF2B5EF4-FFF2-40B4-BE49-F238E27FC236}">
                  <a16:creationId xmlns:a16="http://schemas.microsoft.com/office/drawing/2014/main" id="{6F7DA674-E947-462F-BE7B-A4C315D0B8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5" y="3433"/>
              <a:ext cx="1326" cy="253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114784" name="Oval 37">
              <a:extLst>
                <a:ext uri="{FF2B5EF4-FFF2-40B4-BE49-F238E27FC236}">
                  <a16:creationId xmlns:a16="http://schemas.microsoft.com/office/drawing/2014/main" id="{56DAC1A8-1F76-4C23-8B2D-7CEFE618A4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" y="3430"/>
              <a:ext cx="69" cy="253"/>
            </a:xfrm>
            <a:prstGeom prst="ellipse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256038" name="Rectangle 38">
              <a:extLst>
                <a:ext uri="{FF2B5EF4-FFF2-40B4-BE49-F238E27FC236}">
                  <a16:creationId xmlns:a16="http://schemas.microsoft.com/office/drawing/2014/main" id="{38820FBF-1162-482A-8334-844FD56FE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2" y="3438"/>
              <a:ext cx="44" cy="245"/>
            </a:xfrm>
            <a:prstGeom prst="rect">
              <a:avLst/>
            </a:prstGeom>
            <a:gradFill rotWithShape="1">
              <a:gsLst>
                <a:gs pos="0">
                  <a:schemeClr val="bg1"/>
                </a:gs>
                <a:gs pos="50000">
                  <a:schemeClr val="folHlink"/>
                </a:gs>
                <a:gs pos="100000">
                  <a:schemeClr val="bg1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endParaRPr>
            </a:p>
          </p:txBody>
        </p:sp>
      </p:grpSp>
      <p:sp>
        <p:nvSpPr>
          <p:cNvPr id="114697" name="Text Box 39">
            <a:extLst>
              <a:ext uri="{FF2B5EF4-FFF2-40B4-BE49-F238E27FC236}">
                <a16:creationId xmlns:a16="http://schemas.microsoft.com/office/drawing/2014/main" id="{DFD07BD6-4BE9-421B-8C19-CDB8DDF516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5788" y="2562225"/>
            <a:ext cx="25860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  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4698" name="AutoShape 42">
            <a:extLst>
              <a:ext uri="{FF2B5EF4-FFF2-40B4-BE49-F238E27FC236}">
                <a16:creationId xmlns:a16="http://schemas.microsoft.com/office/drawing/2014/main" id="{36528F60-B270-4045-899E-38ECE90E2678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255713" y="2374900"/>
            <a:ext cx="895350" cy="56515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rot="10800000"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4699" name="AutoShape 43">
            <a:extLst>
              <a:ext uri="{FF2B5EF4-FFF2-40B4-BE49-F238E27FC236}">
                <a16:creationId xmlns:a16="http://schemas.microsoft.com/office/drawing/2014/main" id="{53BA5F3A-2FF5-4F6A-BF89-3A0E23E84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9825" y="2581275"/>
            <a:ext cx="817563" cy="379413"/>
          </a:xfrm>
          <a:prstGeom prst="rightArrow">
            <a:avLst>
              <a:gd name="adj1" fmla="val 50000"/>
              <a:gd name="adj2" fmla="val 53870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grpSp>
        <p:nvGrpSpPr>
          <p:cNvPr id="114700" name="Group 54">
            <a:extLst>
              <a:ext uri="{FF2B5EF4-FFF2-40B4-BE49-F238E27FC236}">
                <a16:creationId xmlns:a16="http://schemas.microsoft.com/office/drawing/2014/main" id="{F61B278F-D1B2-4142-9A18-A633A0818134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2473325"/>
            <a:ext cx="2790825" cy="569913"/>
            <a:chOff x="3130" y="3069"/>
            <a:chExt cx="1911" cy="366"/>
          </a:xfrm>
        </p:grpSpPr>
        <p:grpSp>
          <p:nvGrpSpPr>
            <p:cNvPr id="114776" name="Group 45">
              <a:extLst>
                <a:ext uri="{FF2B5EF4-FFF2-40B4-BE49-F238E27FC236}">
                  <a16:creationId xmlns:a16="http://schemas.microsoft.com/office/drawing/2014/main" id="{ECB855E7-0470-46FF-BFBE-10A6830E4E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30" y="3069"/>
              <a:ext cx="1765" cy="366"/>
              <a:chOff x="2249" y="3430"/>
              <a:chExt cx="1389" cy="256"/>
            </a:xfrm>
          </p:grpSpPr>
          <p:sp>
            <p:nvSpPr>
              <p:cNvPr id="256046" name="Oval 46">
                <a:extLst>
                  <a:ext uri="{FF2B5EF4-FFF2-40B4-BE49-F238E27FC236}">
                    <a16:creationId xmlns:a16="http://schemas.microsoft.com/office/drawing/2014/main" id="{B6488BFB-0B2B-463C-B225-E88A9E4DF5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47" name="Rectangle 47">
                <a:extLst>
                  <a:ext uri="{FF2B5EF4-FFF2-40B4-BE49-F238E27FC236}">
                    <a16:creationId xmlns:a16="http://schemas.microsoft.com/office/drawing/2014/main" id="{FE71BF8D-8D98-46BA-AE1E-A6A651F880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9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80" name="Oval 48">
                <a:extLst>
                  <a:ext uri="{FF2B5EF4-FFF2-40B4-BE49-F238E27FC236}">
                    <a16:creationId xmlns:a16="http://schemas.microsoft.com/office/drawing/2014/main" id="{660BA132-80D4-46FB-85AC-C2CD311FDF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256049" name="Rectangle 49">
                <a:extLst>
                  <a:ext uri="{FF2B5EF4-FFF2-40B4-BE49-F238E27FC236}">
                    <a16:creationId xmlns:a16="http://schemas.microsoft.com/office/drawing/2014/main" id="{0462178F-5545-4CD8-AC08-0C8434DFBF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77" name="Text Box 50">
              <a:extLst>
                <a:ext uri="{FF2B5EF4-FFF2-40B4-BE49-F238E27FC236}">
                  <a16:creationId xmlns:a16="http://schemas.microsoft.com/office/drawing/2014/main" id="{A34930F3-D666-429E-B4E9-4302B78EB2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81" y="3135"/>
              <a:ext cx="1860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Gill Sans MT" panose="020B0502020104020203" pitchFamily="34" charset="0"/>
                </a:rPr>
                <a:t>R</a:t>
              </a:r>
              <a:r>
                <a:rPr lang="en-US" altLang="en-US" sz="2800" baseline="-25000">
                  <a:latin typeface="Gill Sans MT" panose="020B0502020104020203" pitchFamily="34" charset="0"/>
                </a:rPr>
                <a:t>c</a:t>
              </a:r>
              <a:r>
                <a:rPr lang="en-US" altLang="en-US" sz="2000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</a:t>
              </a:r>
            </a:p>
          </p:txBody>
        </p:sp>
      </p:grpSp>
      <p:sp>
        <p:nvSpPr>
          <p:cNvPr id="25623" name="Rectangle 56">
            <a:extLst>
              <a:ext uri="{FF2B5EF4-FFF2-40B4-BE49-F238E27FC236}">
                <a16:creationId xmlns:a16="http://schemas.microsoft.com/office/drawing/2014/main" id="{4769CFDA-7852-41EA-9276-3726408C9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330575"/>
            <a:ext cx="806291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1313" indent="-3413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s</a:t>
            </a:r>
            <a:r>
              <a:rPr lang="en-US" altLang="en-US" sz="2800" i="1">
                <a:solidFill>
                  <a:srgbClr val="CC0000"/>
                </a:solidFill>
                <a:latin typeface="Gill Sans MT" panose="020B0502020104020203" pitchFamily="34" charset="0"/>
              </a:rPr>
              <a:t> &gt; R</a:t>
            </a:r>
            <a:r>
              <a:rPr lang="en-US" altLang="en-US" sz="2800" i="1" baseline="-25000">
                <a:solidFill>
                  <a:srgbClr val="CC0000"/>
                </a:solidFill>
                <a:latin typeface="Gill Sans MT" panose="020B0502020104020203" pitchFamily="34" charset="0"/>
              </a:rPr>
              <a:t>c</a:t>
            </a:r>
            <a:r>
              <a:rPr lang="en-US" altLang="en-US" sz="2800" i="1">
                <a:solidFill>
                  <a:srgbClr val="FF3300"/>
                </a:solidFill>
                <a:latin typeface="Gill Sans MT" panose="020B0502020104020203" pitchFamily="34" charset="0"/>
              </a:rPr>
              <a:t>  </a:t>
            </a:r>
            <a:r>
              <a:rPr lang="en-US" altLang="en-US" sz="2800">
                <a:latin typeface="Gill Sans MT" panose="020B0502020104020203" pitchFamily="34" charset="0"/>
              </a:rPr>
              <a:t>What is average end-end throughput?</a:t>
            </a:r>
          </a:p>
        </p:txBody>
      </p:sp>
      <p:grpSp>
        <p:nvGrpSpPr>
          <p:cNvPr id="13" name="Group 209">
            <a:extLst>
              <a:ext uri="{FF2B5EF4-FFF2-40B4-BE49-F238E27FC236}">
                <a16:creationId xmlns:a16="http://schemas.microsoft.com/office/drawing/2014/main" id="{433629B1-5A28-4505-96F5-6A6EA4E1121E}"/>
              </a:ext>
            </a:extLst>
          </p:cNvPr>
          <p:cNvGrpSpPr>
            <a:grpSpLocks/>
          </p:cNvGrpSpPr>
          <p:nvPr/>
        </p:nvGrpSpPr>
        <p:grpSpPr bwMode="auto">
          <a:xfrm>
            <a:off x="295275" y="5167313"/>
            <a:ext cx="8577263" cy="1211262"/>
            <a:chOff x="186" y="3255"/>
            <a:chExt cx="5403" cy="763"/>
          </a:xfrm>
        </p:grpSpPr>
        <p:sp>
          <p:nvSpPr>
            <p:cNvPr id="114773" name="Rectangle 102">
              <a:extLst>
                <a:ext uri="{FF2B5EF4-FFF2-40B4-BE49-F238E27FC236}">
                  <a16:creationId xmlns:a16="http://schemas.microsoft.com/office/drawing/2014/main" id="{628F71C1-0B38-43FC-9BB5-E6434435A4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" y="3378"/>
              <a:ext cx="5403" cy="6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774" name="Text Box 101">
              <a:extLst>
                <a:ext uri="{FF2B5EF4-FFF2-40B4-BE49-F238E27FC236}">
                  <a16:creationId xmlns:a16="http://schemas.microsoft.com/office/drawing/2014/main" id="{DD5C44F6-EC32-478A-B279-12422C71F4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1" y="3549"/>
              <a:ext cx="5342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800">
                  <a:latin typeface="Gill Sans MT" panose="020B0502020104020203" pitchFamily="34" charset="0"/>
                </a:rPr>
                <a:t>link on end-end path that constrains  end-end throughput</a:t>
              </a:r>
            </a:p>
          </p:txBody>
        </p:sp>
        <p:sp>
          <p:nvSpPr>
            <p:cNvPr id="114775" name="Text Box 104">
              <a:extLst>
                <a:ext uri="{FF2B5EF4-FFF2-40B4-BE49-F238E27FC236}">
                  <a16:creationId xmlns:a16="http://schemas.microsoft.com/office/drawing/2014/main" id="{4FE6DC80-DF80-4F34-A226-0700E199E13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6" y="3255"/>
              <a:ext cx="1403" cy="3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800" i="1">
                  <a:solidFill>
                    <a:srgbClr val="CC0000"/>
                  </a:solidFill>
                  <a:latin typeface="Gill Sans MT" panose="020B0502020104020203" pitchFamily="34" charset="0"/>
                </a:rPr>
                <a:t>bottleneck link</a:t>
              </a:r>
            </a:p>
          </p:txBody>
        </p:sp>
      </p:grpSp>
      <p:sp>
        <p:nvSpPr>
          <p:cNvPr id="114703" name="AutoShape 51">
            <a:extLst>
              <a:ext uri="{FF2B5EF4-FFF2-40B4-BE49-F238E27FC236}">
                <a16:creationId xmlns:a16="http://schemas.microsoft.com/office/drawing/2014/main" id="{372FB821-5D47-4AD3-9CF7-142841AF24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5288" y="2574925"/>
            <a:ext cx="1365250" cy="381000"/>
          </a:xfrm>
          <a:prstGeom prst="rightArrow">
            <a:avLst>
              <a:gd name="adj1" fmla="val 50000"/>
              <a:gd name="adj2" fmla="val 89583"/>
            </a:avLst>
          </a:prstGeom>
          <a:gradFill rotWithShape="1">
            <a:gsLst>
              <a:gs pos="0">
                <a:srgbClr val="FFFFFF"/>
              </a:gs>
              <a:gs pos="100000">
                <a:srgbClr val="CC0000"/>
              </a:gs>
            </a:gsLst>
            <a:lin ang="0" scaled="1"/>
          </a:gradFill>
          <a:ln w="9525">
            <a:solidFill>
              <a:srgbClr val="CC0000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grpSp>
        <p:nvGrpSpPr>
          <p:cNvPr id="114704" name="Group 132">
            <a:extLst>
              <a:ext uri="{FF2B5EF4-FFF2-40B4-BE49-F238E27FC236}">
                <a16:creationId xmlns:a16="http://schemas.microsoft.com/office/drawing/2014/main" id="{65F8748E-38CB-4D4E-9B83-F05788D6CC05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232775" y="2420938"/>
            <a:ext cx="871538" cy="885825"/>
            <a:chOff x="-44" y="1473"/>
            <a:chExt cx="981" cy="1105"/>
          </a:xfrm>
        </p:grpSpPr>
        <p:pic>
          <p:nvPicPr>
            <p:cNvPr id="114771" name="Picture 133" descr="desktop_computer_stylized_medium">
              <a:extLst>
                <a:ext uri="{FF2B5EF4-FFF2-40B4-BE49-F238E27FC236}">
                  <a16:creationId xmlns:a16="http://schemas.microsoft.com/office/drawing/2014/main" id="{A5BAF014-5C13-46C6-B06A-AF5BA0CA98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772" name="Freeform 134">
              <a:extLst>
                <a:ext uri="{FF2B5EF4-FFF2-40B4-BE49-F238E27FC236}">
                  <a16:creationId xmlns:a16="http://schemas.microsoft.com/office/drawing/2014/main" id="{85C4886C-27A8-49FA-AD14-7E9E9BF111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14705" name="AutoShape 327">
            <a:extLst>
              <a:ext uri="{FF2B5EF4-FFF2-40B4-BE49-F238E27FC236}">
                <a16:creationId xmlns:a16="http://schemas.microsoft.com/office/drawing/2014/main" id="{8BB6F07F-AB6E-4931-8B46-CB416CC8DF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117725"/>
            <a:ext cx="407988" cy="431800"/>
          </a:xfrm>
          <a:prstGeom prst="can">
            <a:avLst>
              <a:gd name="adj" fmla="val 21398"/>
            </a:avLst>
          </a:prstGeom>
          <a:gradFill rotWithShape="1">
            <a:gsLst>
              <a:gs pos="0">
                <a:srgbClr val="000099"/>
              </a:gs>
              <a:gs pos="100000">
                <a:srgbClr val="FFFFFF"/>
              </a:gs>
            </a:gsLst>
            <a:lin ang="0" scaled="1"/>
          </a:gra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grpSp>
        <p:nvGrpSpPr>
          <p:cNvPr id="15" name="Group 206">
            <a:extLst>
              <a:ext uri="{FF2B5EF4-FFF2-40B4-BE49-F238E27FC236}">
                <a16:creationId xmlns:a16="http://schemas.microsoft.com/office/drawing/2014/main" id="{2BE118A0-FC45-496B-B523-1AF54A0CAABA}"/>
              </a:ext>
            </a:extLst>
          </p:cNvPr>
          <p:cNvGrpSpPr>
            <a:grpSpLocks/>
          </p:cNvGrpSpPr>
          <p:nvPr/>
        </p:nvGrpSpPr>
        <p:grpSpPr bwMode="auto">
          <a:xfrm>
            <a:off x="1230313" y="3927475"/>
            <a:ext cx="7935912" cy="1166813"/>
            <a:chOff x="775" y="2474"/>
            <a:chExt cx="4999" cy="735"/>
          </a:xfrm>
        </p:grpSpPr>
        <p:grpSp>
          <p:nvGrpSpPr>
            <p:cNvPr id="114708" name="Group 173">
              <a:extLst>
                <a:ext uri="{FF2B5EF4-FFF2-40B4-BE49-F238E27FC236}">
                  <a16:creationId xmlns:a16="http://schemas.microsoft.com/office/drawing/2014/main" id="{EBD0D483-D63D-4703-9A8A-FD88CE2B71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6" y="2589"/>
              <a:ext cx="222" cy="552"/>
              <a:chOff x="4140" y="429"/>
              <a:chExt cx="1425" cy="2396"/>
            </a:xfrm>
          </p:grpSpPr>
          <p:sp>
            <p:nvSpPr>
              <p:cNvPr id="114739" name="Freeform 174">
                <a:extLst>
                  <a:ext uri="{FF2B5EF4-FFF2-40B4-BE49-F238E27FC236}">
                    <a16:creationId xmlns:a16="http://schemas.microsoft.com/office/drawing/2014/main" id="{8C7AC8F2-0CF3-4B16-8B2B-3B0918E6B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40" name="Rectangle 175">
                <a:extLst>
                  <a:ext uri="{FF2B5EF4-FFF2-40B4-BE49-F238E27FC236}">
                    <a16:creationId xmlns:a16="http://schemas.microsoft.com/office/drawing/2014/main" id="{51A0A6EE-D441-4F05-9342-78DE72A13C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46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41" name="Freeform 176">
                <a:extLst>
                  <a:ext uri="{FF2B5EF4-FFF2-40B4-BE49-F238E27FC236}">
                    <a16:creationId xmlns:a16="http://schemas.microsoft.com/office/drawing/2014/main" id="{15EC362F-7DF6-4662-BFEE-CBA6F2364C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42" name="Freeform 177">
                <a:extLst>
                  <a:ext uri="{FF2B5EF4-FFF2-40B4-BE49-F238E27FC236}">
                    <a16:creationId xmlns:a16="http://schemas.microsoft.com/office/drawing/2014/main" id="{551C8CB1-E859-48AE-B43D-CA00A0C0B3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43" name="Rectangle 178">
                <a:extLst>
                  <a:ext uri="{FF2B5EF4-FFF2-40B4-BE49-F238E27FC236}">
                    <a16:creationId xmlns:a16="http://schemas.microsoft.com/office/drawing/2014/main" id="{6E6BA3E4-6676-4564-AE46-182F9954E3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1" y="694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14744" name="Group 179">
                <a:extLst>
                  <a:ext uri="{FF2B5EF4-FFF2-40B4-BE49-F238E27FC236}">
                    <a16:creationId xmlns:a16="http://schemas.microsoft.com/office/drawing/2014/main" id="{3250E07B-B9D0-4268-8675-30FE39DFFD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14769" name="AutoShape 180">
                  <a:extLst>
                    <a:ext uri="{FF2B5EF4-FFF2-40B4-BE49-F238E27FC236}">
                      <a16:creationId xmlns:a16="http://schemas.microsoft.com/office/drawing/2014/main" id="{DBB91C8B-B26C-46AA-958D-2A9EB56C71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8"/>
                  <a:ext cx="721" cy="137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14770" name="AutoShape 181">
                  <a:extLst>
                    <a:ext uri="{FF2B5EF4-FFF2-40B4-BE49-F238E27FC236}">
                      <a16:creationId xmlns:a16="http://schemas.microsoft.com/office/drawing/2014/main" id="{F4FC3503-9C8C-4EA9-8756-9C1749B9D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1" y="2584"/>
                  <a:ext cx="689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14745" name="Rectangle 182">
                <a:extLst>
                  <a:ext uri="{FF2B5EF4-FFF2-40B4-BE49-F238E27FC236}">
                    <a16:creationId xmlns:a16="http://schemas.microsoft.com/office/drawing/2014/main" id="{D3BDAD92-B2DB-402B-830E-01ADF8DA8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9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14746" name="Group 183">
                <a:extLst>
                  <a:ext uri="{FF2B5EF4-FFF2-40B4-BE49-F238E27FC236}">
                    <a16:creationId xmlns:a16="http://schemas.microsoft.com/office/drawing/2014/main" id="{8D8BFDD5-8131-48BD-A2F8-A578B698EE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14767" name="AutoShape 184">
                  <a:extLst>
                    <a:ext uri="{FF2B5EF4-FFF2-40B4-BE49-F238E27FC236}">
                      <a16:creationId xmlns:a16="http://schemas.microsoft.com/office/drawing/2014/main" id="{8B7BA5AC-7D9C-4483-A3B1-45479EEA0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" y="2567"/>
                  <a:ext cx="721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14768" name="AutoShape 185">
                  <a:extLst>
                    <a:ext uri="{FF2B5EF4-FFF2-40B4-BE49-F238E27FC236}">
                      <a16:creationId xmlns:a16="http://schemas.microsoft.com/office/drawing/2014/main" id="{65848AAC-2F4B-48A8-9829-483A7FF9055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4" y="2585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14747" name="Rectangle 186">
                <a:extLst>
                  <a:ext uri="{FF2B5EF4-FFF2-40B4-BE49-F238E27FC236}">
                    <a16:creationId xmlns:a16="http://schemas.microsoft.com/office/drawing/2014/main" id="{10765093-C906-4B1A-B04C-7B2EA843FB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58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48" name="Rectangle 187">
                <a:extLst>
                  <a:ext uri="{FF2B5EF4-FFF2-40B4-BE49-F238E27FC236}">
                    <a16:creationId xmlns:a16="http://schemas.microsoft.com/office/drawing/2014/main" id="{07928EF1-A6FF-4B5D-AC83-EB8F76B594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3"/>
                <a:ext cx="597" cy="48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14749" name="Group 188">
                <a:extLst>
                  <a:ext uri="{FF2B5EF4-FFF2-40B4-BE49-F238E27FC236}">
                    <a16:creationId xmlns:a16="http://schemas.microsoft.com/office/drawing/2014/main" id="{13304959-D71A-40BC-9617-45933124EA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14765" name="AutoShape 189">
                  <a:extLst>
                    <a:ext uri="{FF2B5EF4-FFF2-40B4-BE49-F238E27FC236}">
                      <a16:creationId xmlns:a16="http://schemas.microsoft.com/office/drawing/2014/main" id="{365AB202-0548-4625-9CBE-F9471B9F63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0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14766" name="AutoShape 190">
                  <a:extLst>
                    <a:ext uri="{FF2B5EF4-FFF2-40B4-BE49-F238E27FC236}">
                      <a16:creationId xmlns:a16="http://schemas.microsoft.com/office/drawing/2014/main" id="{50347881-4592-4180-B433-DAD7DCFA92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2" y="2584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14750" name="Freeform 191">
                <a:extLst>
                  <a:ext uri="{FF2B5EF4-FFF2-40B4-BE49-F238E27FC236}">
                    <a16:creationId xmlns:a16="http://schemas.microsoft.com/office/drawing/2014/main" id="{F4C839A1-69B8-4040-B10B-C91DAD2A2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14751" name="Group 192">
                <a:extLst>
                  <a:ext uri="{FF2B5EF4-FFF2-40B4-BE49-F238E27FC236}">
                    <a16:creationId xmlns:a16="http://schemas.microsoft.com/office/drawing/2014/main" id="{D80B3D0A-BF5C-4DBE-AD25-75DFB158AED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14763" name="AutoShape 193">
                  <a:extLst>
                    <a:ext uri="{FF2B5EF4-FFF2-40B4-BE49-F238E27FC236}">
                      <a16:creationId xmlns:a16="http://schemas.microsoft.com/office/drawing/2014/main" id="{FF7A1E1F-C022-4D07-92E5-62DD575759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8"/>
                  <a:ext cx="728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14764" name="AutoShape 194">
                  <a:extLst>
                    <a:ext uri="{FF2B5EF4-FFF2-40B4-BE49-F238E27FC236}">
                      <a16:creationId xmlns:a16="http://schemas.microsoft.com/office/drawing/2014/main" id="{7CD5A24C-29C5-4522-BB30-A1BBDBF16C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6"/>
                  <a:ext cx="696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14752" name="Rectangle 195">
                <a:extLst>
                  <a:ext uri="{FF2B5EF4-FFF2-40B4-BE49-F238E27FC236}">
                    <a16:creationId xmlns:a16="http://schemas.microsoft.com/office/drawing/2014/main" id="{51C1B5FB-1274-4F47-BEDF-3D747750B1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71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3" name="Freeform 196">
                <a:extLst>
                  <a:ext uri="{FF2B5EF4-FFF2-40B4-BE49-F238E27FC236}">
                    <a16:creationId xmlns:a16="http://schemas.microsoft.com/office/drawing/2014/main" id="{5B1AA812-FEC0-4BD9-834B-DBB809B16A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4" name="Freeform 197">
                <a:extLst>
                  <a:ext uri="{FF2B5EF4-FFF2-40B4-BE49-F238E27FC236}">
                    <a16:creationId xmlns:a16="http://schemas.microsoft.com/office/drawing/2014/main" id="{A5850E05-0B0A-4EF5-96A4-DAB02A51A9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5" name="Oval 198">
                <a:extLst>
                  <a:ext uri="{FF2B5EF4-FFF2-40B4-BE49-F238E27FC236}">
                    <a16:creationId xmlns:a16="http://schemas.microsoft.com/office/drawing/2014/main" id="{7AC8A88D-26A3-4CE1-AD6F-94E48344F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2"/>
                <a:ext cx="45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6" name="Freeform 199">
                <a:extLst>
                  <a:ext uri="{FF2B5EF4-FFF2-40B4-BE49-F238E27FC236}">
                    <a16:creationId xmlns:a16="http://schemas.microsoft.com/office/drawing/2014/main" id="{B35DE3A0-895D-4C62-BE34-5759108301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7" name="AutoShape 200">
                <a:extLst>
                  <a:ext uri="{FF2B5EF4-FFF2-40B4-BE49-F238E27FC236}">
                    <a16:creationId xmlns:a16="http://schemas.microsoft.com/office/drawing/2014/main" id="{C6CB266A-6B58-4BC6-90E6-559EA9C6E2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7"/>
                <a:ext cx="1200" cy="148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8" name="AutoShape 201">
                <a:extLst>
                  <a:ext uri="{FF2B5EF4-FFF2-40B4-BE49-F238E27FC236}">
                    <a16:creationId xmlns:a16="http://schemas.microsoft.com/office/drawing/2014/main" id="{176FC68F-3FA7-47CB-83CE-8195EF3D10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2"/>
                <a:ext cx="1072" cy="8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59" name="Oval 202">
                <a:extLst>
                  <a:ext uri="{FF2B5EF4-FFF2-40B4-BE49-F238E27FC236}">
                    <a16:creationId xmlns:a16="http://schemas.microsoft.com/office/drawing/2014/main" id="{11B33F2F-8D6B-47B7-9717-59412AD9D3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7" y="2382"/>
                <a:ext cx="160" cy="143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60" name="Oval 203">
                <a:extLst>
                  <a:ext uri="{FF2B5EF4-FFF2-40B4-BE49-F238E27FC236}">
                    <a16:creationId xmlns:a16="http://schemas.microsoft.com/office/drawing/2014/main" id="{0640347C-925A-4E5F-9E1E-5EA497A63C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382"/>
                <a:ext cx="160" cy="143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61" name="Oval 204">
                <a:extLst>
                  <a:ext uri="{FF2B5EF4-FFF2-40B4-BE49-F238E27FC236}">
                    <a16:creationId xmlns:a16="http://schemas.microsoft.com/office/drawing/2014/main" id="{D4D63008-3118-4A81-9F6E-F5AE1466FA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0" y="2382"/>
                <a:ext cx="160" cy="139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62" name="Rectangle 205">
                <a:extLst>
                  <a:ext uri="{FF2B5EF4-FFF2-40B4-BE49-F238E27FC236}">
                    <a16:creationId xmlns:a16="http://schemas.microsoft.com/office/drawing/2014/main" id="{AB05F276-E524-43AB-AE36-BC0E90FB6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4" y="1835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4709" name="Line 57">
              <a:extLst>
                <a:ext uri="{FF2B5EF4-FFF2-40B4-BE49-F238E27FC236}">
                  <a16:creationId xmlns:a16="http://schemas.microsoft.com/office/drawing/2014/main" id="{06273184-B277-4161-9A0A-2A380CFAB32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4" y="2913"/>
              <a:ext cx="366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10" name="Group 58">
              <a:extLst>
                <a:ext uri="{FF2B5EF4-FFF2-40B4-BE49-F238E27FC236}">
                  <a16:creationId xmlns:a16="http://schemas.microsoft.com/office/drawing/2014/main" id="{A3F3B795-F943-4259-B574-212436B7BF8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31" y="2870"/>
              <a:ext cx="607" cy="108"/>
              <a:chOff x="3603" y="243"/>
              <a:chExt cx="357" cy="106"/>
            </a:xfrm>
          </p:grpSpPr>
          <p:sp>
            <p:nvSpPr>
              <p:cNvPr id="114730" name="Line 60">
                <a:extLst>
                  <a:ext uri="{FF2B5EF4-FFF2-40B4-BE49-F238E27FC236}">
                    <a16:creationId xmlns:a16="http://schemas.microsoft.com/office/drawing/2014/main" id="{B791B5AC-F5B4-486D-9754-933E6A922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03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31" name="Line 61">
                <a:extLst>
                  <a:ext uri="{FF2B5EF4-FFF2-40B4-BE49-F238E27FC236}">
                    <a16:creationId xmlns:a16="http://schemas.microsoft.com/office/drawing/2014/main" id="{4927E8A2-84BB-4CDA-AC62-FAEB29F7CF3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960" y="289"/>
                <a:ext cx="0" cy="6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4732" name="Rectangle 62">
                <a:extLst>
                  <a:ext uri="{FF2B5EF4-FFF2-40B4-BE49-F238E27FC236}">
                    <a16:creationId xmlns:a16="http://schemas.microsoft.com/office/drawing/2014/main" id="{A211AE01-9113-4D34-B67A-B634F54CEF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3" y="289"/>
                <a:ext cx="354" cy="5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14733" name="Group 64">
                <a:extLst>
                  <a:ext uri="{FF2B5EF4-FFF2-40B4-BE49-F238E27FC236}">
                    <a16:creationId xmlns:a16="http://schemas.microsoft.com/office/drawing/2014/main" id="{C2ADD06F-854F-4F67-BE28-C4E008A7D0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9" y="248"/>
                <a:ext cx="119" cy="65"/>
                <a:chOff x="2894" y="850"/>
                <a:chExt cx="94" cy="96"/>
              </a:xfrm>
            </p:grpSpPr>
            <p:sp>
              <p:nvSpPr>
                <p:cNvPr id="114737" name="Line 66">
                  <a:extLst>
                    <a:ext uri="{FF2B5EF4-FFF2-40B4-BE49-F238E27FC236}">
                      <a16:creationId xmlns:a16="http://schemas.microsoft.com/office/drawing/2014/main" id="{1A48FF35-1EA9-4F48-9637-F7159A3DF9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44" y="946"/>
                  <a:ext cx="4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14738" name="Line 67">
                  <a:extLst>
                    <a:ext uri="{FF2B5EF4-FFF2-40B4-BE49-F238E27FC236}">
                      <a16:creationId xmlns:a16="http://schemas.microsoft.com/office/drawing/2014/main" id="{1200622B-AD6E-4878-B682-F07D54FBD66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  <p:grpSp>
            <p:nvGrpSpPr>
              <p:cNvPr id="114734" name="Group 68">
                <a:extLst>
                  <a:ext uri="{FF2B5EF4-FFF2-40B4-BE49-F238E27FC236}">
                    <a16:creationId xmlns:a16="http://schemas.microsoft.com/office/drawing/2014/main" id="{7A0A7439-2AAE-408E-9FAF-98ADA9ED3E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689" y="243"/>
                <a:ext cx="124" cy="66"/>
                <a:chOff x="2848" y="848"/>
                <a:chExt cx="98" cy="98"/>
              </a:xfrm>
            </p:grpSpPr>
            <p:sp>
              <p:nvSpPr>
                <p:cNvPr id="114735" name="Line 69">
                  <a:extLst>
                    <a:ext uri="{FF2B5EF4-FFF2-40B4-BE49-F238E27FC236}">
                      <a16:creationId xmlns:a16="http://schemas.microsoft.com/office/drawing/2014/main" id="{AD160D3A-999E-4721-8130-0D7D500319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2848" y="848"/>
                  <a:ext cx="50" cy="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14736" name="Line 71">
                  <a:extLst>
                    <a:ext uri="{FF2B5EF4-FFF2-40B4-BE49-F238E27FC236}">
                      <a16:creationId xmlns:a16="http://schemas.microsoft.com/office/drawing/2014/main" id="{55A4FBAB-2B5E-4633-B48C-2910D9BE486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894" y="850"/>
                  <a:ext cx="52" cy="9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>
                    <a:latin typeface="Gill Sans MT" panose="020B0502020104020203" pitchFamily="34" charset="0"/>
                  </a:endParaRPr>
                </a:p>
              </p:txBody>
            </p:sp>
          </p:grpSp>
        </p:grpSp>
        <p:sp>
          <p:nvSpPr>
            <p:cNvPr id="114711" name="AutoShape 90">
              <a:extLst>
                <a:ext uri="{FF2B5EF4-FFF2-40B4-BE49-F238E27FC236}">
                  <a16:creationId xmlns:a16="http://schemas.microsoft.com/office/drawing/2014/main" id="{EC61802C-CE3D-48BD-B414-FCA42EADD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1" y="2812"/>
              <a:ext cx="515" cy="239"/>
            </a:xfrm>
            <a:prstGeom prst="rightArrow">
              <a:avLst>
                <a:gd name="adj1" fmla="val 50000"/>
                <a:gd name="adj2" fmla="val 53870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12" name="Group 92">
              <a:extLst>
                <a:ext uri="{FF2B5EF4-FFF2-40B4-BE49-F238E27FC236}">
                  <a16:creationId xmlns:a16="http://schemas.microsoft.com/office/drawing/2014/main" id="{8B8992DC-C69E-4704-9CBC-E3210D4374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8" y="2707"/>
              <a:ext cx="1347" cy="359"/>
              <a:chOff x="2249" y="3430"/>
              <a:chExt cx="1389" cy="256"/>
            </a:xfrm>
          </p:grpSpPr>
          <p:sp>
            <p:nvSpPr>
              <p:cNvPr id="256093" name="Oval 93">
                <a:extLst>
                  <a:ext uri="{FF2B5EF4-FFF2-40B4-BE49-F238E27FC236}">
                    <a16:creationId xmlns:a16="http://schemas.microsoft.com/office/drawing/2014/main" id="{4107BB71-0F8D-4FE0-AF43-B4021995D7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94" name="Rectangle 94">
                <a:extLst>
                  <a:ext uri="{FF2B5EF4-FFF2-40B4-BE49-F238E27FC236}">
                    <a16:creationId xmlns:a16="http://schemas.microsoft.com/office/drawing/2014/main" id="{E86F04A7-D0DA-44FE-98A9-E67923B7C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8" name="Oval 95">
                <a:extLst>
                  <a:ext uri="{FF2B5EF4-FFF2-40B4-BE49-F238E27FC236}">
                    <a16:creationId xmlns:a16="http://schemas.microsoft.com/office/drawing/2014/main" id="{4FEA7EB4-5A45-4646-8A80-4B9E15CE42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256096" name="Rectangle 96">
                <a:extLst>
                  <a:ext uri="{FF2B5EF4-FFF2-40B4-BE49-F238E27FC236}">
                    <a16:creationId xmlns:a16="http://schemas.microsoft.com/office/drawing/2014/main" id="{394D32C2-FB7D-4D3F-8212-6B0FC468E6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4" cy="246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3" name="Text Box 97">
              <a:extLst>
                <a:ext uri="{FF2B5EF4-FFF2-40B4-BE49-F238E27FC236}">
                  <a16:creationId xmlns:a16="http://schemas.microsoft.com/office/drawing/2014/main" id="{59C2A1F8-6243-461A-BAA8-3E9F7ADAA9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3" y="2781"/>
              <a:ext cx="141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Gill Sans MT" panose="020B0502020104020203" pitchFamily="34" charset="0"/>
                </a:rPr>
                <a:t>R</a:t>
              </a:r>
              <a:r>
                <a:rPr lang="en-US" altLang="en-US" sz="2800" baseline="-25000">
                  <a:latin typeface="Gill Sans MT" panose="020B0502020104020203" pitchFamily="34" charset="0"/>
                </a:rPr>
                <a:t>s</a:t>
              </a:r>
              <a:r>
                <a:rPr lang="en-US" altLang="en-US" sz="2000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</a:t>
              </a:r>
            </a:p>
          </p:txBody>
        </p:sp>
        <p:grpSp>
          <p:nvGrpSpPr>
            <p:cNvPr id="114714" name="Group 83">
              <a:extLst>
                <a:ext uri="{FF2B5EF4-FFF2-40B4-BE49-F238E27FC236}">
                  <a16:creationId xmlns:a16="http://schemas.microsoft.com/office/drawing/2014/main" id="{6815435C-88BB-4BC1-BB30-D2907D9861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19" y="2828"/>
              <a:ext cx="1621" cy="194"/>
              <a:chOff x="2249" y="3430"/>
              <a:chExt cx="1389" cy="256"/>
            </a:xfrm>
          </p:grpSpPr>
          <p:sp>
            <p:nvSpPr>
              <p:cNvPr id="256084" name="Oval 84">
                <a:extLst>
                  <a:ext uri="{FF2B5EF4-FFF2-40B4-BE49-F238E27FC236}">
                    <a16:creationId xmlns:a16="http://schemas.microsoft.com/office/drawing/2014/main" id="{A9F42E80-CFA1-4B7D-925F-499A0CB02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9" y="3433"/>
                <a:ext cx="69" cy="253"/>
              </a:xfrm>
              <a:prstGeom prst="ellipse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256085" name="Rectangle 85">
                <a:extLst>
                  <a:ext uri="{FF2B5EF4-FFF2-40B4-BE49-F238E27FC236}">
                    <a16:creationId xmlns:a16="http://schemas.microsoft.com/office/drawing/2014/main" id="{2C100DD2-E1D5-4AB3-AA56-0CF6BC6BA8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5" y="3433"/>
                <a:ext cx="1326" cy="253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14724" name="Oval 86">
                <a:extLst>
                  <a:ext uri="{FF2B5EF4-FFF2-40B4-BE49-F238E27FC236}">
                    <a16:creationId xmlns:a16="http://schemas.microsoft.com/office/drawing/2014/main" id="{E7465DB9-8311-4BCB-93D2-A83172E586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49" y="3430"/>
                <a:ext cx="69" cy="253"/>
              </a:xfrm>
              <a:prstGeom prst="ellipse">
                <a:avLst/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256087" name="Rectangle 87">
                <a:extLst>
                  <a:ext uri="{FF2B5EF4-FFF2-40B4-BE49-F238E27FC236}">
                    <a16:creationId xmlns:a16="http://schemas.microsoft.com/office/drawing/2014/main" id="{AD1A311A-DD3D-4A26-BE35-E5A9BDA51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3438"/>
                <a:ext cx="45" cy="245"/>
              </a:xfrm>
              <a:prstGeom prst="rect">
                <a:avLst/>
              </a:prstGeom>
              <a:gradFill rotWithShape="1">
                <a:gsLst>
                  <a:gs pos="0">
                    <a:schemeClr val="bg1"/>
                  </a:gs>
                  <a:gs pos="50000">
                    <a:schemeClr val="folHlink"/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dirty="0">
                  <a:latin typeface="Gill Sans MT" panose="020B0502020104020203" pitchFamily="34" charset="0"/>
                  <a:ea typeface="ＭＳ Ｐゴシック" charset="0"/>
                  <a:cs typeface="ＭＳ Ｐゴシック" charset="0"/>
                </a:endParaRPr>
              </a:p>
            </p:txBody>
          </p:sp>
        </p:grpSp>
        <p:sp>
          <p:nvSpPr>
            <p:cNvPr id="114715" name="Text Box 88">
              <a:extLst>
                <a:ext uri="{FF2B5EF4-FFF2-40B4-BE49-F238E27FC236}">
                  <a16:creationId xmlns:a16="http://schemas.microsoft.com/office/drawing/2014/main" id="{5F421ACE-EDCE-471B-BF2C-8E39765B9B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5" y="2800"/>
              <a:ext cx="162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2000">
                  <a:latin typeface="Gill Sans MT" panose="020B0502020104020203" pitchFamily="34" charset="0"/>
                </a:rPr>
                <a:t>  R</a:t>
              </a:r>
              <a:r>
                <a:rPr lang="en-US" altLang="en-US" sz="2800" baseline="-25000">
                  <a:latin typeface="Gill Sans MT" panose="020B0502020104020203" pitchFamily="34" charset="0"/>
                </a:rPr>
                <a:t>c</a:t>
              </a:r>
              <a:r>
                <a:rPr lang="en-US" altLang="en-US" sz="2000" baseline="-25000">
                  <a:latin typeface="Gill Sans MT" panose="020B0502020104020203" pitchFamily="34" charset="0"/>
                </a:rPr>
                <a:t> </a:t>
              </a:r>
              <a:r>
                <a:rPr lang="en-US" altLang="en-US" sz="2000">
                  <a:latin typeface="Gill Sans MT" panose="020B0502020104020203" pitchFamily="34" charset="0"/>
                </a:rPr>
                <a:t>bits/sec</a:t>
              </a:r>
            </a:p>
          </p:txBody>
        </p:sp>
        <p:sp>
          <p:nvSpPr>
            <p:cNvPr id="114716" name="AutoShape 98">
              <a:extLst>
                <a:ext uri="{FF2B5EF4-FFF2-40B4-BE49-F238E27FC236}">
                  <a16:creationId xmlns:a16="http://schemas.microsoft.com/office/drawing/2014/main" id="{9D01B605-234D-4174-BDD4-1A0E155BE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8" y="2808"/>
              <a:ext cx="860" cy="240"/>
            </a:xfrm>
            <a:prstGeom prst="rightArrow">
              <a:avLst>
                <a:gd name="adj1" fmla="val 50000"/>
                <a:gd name="adj2" fmla="val 89583"/>
              </a:avLst>
            </a:pr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4717" name="AutoShape 89">
              <a:extLst>
                <a:ext uri="{FF2B5EF4-FFF2-40B4-BE49-F238E27FC236}">
                  <a16:creationId xmlns:a16="http://schemas.microsoft.com/office/drawing/2014/main" id="{75CDD3A1-284C-4F93-874C-3EE97B22CF9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814" y="2682"/>
              <a:ext cx="564" cy="3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5898240 60000 65536"/>
                <a:gd name="T10" fmla="*/ 5898240 60000 65536"/>
                <a:gd name="T11" fmla="*/ 0 60000 65536"/>
                <a:gd name="T12" fmla="*/ 12409 w 21600"/>
                <a:gd name="T13" fmla="*/ 2912 h 21600"/>
                <a:gd name="T14" fmla="*/ 18230 w 21600"/>
                <a:gd name="T15" fmla="*/ 9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gradFill rotWithShape="1">
              <a:gsLst>
                <a:gs pos="0">
                  <a:srgbClr val="FFFFFF"/>
                </a:gs>
                <a:gs pos="100000">
                  <a:srgbClr val="CC0000"/>
                </a:gs>
              </a:gsLst>
              <a:lin ang="0" scaled="1"/>
            </a:gradFill>
            <a:ln w="9525">
              <a:solidFill>
                <a:srgbClr val="CC0000"/>
              </a:solidFill>
              <a:miter lim="800000"/>
              <a:headEnd/>
              <a:tailEnd/>
            </a:ln>
          </p:spPr>
          <p:txBody>
            <a:bodyPr rot="10800000"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4718" name="Group 135">
              <a:extLst>
                <a:ext uri="{FF2B5EF4-FFF2-40B4-BE49-F238E27FC236}">
                  <a16:creationId xmlns:a16="http://schemas.microsoft.com/office/drawing/2014/main" id="{14045957-3799-452B-96FA-8612CF240691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225" y="2651"/>
              <a:ext cx="549" cy="558"/>
              <a:chOff x="-44" y="1473"/>
              <a:chExt cx="981" cy="1105"/>
            </a:xfrm>
          </p:grpSpPr>
          <p:pic>
            <p:nvPicPr>
              <p:cNvPr id="114720" name="Picture 136" descr="desktop_computer_stylized_medium">
                <a:extLst>
                  <a:ext uri="{FF2B5EF4-FFF2-40B4-BE49-F238E27FC236}">
                    <a16:creationId xmlns:a16="http://schemas.microsoft.com/office/drawing/2014/main" id="{CC23AAC3-64F1-49D4-9B7F-5AB0C719CC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-44" y="1473"/>
                <a:ext cx="981" cy="11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4721" name="Freeform 137">
                <a:extLst>
                  <a:ext uri="{FF2B5EF4-FFF2-40B4-BE49-F238E27FC236}">
                    <a16:creationId xmlns:a16="http://schemas.microsoft.com/office/drawing/2014/main" id="{283734CB-1C49-4AF3-9352-A9ADB169EBA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374" y="1579"/>
                <a:ext cx="477" cy="506"/>
              </a:xfrm>
              <a:custGeom>
                <a:avLst/>
                <a:gdLst>
                  <a:gd name="T0" fmla="*/ 0 w 356"/>
                  <a:gd name="T1" fmla="*/ 0 h 368"/>
                  <a:gd name="T2" fmla="*/ 18034 w 356"/>
                  <a:gd name="T3" fmla="*/ 1220 h 368"/>
                  <a:gd name="T4" fmla="*/ 21394 w 356"/>
                  <a:gd name="T5" fmla="*/ 25425 h 368"/>
                  <a:gd name="T6" fmla="*/ 4715 w 356"/>
                  <a:gd name="T7" fmla="*/ 31797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4719" name="AutoShape 327">
              <a:extLst>
                <a:ext uri="{FF2B5EF4-FFF2-40B4-BE49-F238E27FC236}">
                  <a16:creationId xmlns:a16="http://schemas.microsoft.com/office/drawing/2014/main" id="{9384FC18-5C66-4C03-A323-9999C2A7A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5" y="2474"/>
              <a:ext cx="257" cy="272"/>
            </a:xfrm>
            <a:prstGeom prst="can">
              <a:avLst>
                <a:gd name="adj" fmla="val 21398"/>
              </a:avLst>
            </a:prstGeom>
            <a:gradFill rotWithShape="1">
              <a:gsLst>
                <a:gs pos="0">
                  <a:srgbClr val="0000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14707" name="Slide Number Placeholder 3">
            <a:extLst>
              <a:ext uri="{FF2B5EF4-FFF2-40B4-BE49-F238E27FC236}">
                <a16:creationId xmlns:a16="http://schemas.microsoft.com/office/drawing/2014/main" id="{05B1200D-D69E-43EA-86A8-3FCF4C004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7FCE2DDB-B9B3-4B3E-9018-693899DC3362}" type="slidenum">
              <a:rPr lang="en-US" altLang="en-US" sz="1200">
                <a:latin typeface="Gill Sans MT" panose="020B0502020104020203" pitchFamily="34" charset="0"/>
              </a:rPr>
              <a:pPr/>
              <a:t>83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3" name="Picture 208" descr="underline_base">
            <a:extLst>
              <a:ext uri="{FF2B5EF4-FFF2-40B4-BE49-F238E27FC236}">
                <a16:creationId xmlns:a16="http://schemas.microsoft.com/office/drawing/2014/main" id="{8B8617C0-E0C8-4B73-8AAC-9182C5925D02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850900"/>
            <a:ext cx="6351588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4" name="Footer Placeholder 2">
            <a:extLst>
              <a:ext uri="{FF2B5EF4-FFF2-40B4-BE49-F238E27FC236}">
                <a16:creationId xmlns:a16="http://schemas.microsoft.com/office/drawing/2014/main" id="{716E7C87-EBF4-4684-B67A-D00C9389E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sp>
        <p:nvSpPr>
          <p:cNvPr id="115715" name="Rectangle 2">
            <a:extLst>
              <a:ext uri="{FF2B5EF4-FFF2-40B4-BE49-F238E27FC236}">
                <a16:creationId xmlns:a16="http://schemas.microsoft.com/office/drawing/2014/main" id="{5270B89F-3391-4119-9A7C-644001E8A47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76225" y="125413"/>
            <a:ext cx="7772400" cy="903287"/>
          </a:xfrm>
        </p:spPr>
        <p:txBody>
          <a:bodyPr/>
          <a:lstStyle/>
          <a:p>
            <a:pPr eaLnBrk="1" hangingPunct="1"/>
            <a:r>
              <a:rPr lang="en-US" altLang="en-US" sz="4000" u="none">
                <a:latin typeface="Gill Sans MT" panose="020B0502020104020203" pitchFamily="34" charset="0"/>
                <a:ea typeface="ＭＳ Ｐゴシック" panose="020B0600070205080204" pitchFamily="34" charset="-128"/>
              </a:rPr>
              <a:t>Throughput: Internet scenario</a:t>
            </a:r>
            <a:endParaRPr lang="en-US" altLang="en-US" sz="4000" u="none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15716" name="Text Box 44">
            <a:extLst>
              <a:ext uri="{FF2B5EF4-FFF2-40B4-BE49-F238E27FC236}">
                <a16:creationId xmlns:a16="http://schemas.microsoft.com/office/drawing/2014/main" id="{A5D7003C-6D62-4F53-8716-C2E11347D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27550" y="5635625"/>
            <a:ext cx="44640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10 connections (fairly) share backbone bottleneck link </a:t>
            </a:r>
            <a:r>
              <a:rPr lang="en-US" altLang="en-US" sz="2000" i="1">
                <a:latin typeface="Gill Sans MT" panose="020B0502020104020203" pitchFamily="34" charset="0"/>
              </a:rPr>
              <a:t>R</a:t>
            </a:r>
            <a:r>
              <a:rPr lang="en-US" altLang="en-US" sz="2000" baseline="-25000">
                <a:latin typeface="Gill Sans MT" panose="020B0502020104020203" pitchFamily="34" charset="0"/>
              </a:rPr>
              <a:t> </a:t>
            </a:r>
            <a:r>
              <a:rPr lang="en-US" altLang="en-US" sz="2000">
                <a:latin typeface="Gill Sans MT" panose="020B0502020104020203" pitchFamily="34" charset="0"/>
              </a:rPr>
              <a:t>bits/sec</a:t>
            </a:r>
          </a:p>
        </p:txBody>
      </p:sp>
      <p:sp>
        <p:nvSpPr>
          <p:cNvPr id="115717" name="Freeform 296">
            <a:extLst>
              <a:ext uri="{FF2B5EF4-FFF2-40B4-BE49-F238E27FC236}">
                <a16:creationId xmlns:a16="http://schemas.microsoft.com/office/drawing/2014/main" id="{10598EB8-534C-4D22-A534-42B31BEE36C4}"/>
              </a:ext>
            </a:extLst>
          </p:cNvPr>
          <p:cNvSpPr>
            <a:spLocks/>
          </p:cNvSpPr>
          <p:nvPr/>
        </p:nvSpPr>
        <p:spPr bwMode="auto">
          <a:xfrm>
            <a:off x="4883150" y="2720975"/>
            <a:ext cx="3127375" cy="1498600"/>
          </a:xfrm>
          <a:custGeom>
            <a:avLst/>
            <a:gdLst>
              <a:gd name="T0" fmla="*/ 2147483647 w 1877"/>
              <a:gd name="T1" fmla="*/ 2147483647 h 917"/>
              <a:gd name="T2" fmla="*/ 2147483647 w 1877"/>
              <a:gd name="T3" fmla="*/ 2147483647 h 917"/>
              <a:gd name="T4" fmla="*/ 2147483647 w 1877"/>
              <a:gd name="T5" fmla="*/ 2147483647 h 917"/>
              <a:gd name="T6" fmla="*/ 2147483647 w 1877"/>
              <a:gd name="T7" fmla="*/ 2147483647 h 917"/>
              <a:gd name="T8" fmla="*/ 2147483647 w 1877"/>
              <a:gd name="T9" fmla="*/ 2147483647 h 917"/>
              <a:gd name="T10" fmla="*/ 2147483647 w 1877"/>
              <a:gd name="T11" fmla="*/ 2147483647 h 917"/>
              <a:gd name="T12" fmla="*/ 2147483647 w 1877"/>
              <a:gd name="T13" fmla="*/ 2147483647 h 917"/>
              <a:gd name="T14" fmla="*/ 2147483647 w 1877"/>
              <a:gd name="T15" fmla="*/ 2147483647 h 917"/>
              <a:gd name="T16" fmla="*/ 2147483647 w 1877"/>
              <a:gd name="T17" fmla="*/ 2147483647 h 917"/>
              <a:gd name="T18" fmla="*/ 2147483647 w 1877"/>
              <a:gd name="T19" fmla="*/ 2147483647 h 917"/>
              <a:gd name="T20" fmla="*/ 2147483647 w 1877"/>
              <a:gd name="T21" fmla="*/ 2147483647 h 917"/>
              <a:gd name="T22" fmla="*/ 2147483647 w 1877"/>
              <a:gd name="T23" fmla="*/ 2147483647 h 917"/>
              <a:gd name="T24" fmla="*/ 2147483647 w 1877"/>
              <a:gd name="T25" fmla="*/ 2147483647 h 917"/>
              <a:gd name="T26" fmla="*/ 2147483647 w 1877"/>
              <a:gd name="T27" fmla="*/ 2147483647 h 917"/>
              <a:gd name="T28" fmla="*/ 2147483647 w 1877"/>
              <a:gd name="T29" fmla="*/ 2147483647 h 917"/>
              <a:gd name="T30" fmla="*/ 2147483647 w 1877"/>
              <a:gd name="T31" fmla="*/ 2147483647 h 917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w 1877"/>
              <a:gd name="T49" fmla="*/ 0 h 917"/>
              <a:gd name="T50" fmla="*/ 1877 w 1877"/>
              <a:gd name="T51" fmla="*/ 917 h 917"/>
            </a:gdLst>
            <a:ahLst/>
            <a:cxnLst>
              <a:cxn ang="T32">
                <a:pos x="T0" y="T1"/>
              </a:cxn>
              <a:cxn ang="T33">
                <a:pos x="T2" y="T3"/>
              </a:cxn>
              <a:cxn ang="T34">
                <a:pos x="T4" y="T5"/>
              </a:cxn>
              <a:cxn ang="T35">
                <a:pos x="T6" y="T7"/>
              </a:cxn>
              <a:cxn ang="T36">
                <a:pos x="T8" y="T9"/>
              </a:cxn>
              <a:cxn ang="T37">
                <a:pos x="T10" y="T11"/>
              </a:cxn>
              <a:cxn ang="T38">
                <a:pos x="T12" y="T13"/>
              </a:cxn>
              <a:cxn ang="T39">
                <a:pos x="T14" y="T15"/>
              </a:cxn>
              <a:cxn ang="T40">
                <a:pos x="T16" y="T17"/>
              </a:cxn>
              <a:cxn ang="T41">
                <a:pos x="T18" y="T19"/>
              </a:cxn>
              <a:cxn ang="T42">
                <a:pos x="T20" y="T21"/>
              </a:cxn>
              <a:cxn ang="T43">
                <a:pos x="T22" y="T23"/>
              </a:cxn>
              <a:cxn ang="T44">
                <a:pos x="T24" y="T25"/>
              </a:cxn>
              <a:cxn ang="T45">
                <a:pos x="T26" y="T27"/>
              </a:cxn>
              <a:cxn ang="T46">
                <a:pos x="T28" y="T29"/>
              </a:cxn>
              <a:cxn ang="T47">
                <a:pos x="T30" y="T31"/>
              </a:cxn>
            </a:cxnLst>
            <a:rect l="T48" t="T49" r="T50" b="T51"/>
            <a:pathLst>
              <a:path w="1877" h="917">
                <a:moveTo>
                  <a:pt x="889" y="23"/>
                </a:moveTo>
                <a:cubicBezTo>
                  <a:pt x="804" y="39"/>
                  <a:pt x="771" y="98"/>
                  <a:pt x="692" y="109"/>
                </a:cubicBezTo>
                <a:cubicBezTo>
                  <a:pt x="613" y="120"/>
                  <a:pt x="511" y="81"/>
                  <a:pt x="415" y="91"/>
                </a:cubicBezTo>
                <a:cubicBezTo>
                  <a:pt x="319" y="101"/>
                  <a:pt x="174" y="126"/>
                  <a:pt x="112" y="170"/>
                </a:cubicBezTo>
                <a:cubicBezTo>
                  <a:pt x="51" y="214"/>
                  <a:pt x="66" y="294"/>
                  <a:pt x="50" y="353"/>
                </a:cubicBezTo>
                <a:cubicBezTo>
                  <a:pt x="34" y="412"/>
                  <a:pt x="0" y="479"/>
                  <a:pt x="14" y="528"/>
                </a:cubicBezTo>
                <a:cubicBezTo>
                  <a:pt x="29" y="577"/>
                  <a:pt x="57" y="608"/>
                  <a:pt x="139" y="650"/>
                </a:cubicBezTo>
                <a:cubicBezTo>
                  <a:pt x="221" y="692"/>
                  <a:pt x="372" y="742"/>
                  <a:pt x="505" y="781"/>
                </a:cubicBezTo>
                <a:cubicBezTo>
                  <a:pt x="638" y="820"/>
                  <a:pt x="789" y="866"/>
                  <a:pt x="933" y="886"/>
                </a:cubicBezTo>
                <a:cubicBezTo>
                  <a:pt x="1077" y="906"/>
                  <a:pt x="1246" y="917"/>
                  <a:pt x="1370" y="901"/>
                </a:cubicBezTo>
                <a:cubicBezTo>
                  <a:pt x="1494" y="885"/>
                  <a:pt x="1594" y="839"/>
                  <a:pt x="1676" y="793"/>
                </a:cubicBezTo>
                <a:cubicBezTo>
                  <a:pt x="1758" y="747"/>
                  <a:pt x="1843" y="720"/>
                  <a:pt x="1860" y="624"/>
                </a:cubicBezTo>
                <a:cubicBezTo>
                  <a:pt x="1877" y="528"/>
                  <a:pt x="1835" y="306"/>
                  <a:pt x="1776" y="219"/>
                </a:cubicBezTo>
                <a:cubicBezTo>
                  <a:pt x="1717" y="132"/>
                  <a:pt x="1599" y="134"/>
                  <a:pt x="1503" y="100"/>
                </a:cubicBezTo>
                <a:cubicBezTo>
                  <a:pt x="1407" y="66"/>
                  <a:pt x="1302" y="26"/>
                  <a:pt x="1200" y="13"/>
                </a:cubicBezTo>
                <a:cubicBezTo>
                  <a:pt x="1098" y="0"/>
                  <a:pt x="974" y="7"/>
                  <a:pt x="889" y="23"/>
                </a:cubicBez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5718" name="Text Box 35">
            <a:extLst>
              <a:ext uri="{FF2B5EF4-FFF2-40B4-BE49-F238E27FC236}">
                <a16:creationId xmlns:a16="http://schemas.microsoft.com/office/drawing/2014/main" id="{D29AF9F4-DD2D-4A95-BEEC-CEF025FB9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46625" y="2344738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endParaRPr lang="en-US" altLang="en-US" sz="2000">
              <a:latin typeface="Gill Sans MT" panose="020B0502020104020203" pitchFamily="34" charset="0"/>
            </a:endParaRPr>
          </a:p>
        </p:txBody>
      </p:sp>
      <p:sp>
        <p:nvSpPr>
          <p:cNvPr id="257064" name="Oval 40">
            <a:extLst>
              <a:ext uri="{FF2B5EF4-FFF2-40B4-BE49-F238E27FC236}">
                <a16:creationId xmlns:a16="http://schemas.microsoft.com/office/drawing/2014/main" id="{D1F372E6-9DBB-499F-A679-0FE75C74218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1144" y="3772694"/>
            <a:ext cx="50800" cy="525462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65" name="Rectangle 41">
            <a:extLst>
              <a:ext uri="{FF2B5EF4-FFF2-40B4-BE49-F238E27FC236}">
                <a16:creationId xmlns:a16="http://schemas.microsoft.com/office/drawing/2014/main" id="{45017E22-AC92-41C6-8E3F-C92997E5FA6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144419" y="3278982"/>
            <a:ext cx="984250" cy="52546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1" name="Oval 42">
            <a:extLst>
              <a:ext uri="{FF2B5EF4-FFF2-40B4-BE49-F238E27FC236}">
                <a16:creationId xmlns:a16="http://schemas.microsoft.com/office/drawing/2014/main" id="{DD3B098B-A991-4B69-B63C-6D5BFC1D84B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2794000"/>
            <a:ext cx="52387" cy="525463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067" name="Rectangle 43">
            <a:extLst>
              <a:ext uri="{FF2B5EF4-FFF2-40B4-BE49-F238E27FC236}">
                <a16:creationId xmlns:a16="http://schemas.microsoft.com/office/drawing/2014/main" id="{6AED4C6A-6171-4577-81D4-4354F3D8DF6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15113" y="3765550"/>
            <a:ext cx="31750" cy="5111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5" name="Oval 31">
            <a:extLst>
              <a:ext uri="{FF2B5EF4-FFF2-40B4-BE49-F238E27FC236}">
                <a16:creationId xmlns:a16="http://schemas.microsoft.com/office/drawing/2014/main" id="{E9C4F959-1465-497F-9CD3-02CDBF26E5D1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21338" y="2668588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056" name="Rectangle 32">
            <a:extLst>
              <a:ext uri="{FF2B5EF4-FFF2-40B4-BE49-F238E27FC236}">
                <a16:creationId xmlns:a16="http://schemas.microsoft.com/office/drawing/2014/main" id="{3549A276-02C2-4C39-A336-4C43A09451D2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56175" y="2465388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5" name="Oval 33">
            <a:extLst>
              <a:ext uri="{FF2B5EF4-FFF2-40B4-BE49-F238E27FC236}">
                <a16:creationId xmlns:a16="http://schemas.microsoft.com/office/drawing/2014/main" id="{B7C84103-56DA-4A4A-8E10-2AE1A7C0AA95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4991100" y="22653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058" name="Rectangle 34">
            <a:extLst>
              <a:ext uri="{FF2B5EF4-FFF2-40B4-BE49-F238E27FC236}">
                <a16:creationId xmlns:a16="http://schemas.microsoft.com/office/drawing/2014/main" id="{02DBFB37-C2A6-4A9D-B68E-4FC213A1E98D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5618163" y="2665413"/>
            <a:ext cx="23812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27" name="Line 456">
            <a:extLst>
              <a:ext uri="{FF2B5EF4-FFF2-40B4-BE49-F238E27FC236}">
                <a16:creationId xmlns:a16="http://schemas.microsoft.com/office/drawing/2014/main" id="{50E21A3B-418E-4D0A-B229-5105B819D47A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4827588" y="2536825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7493" name="Oval 469">
            <a:extLst>
              <a:ext uri="{FF2B5EF4-FFF2-40B4-BE49-F238E27FC236}">
                <a16:creationId xmlns:a16="http://schemas.microsoft.com/office/drawing/2014/main" id="{B4A6EDAF-879B-46AA-81D4-09EF938668AE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71763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494" name="Rectangle 470">
            <a:extLst>
              <a:ext uri="{FF2B5EF4-FFF2-40B4-BE49-F238E27FC236}">
                <a16:creationId xmlns:a16="http://schemas.microsoft.com/office/drawing/2014/main" id="{FE3FD756-062F-44AE-82E3-8D401DE9AE07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409407" y="2339181"/>
            <a:ext cx="915988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0" name="Oval 471">
            <a:extLst>
              <a:ext uri="{FF2B5EF4-FFF2-40B4-BE49-F238E27FC236}">
                <a16:creationId xmlns:a16="http://schemas.microsoft.com/office/drawing/2014/main" id="{182C13B8-FC9C-4C9F-996A-F56565C4F6E7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5561013" y="201295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496" name="Rectangle 472">
            <a:extLst>
              <a:ext uri="{FF2B5EF4-FFF2-40B4-BE49-F238E27FC236}">
                <a16:creationId xmlns:a16="http://schemas.microsoft.com/office/drawing/2014/main" id="{09A80189-33C4-45DD-BE19-42A52C672C9E}"/>
              </a:ext>
            </a:extLst>
          </p:cNvPr>
          <p:cNvSpPr>
            <a:spLocks noChangeArrowheads="1"/>
          </p:cNvSpPr>
          <p:nvPr/>
        </p:nvSpPr>
        <p:spPr bwMode="auto">
          <a:xfrm rot="2768172">
            <a:off x="6130925" y="2663825"/>
            <a:ext cx="30163" cy="138113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2" name="Line 473">
            <a:extLst>
              <a:ext uri="{FF2B5EF4-FFF2-40B4-BE49-F238E27FC236}">
                <a16:creationId xmlns:a16="http://schemas.microsoft.com/office/drawing/2014/main" id="{CEB8B9CD-55C4-41E4-93AD-E039B64A47C2}"/>
              </a:ext>
            </a:extLst>
          </p:cNvPr>
          <p:cNvSpPr>
            <a:spLocks noChangeShapeType="1"/>
          </p:cNvSpPr>
          <p:nvPr/>
        </p:nvSpPr>
        <p:spPr bwMode="auto">
          <a:xfrm rot="2768172">
            <a:off x="5253037" y="2395538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7500" name="Oval 476">
            <a:extLst>
              <a:ext uri="{FF2B5EF4-FFF2-40B4-BE49-F238E27FC236}">
                <a16:creationId xmlns:a16="http://schemas.microsoft.com/office/drawing/2014/main" id="{8BE1E511-4277-488F-B62E-E5D1DAC159D7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84763" y="4521200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1" name="Rectangle 477">
            <a:extLst>
              <a:ext uri="{FF2B5EF4-FFF2-40B4-BE49-F238E27FC236}">
                <a16:creationId xmlns:a16="http://schemas.microsoft.com/office/drawing/2014/main" id="{C2AB97B5-589D-4A6B-8455-F7C738514841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057775" y="4318000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5" name="Oval 478">
            <a:extLst>
              <a:ext uri="{FF2B5EF4-FFF2-40B4-BE49-F238E27FC236}">
                <a16:creationId xmlns:a16="http://schemas.microsoft.com/office/drawing/2014/main" id="{FCF21975-647C-4DCB-B709-AD20B0BCB744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716588" y="4117975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503" name="Rectangle 479">
            <a:extLst>
              <a:ext uri="{FF2B5EF4-FFF2-40B4-BE49-F238E27FC236}">
                <a16:creationId xmlns:a16="http://schemas.microsoft.com/office/drawing/2014/main" id="{EDD798C1-2A88-4E5E-B8C7-B520ED250CB9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5100638" y="4518025"/>
            <a:ext cx="23812" cy="15398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37" name="Line 480">
            <a:extLst>
              <a:ext uri="{FF2B5EF4-FFF2-40B4-BE49-F238E27FC236}">
                <a16:creationId xmlns:a16="http://schemas.microsoft.com/office/drawing/2014/main" id="{B2E0BB7A-FC57-45F8-9EE3-BAB60702EBE5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4962525" y="4389438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7507" name="Oval 483">
            <a:extLst>
              <a:ext uri="{FF2B5EF4-FFF2-40B4-BE49-F238E27FC236}">
                <a16:creationId xmlns:a16="http://schemas.microsoft.com/office/drawing/2014/main" id="{408FB638-655B-4D8F-9252-DB2AFFE752C8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294188"/>
            <a:ext cx="47625" cy="142875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08" name="Rectangle 484">
            <a:extLst>
              <a:ext uri="{FF2B5EF4-FFF2-40B4-BE49-F238E27FC236}">
                <a16:creationId xmlns:a16="http://schemas.microsoft.com/office/drawing/2014/main" id="{C561008B-249A-49BF-8C78-1246AEFB01B7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616575" y="4625975"/>
            <a:ext cx="917575" cy="142875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0" name="Oval 485">
            <a:extLst>
              <a:ext uri="{FF2B5EF4-FFF2-40B4-BE49-F238E27FC236}">
                <a16:creationId xmlns:a16="http://schemas.microsoft.com/office/drawing/2014/main" id="{38BF8226-A9BA-44E6-9948-5335C276C7A8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5770563" y="4953000"/>
            <a:ext cx="47625" cy="142875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510" name="Rectangle 486">
            <a:extLst>
              <a:ext uri="{FF2B5EF4-FFF2-40B4-BE49-F238E27FC236}">
                <a16:creationId xmlns:a16="http://schemas.microsoft.com/office/drawing/2014/main" id="{97AFD1D1-D750-4ADD-8909-CE756F19A5A8}"/>
              </a:ext>
            </a:extLst>
          </p:cNvPr>
          <p:cNvSpPr>
            <a:spLocks noChangeArrowheads="1"/>
          </p:cNvSpPr>
          <p:nvPr/>
        </p:nvSpPr>
        <p:spPr bwMode="auto">
          <a:xfrm rot="18831828" flipV="1">
            <a:off x="6338888" y="4303713"/>
            <a:ext cx="30162" cy="138112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2" name="Line 487">
            <a:extLst>
              <a:ext uri="{FF2B5EF4-FFF2-40B4-BE49-F238E27FC236}">
                <a16:creationId xmlns:a16="http://schemas.microsoft.com/office/drawing/2014/main" id="{2DD6D329-1985-4ADE-87A1-332392E6CFDF}"/>
              </a:ext>
            </a:extLst>
          </p:cNvPr>
          <p:cNvSpPr>
            <a:spLocks noChangeShapeType="1"/>
          </p:cNvSpPr>
          <p:nvPr/>
        </p:nvSpPr>
        <p:spPr bwMode="auto">
          <a:xfrm rot="18831828" flipV="1">
            <a:off x="5461000" y="4711701"/>
            <a:ext cx="11969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7524" name="Oval 500">
            <a:extLst>
              <a:ext uri="{FF2B5EF4-FFF2-40B4-BE49-F238E27FC236}">
                <a16:creationId xmlns:a16="http://schemas.microsoft.com/office/drawing/2014/main" id="{35369E10-FA36-4555-BB06-0729B0C54E53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91388" y="2640013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25" name="Rectangle 501">
            <a:extLst>
              <a:ext uri="{FF2B5EF4-FFF2-40B4-BE49-F238E27FC236}">
                <a16:creationId xmlns:a16="http://schemas.microsoft.com/office/drawing/2014/main" id="{CD080DB5-4D09-4519-B2D7-69ED37673CE5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264400" y="2436813"/>
            <a:ext cx="730250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5" name="Oval 502">
            <a:extLst>
              <a:ext uri="{FF2B5EF4-FFF2-40B4-BE49-F238E27FC236}">
                <a16:creationId xmlns:a16="http://schemas.microsoft.com/office/drawing/2014/main" id="{C3ED7993-31AA-4888-A2BD-10DCC3573C7F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923213" y="2236788"/>
            <a:ext cx="36512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527" name="Rectangle 503">
            <a:extLst>
              <a:ext uri="{FF2B5EF4-FFF2-40B4-BE49-F238E27FC236}">
                <a16:creationId xmlns:a16="http://schemas.microsoft.com/office/drawing/2014/main" id="{FD72F1CC-806A-42AB-81F2-F861893DD4DB}"/>
              </a:ext>
            </a:extLst>
          </p:cNvPr>
          <p:cNvSpPr>
            <a:spLocks noChangeArrowheads="1"/>
          </p:cNvSpPr>
          <p:nvPr/>
        </p:nvSpPr>
        <p:spPr bwMode="auto">
          <a:xfrm rot="19807440" flipH="1">
            <a:off x="7307263" y="2636838"/>
            <a:ext cx="25400" cy="153987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47" name="Line 504">
            <a:extLst>
              <a:ext uri="{FF2B5EF4-FFF2-40B4-BE49-F238E27FC236}">
                <a16:creationId xmlns:a16="http://schemas.microsoft.com/office/drawing/2014/main" id="{42B6A06F-8CC0-4871-8F1F-4C39A63C0E70}"/>
              </a:ext>
            </a:extLst>
          </p:cNvPr>
          <p:cNvSpPr>
            <a:spLocks noChangeShapeType="1"/>
          </p:cNvSpPr>
          <p:nvPr/>
        </p:nvSpPr>
        <p:spPr bwMode="auto">
          <a:xfrm rot="19807440" flipH="1">
            <a:off x="7169150" y="2508250"/>
            <a:ext cx="9556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57531" name="Oval 507">
            <a:extLst>
              <a:ext uri="{FF2B5EF4-FFF2-40B4-BE49-F238E27FC236}">
                <a16:creationId xmlns:a16="http://schemas.microsoft.com/office/drawing/2014/main" id="{29804322-B57C-48CF-9296-93F22EB4A619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8625" y="4600575"/>
            <a:ext cx="38100" cy="158750"/>
          </a:xfrm>
          <a:prstGeom prst="ellipse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7532" name="Rectangle 508">
            <a:extLst>
              <a:ext uri="{FF2B5EF4-FFF2-40B4-BE49-F238E27FC236}">
                <a16:creationId xmlns:a16="http://schemas.microsoft.com/office/drawing/2014/main" id="{9DCC2C45-988E-4F73-8287-6E623E5777DD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381875" y="4395788"/>
            <a:ext cx="731838" cy="15875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0" name="Oval 509">
            <a:extLst>
              <a:ext uri="{FF2B5EF4-FFF2-40B4-BE49-F238E27FC236}">
                <a16:creationId xmlns:a16="http://schemas.microsoft.com/office/drawing/2014/main" id="{2AB0A716-34F5-43F9-A7E6-9B34A5F8B809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7416800" y="4195763"/>
            <a:ext cx="38100" cy="158750"/>
          </a:xfrm>
          <a:prstGeom prst="ellipse">
            <a:avLst/>
          </a:prstGeom>
          <a:solidFill>
            <a:srgbClr val="DDDDDD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57534" name="Rectangle 510">
            <a:extLst>
              <a:ext uri="{FF2B5EF4-FFF2-40B4-BE49-F238E27FC236}">
                <a16:creationId xmlns:a16="http://schemas.microsoft.com/office/drawing/2014/main" id="{98B35B0E-CD13-4FB0-AC85-09A3A6427E79}"/>
              </a:ext>
            </a:extLst>
          </p:cNvPr>
          <p:cNvSpPr>
            <a:spLocks noChangeArrowheads="1"/>
          </p:cNvSpPr>
          <p:nvPr/>
        </p:nvSpPr>
        <p:spPr bwMode="auto">
          <a:xfrm rot="1792560">
            <a:off x="8043863" y="4597400"/>
            <a:ext cx="25400" cy="1524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chemeClr val="folHlink"/>
              </a:gs>
              <a:gs pos="100000">
                <a:schemeClr val="bg1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5752" name="Line 511">
            <a:extLst>
              <a:ext uri="{FF2B5EF4-FFF2-40B4-BE49-F238E27FC236}">
                <a16:creationId xmlns:a16="http://schemas.microsoft.com/office/drawing/2014/main" id="{1C58ED99-9A8A-4971-B048-2C7DD1DBC13D}"/>
              </a:ext>
            </a:extLst>
          </p:cNvPr>
          <p:cNvSpPr>
            <a:spLocks noChangeShapeType="1"/>
          </p:cNvSpPr>
          <p:nvPr/>
        </p:nvSpPr>
        <p:spPr bwMode="auto">
          <a:xfrm rot="1792560">
            <a:off x="7243763" y="4495800"/>
            <a:ext cx="1062037" cy="127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5753" name="Text Box 513">
            <a:extLst>
              <a:ext uri="{FF2B5EF4-FFF2-40B4-BE49-F238E27FC236}">
                <a16:creationId xmlns:a16="http://schemas.microsoft.com/office/drawing/2014/main" id="{E045F765-3FED-42D4-8A0D-8D7FEE5FD1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1903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endParaRPr lang="en-US" altLang="en-US" sz="2000">
              <a:latin typeface="Gill Sans MT" panose="020B0502020104020203" pitchFamily="34" charset="0"/>
            </a:endParaRPr>
          </a:p>
        </p:txBody>
      </p:sp>
      <p:sp>
        <p:nvSpPr>
          <p:cNvPr id="115754" name="Text Box 514">
            <a:extLst>
              <a:ext uri="{FF2B5EF4-FFF2-40B4-BE49-F238E27FC236}">
                <a16:creationId xmlns:a16="http://schemas.microsoft.com/office/drawing/2014/main" id="{601C2251-8FA4-4500-BD2E-FC71C13F3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2411413"/>
            <a:ext cx="676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  <a:r>
              <a:rPr lang="en-US" altLang="en-US" sz="2800" baseline="-25000">
                <a:latin typeface="Gill Sans MT" panose="020B0502020104020203" pitchFamily="34" charset="0"/>
              </a:rPr>
              <a:t>s</a:t>
            </a:r>
            <a:endParaRPr lang="en-US" altLang="en-US" sz="2000">
              <a:latin typeface="Gill Sans MT" panose="020B0502020104020203" pitchFamily="34" charset="0"/>
            </a:endParaRPr>
          </a:p>
        </p:txBody>
      </p:sp>
      <p:sp>
        <p:nvSpPr>
          <p:cNvPr id="115755" name="Freeform 515">
            <a:extLst>
              <a:ext uri="{FF2B5EF4-FFF2-40B4-BE49-F238E27FC236}">
                <a16:creationId xmlns:a16="http://schemas.microsoft.com/office/drawing/2014/main" id="{B68CF50F-B4CD-4AAB-A651-D1956E564947}"/>
              </a:ext>
            </a:extLst>
          </p:cNvPr>
          <p:cNvSpPr>
            <a:spLocks/>
          </p:cNvSpPr>
          <p:nvPr/>
        </p:nvSpPr>
        <p:spPr bwMode="auto">
          <a:xfrm>
            <a:off x="5710238" y="2771775"/>
            <a:ext cx="800100" cy="1381125"/>
          </a:xfrm>
          <a:custGeom>
            <a:avLst/>
            <a:gdLst>
              <a:gd name="T0" fmla="*/ 0 w 504"/>
              <a:gd name="T1" fmla="*/ 0 h 870"/>
              <a:gd name="T2" fmla="*/ 2147483647 w 504"/>
              <a:gd name="T3" fmla="*/ 2147483647 h 870"/>
              <a:gd name="T4" fmla="*/ 2147483647 w 504"/>
              <a:gd name="T5" fmla="*/ 2147483647 h 870"/>
              <a:gd name="T6" fmla="*/ 2147483647 w 504"/>
              <a:gd name="T7" fmla="*/ 2147483647 h 870"/>
              <a:gd name="T8" fmla="*/ 2147483647 w 504"/>
              <a:gd name="T9" fmla="*/ 2147483647 h 870"/>
              <a:gd name="T10" fmla="*/ 2147483647 w 504"/>
              <a:gd name="T11" fmla="*/ 2147483647 h 870"/>
              <a:gd name="T12" fmla="*/ 2147483647 w 504"/>
              <a:gd name="T13" fmla="*/ 2147483647 h 870"/>
              <a:gd name="T14" fmla="*/ 2147483647 w 504"/>
              <a:gd name="T15" fmla="*/ 2147483647 h 870"/>
              <a:gd name="T16" fmla="*/ 2147483647 w 504"/>
              <a:gd name="T17" fmla="*/ 2147483647 h 870"/>
              <a:gd name="T18" fmla="*/ 2147483647 w 504"/>
              <a:gd name="T19" fmla="*/ 2147483647 h 87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04"/>
              <a:gd name="T31" fmla="*/ 0 h 870"/>
              <a:gd name="T32" fmla="*/ 504 w 504"/>
              <a:gd name="T33" fmla="*/ 870 h 87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04" h="870">
                <a:moveTo>
                  <a:pt x="0" y="0"/>
                </a:moveTo>
                <a:cubicBezTo>
                  <a:pt x="21" y="11"/>
                  <a:pt x="79" y="44"/>
                  <a:pt x="129" y="63"/>
                </a:cubicBezTo>
                <a:cubicBezTo>
                  <a:pt x="179" y="82"/>
                  <a:pt x="255" y="102"/>
                  <a:pt x="299" y="112"/>
                </a:cubicBezTo>
                <a:cubicBezTo>
                  <a:pt x="343" y="122"/>
                  <a:pt x="362" y="116"/>
                  <a:pt x="392" y="121"/>
                </a:cubicBezTo>
                <a:cubicBezTo>
                  <a:pt x="417" y="124"/>
                  <a:pt x="469" y="100"/>
                  <a:pt x="479" y="145"/>
                </a:cubicBezTo>
                <a:cubicBezTo>
                  <a:pt x="490" y="191"/>
                  <a:pt x="504" y="700"/>
                  <a:pt x="490" y="772"/>
                </a:cubicBezTo>
                <a:cubicBezTo>
                  <a:pt x="477" y="845"/>
                  <a:pt x="447" y="842"/>
                  <a:pt x="406" y="839"/>
                </a:cubicBezTo>
                <a:cubicBezTo>
                  <a:pt x="365" y="836"/>
                  <a:pt x="323" y="835"/>
                  <a:pt x="286" y="833"/>
                </a:cubicBezTo>
                <a:cubicBezTo>
                  <a:pt x="250" y="831"/>
                  <a:pt x="226" y="822"/>
                  <a:pt x="192" y="828"/>
                </a:cubicBezTo>
                <a:cubicBezTo>
                  <a:pt x="158" y="834"/>
                  <a:pt x="107" y="861"/>
                  <a:pt x="84" y="870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5756" name="Text Box 516">
            <a:extLst>
              <a:ext uri="{FF2B5EF4-FFF2-40B4-BE49-F238E27FC236}">
                <a16:creationId xmlns:a16="http://schemas.microsoft.com/office/drawing/2014/main" id="{EB095842-EA76-4C48-9C6B-0E7122BD8C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9608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  <a:r>
              <a:rPr lang="en-US" altLang="en-US" sz="2800" baseline="-25000">
                <a:latin typeface="Gill Sans MT" panose="020B0502020104020203" pitchFamily="34" charset="0"/>
              </a:rPr>
              <a:t>c</a:t>
            </a:r>
            <a:endParaRPr lang="en-US" altLang="en-US" sz="2000">
              <a:latin typeface="Gill Sans MT" panose="020B0502020104020203" pitchFamily="34" charset="0"/>
            </a:endParaRPr>
          </a:p>
        </p:txBody>
      </p:sp>
      <p:sp>
        <p:nvSpPr>
          <p:cNvPr id="115757" name="Freeform 517">
            <a:extLst>
              <a:ext uri="{FF2B5EF4-FFF2-40B4-BE49-F238E27FC236}">
                <a16:creationId xmlns:a16="http://schemas.microsoft.com/office/drawing/2014/main" id="{2C91C5CB-E856-4489-B651-5BCC44D08C94}"/>
              </a:ext>
            </a:extLst>
          </p:cNvPr>
          <p:cNvSpPr>
            <a:spLocks/>
          </p:cNvSpPr>
          <p:nvPr/>
        </p:nvSpPr>
        <p:spPr bwMode="auto">
          <a:xfrm>
            <a:off x="6173788" y="2749550"/>
            <a:ext cx="431800" cy="1570038"/>
          </a:xfrm>
          <a:custGeom>
            <a:avLst/>
            <a:gdLst>
              <a:gd name="T0" fmla="*/ 0 w 272"/>
              <a:gd name="T1" fmla="*/ 0 h 989"/>
              <a:gd name="T2" fmla="*/ 2147483647 w 272"/>
              <a:gd name="T3" fmla="*/ 2147483647 h 989"/>
              <a:gd name="T4" fmla="*/ 2147483647 w 272"/>
              <a:gd name="T5" fmla="*/ 2147483647 h 989"/>
              <a:gd name="T6" fmla="*/ 2147483647 w 272"/>
              <a:gd name="T7" fmla="*/ 2147483647 h 989"/>
              <a:gd name="T8" fmla="*/ 2147483647 w 272"/>
              <a:gd name="T9" fmla="*/ 2147483647 h 989"/>
              <a:gd name="T10" fmla="*/ 2147483647 w 272"/>
              <a:gd name="T11" fmla="*/ 2147483647 h 989"/>
              <a:gd name="T12" fmla="*/ 2147483647 w 272"/>
              <a:gd name="T13" fmla="*/ 2147483647 h 98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2"/>
              <a:gd name="T22" fmla="*/ 0 h 989"/>
              <a:gd name="T23" fmla="*/ 272 w 272"/>
              <a:gd name="T24" fmla="*/ 989 h 98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2" h="989">
                <a:moveTo>
                  <a:pt x="0" y="0"/>
                </a:moveTo>
                <a:cubicBezTo>
                  <a:pt x="15" y="13"/>
                  <a:pt x="49" y="56"/>
                  <a:pt x="92" y="80"/>
                </a:cubicBezTo>
                <a:cubicBezTo>
                  <a:pt x="231" y="84"/>
                  <a:pt x="204" y="89"/>
                  <a:pt x="257" y="147"/>
                </a:cubicBezTo>
                <a:cubicBezTo>
                  <a:pt x="270" y="295"/>
                  <a:pt x="272" y="652"/>
                  <a:pt x="268" y="774"/>
                </a:cubicBezTo>
                <a:cubicBezTo>
                  <a:pt x="268" y="895"/>
                  <a:pt x="261" y="853"/>
                  <a:pt x="257" y="875"/>
                </a:cubicBezTo>
                <a:cubicBezTo>
                  <a:pt x="251" y="894"/>
                  <a:pt x="257" y="889"/>
                  <a:pt x="242" y="908"/>
                </a:cubicBezTo>
                <a:cubicBezTo>
                  <a:pt x="227" y="927"/>
                  <a:pt x="183" y="972"/>
                  <a:pt x="167" y="98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5758" name="Freeform 518">
            <a:extLst>
              <a:ext uri="{FF2B5EF4-FFF2-40B4-BE49-F238E27FC236}">
                <a16:creationId xmlns:a16="http://schemas.microsoft.com/office/drawing/2014/main" id="{A2F8370D-6A5B-4287-B787-1B7CB7684464}"/>
              </a:ext>
            </a:extLst>
          </p:cNvPr>
          <p:cNvSpPr>
            <a:spLocks/>
          </p:cNvSpPr>
          <p:nvPr/>
        </p:nvSpPr>
        <p:spPr bwMode="auto">
          <a:xfrm>
            <a:off x="6757988" y="2733675"/>
            <a:ext cx="638175" cy="1538288"/>
          </a:xfrm>
          <a:custGeom>
            <a:avLst/>
            <a:gdLst>
              <a:gd name="T0" fmla="*/ 2147483647 w 402"/>
              <a:gd name="T1" fmla="*/ 0 h 969"/>
              <a:gd name="T2" fmla="*/ 2147483647 w 402"/>
              <a:gd name="T3" fmla="*/ 2147483647 h 969"/>
              <a:gd name="T4" fmla="*/ 2147483647 w 402"/>
              <a:gd name="T5" fmla="*/ 2147483647 h 969"/>
              <a:gd name="T6" fmla="*/ 2147483647 w 402"/>
              <a:gd name="T7" fmla="*/ 2147483647 h 969"/>
              <a:gd name="T8" fmla="*/ 2147483647 w 402"/>
              <a:gd name="T9" fmla="*/ 2147483647 h 969"/>
              <a:gd name="T10" fmla="*/ 2147483647 w 402"/>
              <a:gd name="T11" fmla="*/ 2147483647 h 969"/>
              <a:gd name="T12" fmla="*/ 2147483647 w 402"/>
              <a:gd name="T13" fmla="*/ 2147483647 h 969"/>
              <a:gd name="T14" fmla="*/ 2147483647 w 402"/>
              <a:gd name="T15" fmla="*/ 2147483647 h 969"/>
              <a:gd name="T16" fmla="*/ 2147483647 w 402"/>
              <a:gd name="T17" fmla="*/ 2147483647 h 9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02"/>
              <a:gd name="T28" fmla="*/ 0 h 969"/>
              <a:gd name="T29" fmla="*/ 402 w 402"/>
              <a:gd name="T30" fmla="*/ 969 h 969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02" h="969">
                <a:moveTo>
                  <a:pt x="306" y="0"/>
                </a:moveTo>
                <a:cubicBezTo>
                  <a:pt x="295" y="5"/>
                  <a:pt x="262" y="24"/>
                  <a:pt x="240" y="36"/>
                </a:cubicBezTo>
                <a:cubicBezTo>
                  <a:pt x="218" y="48"/>
                  <a:pt x="199" y="58"/>
                  <a:pt x="174" y="72"/>
                </a:cubicBezTo>
                <a:cubicBezTo>
                  <a:pt x="149" y="86"/>
                  <a:pt x="115" y="101"/>
                  <a:pt x="90" y="119"/>
                </a:cubicBezTo>
                <a:cubicBezTo>
                  <a:pt x="64" y="136"/>
                  <a:pt x="72" y="127"/>
                  <a:pt x="25" y="178"/>
                </a:cubicBezTo>
                <a:cubicBezTo>
                  <a:pt x="14" y="223"/>
                  <a:pt x="0" y="732"/>
                  <a:pt x="14" y="804"/>
                </a:cubicBezTo>
                <a:cubicBezTo>
                  <a:pt x="27" y="877"/>
                  <a:pt x="53" y="854"/>
                  <a:pt x="98" y="871"/>
                </a:cubicBezTo>
                <a:cubicBezTo>
                  <a:pt x="144" y="888"/>
                  <a:pt x="209" y="884"/>
                  <a:pt x="261" y="900"/>
                </a:cubicBezTo>
                <a:cubicBezTo>
                  <a:pt x="312" y="916"/>
                  <a:pt x="373" y="955"/>
                  <a:pt x="402" y="969"/>
                </a:cubicBezTo>
              </a:path>
            </a:pathLst>
          </a:cu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15759" name="Text Box 519">
            <a:extLst>
              <a:ext uri="{FF2B5EF4-FFF2-40B4-BE49-F238E27FC236}">
                <a16:creationId xmlns:a16="http://schemas.microsoft.com/office/drawing/2014/main" id="{9840E923-CB44-4D71-8212-2CF648305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3288" y="4498975"/>
            <a:ext cx="676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  <a:r>
              <a:rPr lang="en-US" altLang="en-US" sz="2800" baseline="-25000">
                <a:latin typeface="Gill Sans MT" panose="020B0502020104020203" pitchFamily="34" charset="0"/>
              </a:rPr>
              <a:t>c</a:t>
            </a:r>
            <a:endParaRPr lang="en-US" altLang="en-US" sz="2000">
              <a:latin typeface="Gill Sans MT" panose="020B0502020104020203" pitchFamily="34" charset="0"/>
            </a:endParaRPr>
          </a:p>
        </p:txBody>
      </p:sp>
      <p:sp>
        <p:nvSpPr>
          <p:cNvPr id="115760" name="Text Box 520">
            <a:extLst>
              <a:ext uri="{FF2B5EF4-FFF2-40B4-BE49-F238E27FC236}">
                <a16:creationId xmlns:a16="http://schemas.microsoft.com/office/drawing/2014/main" id="{54F32E6E-569A-4FB8-9978-0D6F6B616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70800" y="3986213"/>
            <a:ext cx="6746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  <a:r>
              <a:rPr lang="en-US" altLang="en-US" sz="2800" baseline="-25000">
                <a:latin typeface="Gill Sans MT" panose="020B0502020104020203" pitchFamily="34" charset="0"/>
              </a:rPr>
              <a:t>c</a:t>
            </a:r>
            <a:endParaRPr lang="en-US" altLang="en-US" sz="2000">
              <a:latin typeface="Gill Sans MT" panose="020B0502020104020203" pitchFamily="34" charset="0"/>
            </a:endParaRPr>
          </a:p>
        </p:txBody>
      </p:sp>
      <p:sp>
        <p:nvSpPr>
          <p:cNvPr id="115761" name="Text Box 521">
            <a:extLst>
              <a:ext uri="{FF2B5EF4-FFF2-40B4-BE49-F238E27FC236}">
                <a16:creationId xmlns:a16="http://schemas.microsoft.com/office/drawing/2014/main" id="{09515146-A51F-40B4-95F5-8D19A228D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99250" y="3357563"/>
            <a:ext cx="6762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2000">
                <a:latin typeface="Gill Sans MT" panose="020B0502020104020203" pitchFamily="34" charset="0"/>
              </a:rPr>
              <a:t>R</a:t>
            </a:r>
          </a:p>
        </p:txBody>
      </p:sp>
      <p:sp>
        <p:nvSpPr>
          <p:cNvPr id="115762" name="Rectangle 523">
            <a:extLst>
              <a:ext uri="{FF2B5EF4-FFF2-40B4-BE49-F238E27FC236}">
                <a16:creationId xmlns:a16="http://schemas.microsoft.com/office/drawing/2014/main" id="{5C7ADEFB-C28F-42AD-8C43-D81B5CBADBC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79425" y="1593850"/>
            <a:ext cx="3597275" cy="4114800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per-connection end-end throughput: </a:t>
            </a:r>
            <a:r>
              <a:rPr lang="en-US" altLang="en-US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min(</a:t>
            </a:r>
            <a:r>
              <a:rPr lang="en-US" altLang="en-US" i="1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c</a:t>
            </a:r>
            <a:r>
              <a:rPr lang="en-US" altLang="en-US" i="1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,R</a:t>
            </a:r>
            <a:r>
              <a:rPr lang="en-US" altLang="en-US" i="1" baseline="-250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s</a:t>
            </a:r>
            <a:r>
              <a:rPr lang="en-US" altLang="en-US" i="1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,R</a:t>
            </a:r>
            <a:r>
              <a:rPr lang="en-US" altLang="en-US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/10)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 practice: </a:t>
            </a:r>
            <a:r>
              <a:rPr lang="en-US" altLang="en-US" i="1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 err="1">
                <a:latin typeface="Gill Sans MT" panose="020B0502020104020203" pitchFamily="34" charset="0"/>
                <a:ea typeface="ＭＳ Ｐゴシック" panose="020B0600070205080204" pitchFamily="34" charset="-128"/>
              </a:rPr>
              <a:t>c</a:t>
            </a: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or </a:t>
            </a:r>
            <a:r>
              <a:rPr lang="en-US" altLang="en-US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R</a:t>
            </a:r>
            <a:r>
              <a:rPr lang="en-US" altLang="en-US" i="1" baseline="-250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s</a:t>
            </a: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is often bottleneck</a:t>
            </a:r>
          </a:p>
        </p:txBody>
      </p:sp>
      <p:grpSp>
        <p:nvGrpSpPr>
          <p:cNvPr id="115763" name="Group 81">
            <a:extLst>
              <a:ext uri="{FF2B5EF4-FFF2-40B4-BE49-F238E27FC236}">
                <a16:creationId xmlns:a16="http://schemas.microsoft.com/office/drawing/2014/main" id="{9855F035-E510-49F2-B873-838FE81743C2}"/>
              </a:ext>
            </a:extLst>
          </p:cNvPr>
          <p:cNvGrpSpPr>
            <a:grpSpLocks/>
          </p:cNvGrpSpPr>
          <p:nvPr/>
        </p:nvGrpSpPr>
        <p:grpSpPr bwMode="auto">
          <a:xfrm>
            <a:off x="4576763" y="1784350"/>
            <a:ext cx="352425" cy="660400"/>
            <a:chOff x="4140" y="429"/>
            <a:chExt cx="1425" cy="2396"/>
          </a:xfrm>
        </p:grpSpPr>
        <p:sp>
          <p:nvSpPr>
            <p:cNvPr id="115841" name="Freeform 82">
              <a:extLst>
                <a:ext uri="{FF2B5EF4-FFF2-40B4-BE49-F238E27FC236}">
                  <a16:creationId xmlns:a16="http://schemas.microsoft.com/office/drawing/2014/main" id="{A4765457-9649-4A77-8167-5AD1561F4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42" name="Rectangle 83">
              <a:extLst>
                <a:ext uri="{FF2B5EF4-FFF2-40B4-BE49-F238E27FC236}">
                  <a16:creationId xmlns:a16="http://schemas.microsoft.com/office/drawing/2014/main" id="{A946296A-9698-4364-9495-875656C17E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43" name="Freeform 84">
              <a:extLst>
                <a:ext uri="{FF2B5EF4-FFF2-40B4-BE49-F238E27FC236}">
                  <a16:creationId xmlns:a16="http://schemas.microsoft.com/office/drawing/2014/main" id="{C51C5D13-0C29-4C32-92BD-D29E326923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44" name="Freeform 85">
              <a:extLst>
                <a:ext uri="{FF2B5EF4-FFF2-40B4-BE49-F238E27FC236}">
                  <a16:creationId xmlns:a16="http://schemas.microsoft.com/office/drawing/2014/main" id="{AA834D98-EFF8-490F-AE13-7D9694A48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45" name="Rectangle 86">
              <a:extLst>
                <a:ext uri="{FF2B5EF4-FFF2-40B4-BE49-F238E27FC236}">
                  <a16:creationId xmlns:a16="http://schemas.microsoft.com/office/drawing/2014/main" id="{ADB779A5-140B-4B7A-B94C-D89898638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46" name="Group 87">
              <a:extLst>
                <a:ext uri="{FF2B5EF4-FFF2-40B4-BE49-F238E27FC236}">
                  <a16:creationId xmlns:a16="http://schemas.microsoft.com/office/drawing/2014/main" id="{8EA7373A-1BC2-44B6-A18A-26C0689690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71" name="AutoShape 88">
                <a:extLst>
                  <a:ext uri="{FF2B5EF4-FFF2-40B4-BE49-F238E27FC236}">
                    <a16:creationId xmlns:a16="http://schemas.microsoft.com/office/drawing/2014/main" id="{410BDCCD-2888-4341-8066-710F00B474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72" name="AutoShape 89">
                <a:extLst>
                  <a:ext uri="{FF2B5EF4-FFF2-40B4-BE49-F238E27FC236}">
                    <a16:creationId xmlns:a16="http://schemas.microsoft.com/office/drawing/2014/main" id="{A853A7DE-B773-4AE3-89D8-8CF8362BE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47" name="Rectangle 90">
              <a:extLst>
                <a:ext uri="{FF2B5EF4-FFF2-40B4-BE49-F238E27FC236}">
                  <a16:creationId xmlns:a16="http://schemas.microsoft.com/office/drawing/2014/main" id="{22B63BB0-6AD6-42F4-AC0B-873D534A42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48" name="Group 91">
              <a:extLst>
                <a:ext uri="{FF2B5EF4-FFF2-40B4-BE49-F238E27FC236}">
                  <a16:creationId xmlns:a16="http://schemas.microsoft.com/office/drawing/2014/main" id="{79BD4033-1A07-4D3A-9B67-324D9D4661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69" name="AutoShape 92">
                <a:extLst>
                  <a:ext uri="{FF2B5EF4-FFF2-40B4-BE49-F238E27FC236}">
                    <a16:creationId xmlns:a16="http://schemas.microsoft.com/office/drawing/2014/main" id="{F8D6A9AC-6F77-4800-8A2E-51D5FEB8D3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70" name="AutoShape 93">
                <a:extLst>
                  <a:ext uri="{FF2B5EF4-FFF2-40B4-BE49-F238E27FC236}">
                    <a16:creationId xmlns:a16="http://schemas.microsoft.com/office/drawing/2014/main" id="{CA7308A1-8B6D-4635-AD20-9007B9F238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49" name="Rectangle 94">
              <a:extLst>
                <a:ext uri="{FF2B5EF4-FFF2-40B4-BE49-F238E27FC236}">
                  <a16:creationId xmlns:a16="http://schemas.microsoft.com/office/drawing/2014/main" id="{46B30C6B-4EF0-4BA6-9F31-1E92F200C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50" name="Rectangle 95">
              <a:extLst>
                <a:ext uri="{FF2B5EF4-FFF2-40B4-BE49-F238E27FC236}">
                  <a16:creationId xmlns:a16="http://schemas.microsoft.com/office/drawing/2014/main" id="{0EFF2D76-260E-4D23-A760-12A6D4534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51" name="Group 96">
              <a:extLst>
                <a:ext uri="{FF2B5EF4-FFF2-40B4-BE49-F238E27FC236}">
                  <a16:creationId xmlns:a16="http://schemas.microsoft.com/office/drawing/2014/main" id="{01970596-9100-4229-B5AF-5D6DBC8B070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67" name="AutoShape 97">
                <a:extLst>
                  <a:ext uri="{FF2B5EF4-FFF2-40B4-BE49-F238E27FC236}">
                    <a16:creationId xmlns:a16="http://schemas.microsoft.com/office/drawing/2014/main" id="{FE27E7B3-6379-4059-8B02-81AABE4A5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68" name="AutoShape 98">
                <a:extLst>
                  <a:ext uri="{FF2B5EF4-FFF2-40B4-BE49-F238E27FC236}">
                    <a16:creationId xmlns:a16="http://schemas.microsoft.com/office/drawing/2014/main" id="{81F18962-9B0A-46C7-95DA-0B5D19EF7F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52" name="Freeform 99">
              <a:extLst>
                <a:ext uri="{FF2B5EF4-FFF2-40B4-BE49-F238E27FC236}">
                  <a16:creationId xmlns:a16="http://schemas.microsoft.com/office/drawing/2014/main" id="{0B1BB44E-05F0-4DE7-8E65-50490D01BF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53" name="Group 100">
              <a:extLst>
                <a:ext uri="{FF2B5EF4-FFF2-40B4-BE49-F238E27FC236}">
                  <a16:creationId xmlns:a16="http://schemas.microsoft.com/office/drawing/2014/main" id="{FE8D5EE1-543E-4EBF-AAD2-313B59C8F14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65" name="AutoShape 101">
                <a:extLst>
                  <a:ext uri="{FF2B5EF4-FFF2-40B4-BE49-F238E27FC236}">
                    <a16:creationId xmlns:a16="http://schemas.microsoft.com/office/drawing/2014/main" id="{D869D7FF-77F1-4C15-AC21-D559B2617D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66" name="AutoShape 102">
                <a:extLst>
                  <a:ext uri="{FF2B5EF4-FFF2-40B4-BE49-F238E27FC236}">
                    <a16:creationId xmlns:a16="http://schemas.microsoft.com/office/drawing/2014/main" id="{AE736FBD-3352-40CE-BB4D-942840398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54" name="Rectangle 103">
              <a:extLst>
                <a:ext uri="{FF2B5EF4-FFF2-40B4-BE49-F238E27FC236}">
                  <a16:creationId xmlns:a16="http://schemas.microsoft.com/office/drawing/2014/main" id="{2C0068F7-E022-43A5-9684-75665F613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55" name="Freeform 104">
              <a:extLst>
                <a:ext uri="{FF2B5EF4-FFF2-40B4-BE49-F238E27FC236}">
                  <a16:creationId xmlns:a16="http://schemas.microsoft.com/office/drawing/2014/main" id="{21DB2070-5FE3-4FEE-B553-8D403DB0E7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56" name="Freeform 105">
              <a:extLst>
                <a:ext uri="{FF2B5EF4-FFF2-40B4-BE49-F238E27FC236}">
                  <a16:creationId xmlns:a16="http://schemas.microsoft.com/office/drawing/2014/main" id="{8E5DB3C5-B342-4FA7-A1B8-0C7DADA5D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57" name="Oval 106">
              <a:extLst>
                <a:ext uri="{FF2B5EF4-FFF2-40B4-BE49-F238E27FC236}">
                  <a16:creationId xmlns:a16="http://schemas.microsoft.com/office/drawing/2014/main" id="{085FEF87-A8CA-4D96-A745-D1E2EDF0C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58" name="Freeform 107">
              <a:extLst>
                <a:ext uri="{FF2B5EF4-FFF2-40B4-BE49-F238E27FC236}">
                  <a16:creationId xmlns:a16="http://schemas.microsoft.com/office/drawing/2014/main" id="{82310A38-99E2-4A66-BC5F-27D32D4383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59" name="AutoShape 108">
              <a:extLst>
                <a:ext uri="{FF2B5EF4-FFF2-40B4-BE49-F238E27FC236}">
                  <a16:creationId xmlns:a16="http://schemas.microsoft.com/office/drawing/2014/main" id="{DB8F56B6-B4C0-41F4-9C5B-A323AE826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60" name="AutoShape 109">
              <a:extLst>
                <a:ext uri="{FF2B5EF4-FFF2-40B4-BE49-F238E27FC236}">
                  <a16:creationId xmlns:a16="http://schemas.microsoft.com/office/drawing/2014/main" id="{DF1C236F-B851-48C7-99FF-97A79532FD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61" name="Oval 110">
              <a:extLst>
                <a:ext uri="{FF2B5EF4-FFF2-40B4-BE49-F238E27FC236}">
                  <a16:creationId xmlns:a16="http://schemas.microsoft.com/office/drawing/2014/main" id="{B230733B-1086-40AF-A305-40D901EAF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62" name="Oval 111">
              <a:extLst>
                <a:ext uri="{FF2B5EF4-FFF2-40B4-BE49-F238E27FC236}">
                  <a16:creationId xmlns:a16="http://schemas.microsoft.com/office/drawing/2014/main" id="{811D9E8D-007E-498F-8F32-FEE58DC9F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5863" name="Oval 112">
              <a:extLst>
                <a:ext uri="{FF2B5EF4-FFF2-40B4-BE49-F238E27FC236}">
                  <a16:creationId xmlns:a16="http://schemas.microsoft.com/office/drawing/2014/main" id="{86751B38-A938-42F1-BD33-D9E32BA57F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64" name="Rectangle 113">
              <a:extLst>
                <a:ext uri="{FF2B5EF4-FFF2-40B4-BE49-F238E27FC236}">
                  <a16:creationId xmlns:a16="http://schemas.microsoft.com/office/drawing/2014/main" id="{9917EB52-7BBD-4BE1-A5B0-E51CB56EAB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15764" name="Group 114">
            <a:extLst>
              <a:ext uri="{FF2B5EF4-FFF2-40B4-BE49-F238E27FC236}">
                <a16:creationId xmlns:a16="http://schemas.microsoft.com/office/drawing/2014/main" id="{8822CACE-BCDE-41C9-A1B9-955A208B4573}"/>
              </a:ext>
            </a:extLst>
          </p:cNvPr>
          <p:cNvGrpSpPr>
            <a:grpSpLocks/>
          </p:cNvGrpSpPr>
          <p:nvPr/>
        </p:nvGrpSpPr>
        <p:grpSpPr bwMode="auto">
          <a:xfrm>
            <a:off x="5151438" y="1444625"/>
            <a:ext cx="352425" cy="660400"/>
            <a:chOff x="4140" y="429"/>
            <a:chExt cx="1425" cy="2396"/>
          </a:xfrm>
        </p:grpSpPr>
        <p:sp>
          <p:nvSpPr>
            <p:cNvPr id="115809" name="Freeform 115">
              <a:extLst>
                <a:ext uri="{FF2B5EF4-FFF2-40B4-BE49-F238E27FC236}">
                  <a16:creationId xmlns:a16="http://schemas.microsoft.com/office/drawing/2014/main" id="{A940825B-C21F-431D-ACAE-E7477675A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10" name="Rectangle 116">
              <a:extLst>
                <a:ext uri="{FF2B5EF4-FFF2-40B4-BE49-F238E27FC236}">
                  <a16:creationId xmlns:a16="http://schemas.microsoft.com/office/drawing/2014/main" id="{8EDEA6E9-F399-4308-B033-929724BD8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11" name="Freeform 117">
              <a:extLst>
                <a:ext uri="{FF2B5EF4-FFF2-40B4-BE49-F238E27FC236}">
                  <a16:creationId xmlns:a16="http://schemas.microsoft.com/office/drawing/2014/main" id="{09C7D97D-0766-49DB-85E9-C62E36CDE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12" name="Freeform 118">
              <a:extLst>
                <a:ext uri="{FF2B5EF4-FFF2-40B4-BE49-F238E27FC236}">
                  <a16:creationId xmlns:a16="http://schemas.microsoft.com/office/drawing/2014/main" id="{2305598A-9C27-4D29-A441-E95202AECB5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13" name="Rectangle 119">
              <a:extLst>
                <a:ext uri="{FF2B5EF4-FFF2-40B4-BE49-F238E27FC236}">
                  <a16:creationId xmlns:a16="http://schemas.microsoft.com/office/drawing/2014/main" id="{89CD3A1D-9F43-4293-8FCC-2702B28952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14" name="Group 120">
              <a:extLst>
                <a:ext uri="{FF2B5EF4-FFF2-40B4-BE49-F238E27FC236}">
                  <a16:creationId xmlns:a16="http://schemas.microsoft.com/office/drawing/2014/main" id="{DDD68F83-0B6A-4B05-9170-D2263075A8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39" name="AutoShape 121">
                <a:extLst>
                  <a:ext uri="{FF2B5EF4-FFF2-40B4-BE49-F238E27FC236}">
                    <a16:creationId xmlns:a16="http://schemas.microsoft.com/office/drawing/2014/main" id="{C16123FF-29D9-4053-9CF5-CC0D64F2B4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40" name="AutoShape 122">
                <a:extLst>
                  <a:ext uri="{FF2B5EF4-FFF2-40B4-BE49-F238E27FC236}">
                    <a16:creationId xmlns:a16="http://schemas.microsoft.com/office/drawing/2014/main" id="{E8F41FBA-00ED-4558-83EE-F31B446A18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15" name="Rectangle 123">
              <a:extLst>
                <a:ext uri="{FF2B5EF4-FFF2-40B4-BE49-F238E27FC236}">
                  <a16:creationId xmlns:a16="http://schemas.microsoft.com/office/drawing/2014/main" id="{236B7C4E-74D0-496D-8798-88DAB65E26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16" name="Group 124">
              <a:extLst>
                <a:ext uri="{FF2B5EF4-FFF2-40B4-BE49-F238E27FC236}">
                  <a16:creationId xmlns:a16="http://schemas.microsoft.com/office/drawing/2014/main" id="{CCD05F63-5276-4146-A4DC-BEA573D2CA8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37" name="AutoShape 125">
                <a:extLst>
                  <a:ext uri="{FF2B5EF4-FFF2-40B4-BE49-F238E27FC236}">
                    <a16:creationId xmlns:a16="http://schemas.microsoft.com/office/drawing/2014/main" id="{F05C61F9-ADE9-4FCC-BBB6-E7677E850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38" name="AutoShape 126">
                <a:extLst>
                  <a:ext uri="{FF2B5EF4-FFF2-40B4-BE49-F238E27FC236}">
                    <a16:creationId xmlns:a16="http://schemas.microsoft.com/office/drawing/2014/main" id="{24FC04AB-1FAF-4137-B9E8-BD9BA878AC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17" name="Rectangle 127">
              <a:extLst>
                <a:ext uri="{FF2B5EF4-FFF2-40B4-BE49-F238E27FC236}">
                  <a16:creationId xmlns:a16="http://schemas.microsoft.com/office/drawing/2014/main" id="{3A7926EC-6C00-40DC-9A22-21D17B902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18" name="Rectangle 128">
              <a:extLst>
                <a:ext uri="{FF2B5EF4-FFF2-40B4-BE49-F238E27FC236}">
                  <a16:creationId xmlns:a16="http://schemas.microsoft.com/office/drawing/2014/main" id="{14688945-E8ED-4DB0-88E8-720FC782D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19" name="Group 129">
              <a:extLst>
                <a:ext uri="{FF2B5EF4-FFF2-40B4-BE49-F238E27FC236}">
                  <a16:creationId xmlns:a16="http://schemas.microsoft.com/office/drawing/2014/main" id="{30BFD125-C573-44B7-93A8-CB1DFCFCA2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35" name="AutoShape 130">
                <a:extLst>
                  <a:ext uri="{FF2B5EF4-FFF2-40B4-BE49-F238E27FC236}">
                    <a16:creationId xmlns:a16="http://schemas.microsoft.com/office/drawing/2014/main" id="{464E9279-A451-49B5-B47B-BE4322B5BF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36" name="AutoShape 131">
                <a:extLst>
                  <a:ext uri="{FF2B5EF4-FFF2-40B4-BE49-F238E27FC236}">
                    <a16:creationId xmlns:a16="http://schemas.microsoft.com/office/drawing/2014/main" id="{769B162B-1AF8-4284-88C2-372B65A157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20" name="Freeform 132">
              <a:extLst>
                <a:ext uri="{FF2B5EF4-FFF2-40B4-BE49-F238E27FC236}">
                  <a16:creationId xmlns:a16="http://schemas.microsoft.com/office/drawing/2014/main" id="{9D02F368-7A23-4A08-836C-40ECAE4B8D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821" name="Group 133">
              <a:extLst>
                <a:ext uri="{FF2B5EF4-FFF2-40B4-BE49-F238E27FC236}">
                  <a16:creationId xmlns:a16="http://schemas.microsoft.com/office/drawing/2014/main" id="{54F4709E-CE84-4794-B760-EDCE36C0A7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33" name="AutoShape 134">
                <a:extLst>
                  <a:ext uri="{FF2B5EF4-FFF2-40B4-BE49-F238E27FC236}">
                    <a16:creationId xmlns:a16="http://schemas.microsoft.com/office/drawing/2014/main" id="{696D8CE1-E078-438D-8D91-32715A4A76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34" name="AutoShape 135">
                <a:extLst>
                  <a:ext uri="{FF2B5EF4-FFF2-40B4-BE49-F238E27FC236}">
                    <a16:creationId xmlns:a16="http://schemas.microsoft.com/office/drawing/2014/main" id="{4A140524-B2D1-4AD6-BB8F-5FDC0CB938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822" name="Rectangle 136">
              <a:extLst>
                <a:ext uri="{FF2B5EF4-FFF2-40B4-BE49-F238E27FC236}">
                  <a16:creationId xmlns:a16="http://schemas.microsoft.com/office/drawing/2014/main" id="{7F7C84F5-624C-4FA2-A42E-70DF28D72D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23" name="Freeform 137">
              <a:extLst>
                <a:ext uri="{FF2B5EF4-FFF2-40B4-BE49-F238E27FC236}">
                  <a16:creationId xmlns:a16="http://schemas.microsoft.com/office/drawing/2014/main" id="{EDAC301B-56A2-408D-9F8F-E18E224024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24" name="Freeform 138">
              <a:extLst>
                <a:ext uri="{FF2B5EF4-FFF2-40B4-BE49-F238E27FC236}">
                  <a16:creationId xmlns:a16="http://schemas.microsoft.com/office/drawing/2014/main" id="{A59E8511-2313-4DFE-9252-53B6546D3A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25" name="Oval 139">
              <a:extLst>
                <a:ext uri="{FF2B5EF4-FFF2-40B4-BE49-F238E27FC236}">
                  <a16:creationId xmlns:a16="http://schemas.microsoft.com/office/drawing/2014/main" id="{D0BEE204-659F-4978-A291-CE482B9174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26" name="Freeform 140">
              <a:extLst>
                <a:ext uri="{FF2B5EF4-FFF2-40B4-BE49-F238E27FC236}">
                  <a16:creationId xmlns:a16="http://schemas.microsoft.com/office/drawing/2014/main" id="{2167FA93-7B62-46FB-A20D-76FC13FC7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827" name="AutoShape 141">
              <a:extLst>
                <a:ext uri="{FF2B5EF4-FFF2-40B4-BE49-F238E27FC236}">
                  <a16:creationId xmlns:a16="http://schemas.microsoft.com/office/drawing/2014/main" id="{40F79578-3224-415F-810D-8D06424B0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28" name="AutoShape 142">
              <a:extLst>
                <a:ext uri="{FF2B5EF4-FFF2-40B4-BE49-F238E27FC236}">
                  <a16:creationId xmlns:a16="http://schemas.microsoft.com/office/drawing/2014/main" id="{CB1951A4-5990-410E-98EE-9414A4F3F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29" name="Oval 143">
              <a:extLst>
                <a:ext uri="{FF2B5EF4-FFF2-40B4-BE49-F238E27FC236}">
                  <a16:creationId xmlns:a16="http://schemas.microsoft.com/office/drawing/2014/main" id="{DEF668BC-35F9-411F-A540-60DD50B43A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30" name="Oval 144">
              <a:extLst>
                <a:ext uri="{FF2B5EF4-FFF2-40B4-BE49-F238E27FC236}">
                  <a16:creationId xmlns:a16="http://schemas.microsoft.com/office/drawing/2014/main" id="{96578F09-DDE2-463D-9C25-88A36F4D09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5831" name="Oval 145">
              <a:extLst>
                <a:ext uri="{FF2B5EF4-FFF2-40B4-BE49-F238E27FC236}">
                  <a16:creationId xmlns:a16="http://schemas.microsoft.com/office/drawing/2014/main" id="{F03D3461-267B-4C08-BE78-BD6138010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32" name="Rectangle 146">
              <a:extLst>
                <a:ext uri="{FF2B5EF4-FFF2-40B4-BE49-F238E27FC236}">
                  <a16:creationId xmlns:a16="http://schemas.microsoft.com/office/drawing/2014/main" id="{AF40FF0A-AB78-486F-A153-ADCF62D100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15765" name="Group 147">
            <a:extLst>
              <a:ext uri="{FF2B5EF4-FFF2-40B4-BE49-F238E27FC236}">
                <a16:creationId xmlns:a16="http://schemas.microsoft.com/office/drawing/2014/main" id="{D9F0FED7-8905-476D-986D-8D6BC013CCDB}"/>
              </a:ext>
            </a:extLst>
          </p:cNvPr>
          <p:cNvGrpSpPr>
            <a:grpSpLocks/>
          </p:cNvGrpSpPr>
          <p:nvPr/>
        </p:nvGrpSpPr>
        <p:grpSpPr bwMode="auto">
          <a:xfrm>
            <a:off x="8002588" y="1700213"/>
            <a:ext cx="352425" cy="660400"/>
            <a:chOff x="4140" y="429"/>
            <a:chExt cx="1425" cy="2396"/>
          </a:xfrm>
        </p:grpSpPr>
        <p:sp>
          <p:nvSpPr>
            <p:cNvPr id="115777" name="Freeform 148">
              <a:extLst>
                <a:ext uri="{FF2B5EF4-FFF2-40B4-BE49-F238E27FC236}">
                  <a16:creationId xmlns:a16="http://schemas.microsoft.com/office/drawing/2014/main" id="{FA67BF21-FCA5-4555-987E-62EFB32AB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778" name="Rectangle 149">
              <a:extLst>
                <a:ext uri="{FF2B5EF4-FFF2-40B4-BE49-F238E27FC236}">
                  <a16:creationId xmlns:a16="http://schemas.microsoft.com/office/drawing/2014/main" id="{2CA3396C-6951-4556-879A-580BFC4BB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429"/>
              <a:ext cx="1046" cy="2287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79" name="Freeform 150">
              <a:extLst>
                <a:ext uri="{FF2B5EF4-FFF2-40B4-BE49-F238E27FC236}">
                  <a16:creationId xmlns:a16="http://schemas.microsoft.com/office/drawing/2014/main" id="{935FB7AB-294C-43EA-BAD3-ACAD2E7C7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780" name="Freeform 151">
              <a:extLst>
                <a:ext uri="{FF2B5EF4-FFF2-40B4-BE49-F238E27FC236}">
                  <a16:creationId xmlns:a16="http://schemas.microsoft.com/office/drawing/2014/main" id="{B60C00A3-9A60-49F5-BB45-C07FF47C8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781" name="Rectangle 152">
              <a:extLst>
                <a:ext uri="{FF2B5EF4-FFF2-40B4-BE49-F238E27FC236}">
                  <a16:creationId xmlns:a16="http://schemas.microsoft.com/office/drawing/2014/main" id="{8DC3F5E0-CD3B-4C2B-8785-720D7C7B12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1" y="694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782" name="Group 153">
              <a:extLst>
                <a:ext uri="{FF2B5EF4-FFF2-40B4-BE49-F238E27FC236}">
                  <a16:creationId xmlns:a16="http://schemas.microsoft.com/office/drawing/2014/main" id="{705C40DB-9BB7-4BB9-874D-857244DD4F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15807" name="AutoShape 154">
                <a:extLst>
                  <a:ext uri="{FF2B5EF4-FFF2-40B4-BE49-F238E27FC236}">
                    <a16:creationId xmlns:a16="http://schemas.microsoft.com/office/drawing/2014/main" id="{A5712535-0186-4C0A-B5DF-FA12D87F86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5" y="2560"/>
                <a:ext cx="721" cy="14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08" name="AutoShape 155">
                <a:extLst>
                  <a:ext uri="{FF2B5EF4-FFF2-40B4-BE49-F238E27FC236}">
                    <a16:creationId xmlns:a16="http://schemas.microsoft.com/office/drawing/2014/main" id="{61C83BE9-3A83-4271-AB48-0B17B143B0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" y="2582"/>
                <a:ext cx="689" cy="11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783" name="Rectangle 156">
              <a:extLst>
                <a:ext uri="{FF2B5EF4-FFF2-40B4-BE49-F238E27FC236}">
                  <a16:creationId xmlns:a16="http://schemas.microsoft.com/office/drawing/2014/main" id="{90163112-74A7-485E-833A-D75EFE65F4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3" y="1016"/>
              <a:ext cx="597" cy="52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784" name="Group 157">
              <a:extLst>
                <a:ext uri="{FF2B5EF4-FFF2-40B4-BE49-F238E27FC236}">
                  <a16:creationId xmlns:a16="http://schemas.microsoft.com/office/drawing/2014/main" id="{A5BCDDE4-D4AD-45C1-BE8F-8EB0A5226A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15805" name="AutoShape 158">
                <a:extLst>
                  <a:ext uri="{FF2B5EF4-FFF2-40B4-BE49-F238E27FC236}">
                    <a16:creationId xmlns:a16="http://schemas.microsoft.com/office/drawing/2014/main" id="{B8B528B8-B11A-4352-920E-18474DFF1A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" y="2567"/>
                <a:ext cx="721" cy="137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06" name="AutoShape 159">
                <a:extLst>
                  <a:ext uri="{FF2B5EF4-FFF2-40B4-BE49-F238E27FC236}">
                    <a16:creationId xmlns:a16="http://schemas.microsoft.com/office/drawing/2014/main" id="{EE6DE3DD-F6A2-4CF5-9611-4D5D256AD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4" y="2585"/>
                <a:ext cx="689" cy="102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785" name="Rectangle 160">
              <a:extLst>
                <a:ext uri="{FF2B5EF4-FFF2-40B4-BE49-F238E27FC236}">
                  <a16:creationId xmlns:a16="http://schemas.microsoft.com/office/drawing/2014/main" id="{B710F1BE-DCC6-4C61-8D8F-9AE2E40DB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7" y="13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86" name="Rectangle 161">
              <a:extLst>
                <a:ext uri="{FF2B5EF4-FFF2-40B4-BE49-F238E27FC236}">
                  <a16:creationId xmlns:a16="http://schemas.microsoft.com/office/drawing/2014/main" id="{28A6DC1E-9907-4270-A0D5-8C5B25176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30" y="1656"/>
              <a:ext cx="597" cy="4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787" name="Group 162">
              <a:extLst>
                <a:ext uri="{FF2B5EF4-FFF2-40B4-BE49-F238E27FC236}">
                  <a16:creationId xmlns:a16="http://schemas.microsoft.com/office/drawing/2014/main" id="{C92FB5A0-4CD2-4D62-9594-F2481020B7E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15803" name="AutoShape 163">
                <a:extLst>
                  <a:ext uri="{FF2B5EF4-FFF2-40B4-BE49-F238E27FC236}">
                    <a16:creationId xmlns:a16="http://schemas.microsoft.com/office/drawing/2014/main" id="{584FBAB4-D787-49EA-BB63-0C478E5C9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8"/>
                <a:ext cx="720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04" name="AutoShape 164">
                <a:extLst>
                  <a:ext uri="{FF2B5EF4-FFF2-40B4-BE49-F238E27FC236}">
                    <a16:creationId xmlns:a16="http://schemas.microsoft.com/office/drawing/2014/main" id="{2757489F-941C-4772-9464-1C1EFE36A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4"/>
                <a:ext cx="688" cy="106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788" name="Freeform 165">
              <a:extLst>
                <a:ext uri="{FF2B5EF4-FFF2-40B4-BE49-F238E27FC236}">
                  <a16:creationId xmlns:a16="http://schemas.microsoft.com/office/drawing/2014/main" id="{F2BC86BC-3CC1-4BEF-B1EE-46879D194B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15789" name="Group 166">
              <a:extLst>
                <a:ext uri="{FF2B5EF4-FFF2-40B4-BE49-F238E27FC236}">
                  <a16:creationId xmlns:a16="http://schemas.microsoft.com/office/drawing/2014/main" id="{E57E8772-56DB-4780-AA85-FA6E333C35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15801" name="AutoShape 167">
                <a:extLst>
                  <a:ext uri="{FF2B5EF4-FFF2-40B4-BE49-F238E27FC236}">
                    <a16:creationId xmlns:a16="http://schemas.microsoft.com/office/drawing/2014/main" id="{E848482A-596F-47DD-93F8-22CE7B9750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1" y="2569"/>
                <a:ext cx="728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15802" name="AutoShape 168">
                <a:extLst>
                  <a:ext uri="{FF2B5EF4-FFF2-40B4-BE49-F238E27FC236}">
                    <a16:creationId xmlns:a16="http://schemas.microsoft.com/office/drawing/2014/main" id="{9A12D2B8-B370-49D1-8E05-A69E3B4BA5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6"/>
                <a:ext cx="696" cy="10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15790" name="Rectangle 169">
              <a:extLst>
                <a:ext uri="{FF2B5EF4-FFF2-40B4-BE49-F238E27FC236}">
                  <a16:creationId xmlns:a16="http://schemas.microsoft.com/office/drawing/2014/main" id="{B57E5B5B-A174-4029-8CBA-36D0214F50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50" y="429"/>
              <a:ext cx="71" cy="2287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91" name="Freeform 170">
              <a:extLst>
                <a:ext uri="{FF2B5EF4-FFF2-40B4-BE49-F238E27FC236}">
                  <a16:creationId xmlns:a16="http://schemas.microsoft.com/office/drawing/2014/main" id="{99A97F24-88D2-4624-AE10-2E723C40D60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792" name="Freeform 171">
              <a:extLst>
                <a:ext uri="{FF2B5EF4-FFF2-40B4-BE49-F238E27FC236}">
                  <a16:creationId xmlns:a16="http://schemas.microsoft.com/office/drawing/2014/main" id="{5A7961B0-28BE-4218-91D0-AA2988B09A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793" name="Oval 172">
              <a:extLst>
                <a:ext uri="{FF2B5EF4-FFF2-40B4-BE49-F238E27FC236}">
                  <a16:creationId xmlns:a16="http://schemas.microsoft.com/office/drawing/2014/main" id="{A7C99F32-81A1-4DA5-BCAD-11F8F65B3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0" y="2612"/>
              <a:ext cx="45" cy="9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94" name="Freeform 173">
              <a:extLst>
                <a:ext uri="{FF2B5EF4-FFF2-40B4-BE49-F238E27FC236}">
                  <a16:creationId xmlns:a16="http://schemas.microsoft.com/office/drawing/2014/main" id="{1A73553C-2635-4979-AF76-B18534B1D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15795" name="AutoShape 174">
              <a:extLst>
                <a:ext uri="{FF2B5EF4-FFF2-40B4-BE49-F238E27FC236}">
                  <a16:creationId xmlns:a16="http://schemas.microsoft.com/office/drawing/2014/main" id="{72A0F4E3-412E-48E0-9C6E-7404932B0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5"/>
              <a:ext cx="1200" cy="150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96" name="AutoShape 175">
              <a:extLst>
                <a:ext uri="{FF2B5EF4-FFF2-40B4-BE49-F238E27FC236}">
                  <a16:creationId xmlns:a16="http://schemas.microsoft.com/office/drawing/2014/main" id="{3C519391-6DA1-49F0-9EF8-77237229E7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2710"/>
              <a:ext cx="1072" cy="81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97" name="Oval 176">
              <a:extLst>
                <a:ext uri="{FF2B5EF4-FFF2-40B4-BE49-F238E27FC236}">
                  <a16:creationId xmlns:a16="http://schemas.microsoft.com/office/drawing/2014/main" id="{CAED7AEA-1C7A-453A-B4A5-2DD75D761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0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798" name="Oval 177">
              <a:extLst>
                <a:ext uri="{FF2B5EF4-FFF2-40B4-BE49-F238E27FC236}">
                  <a16:creationId xmlns:a16="http://schemas.microsoft.com/office/drawing/2014/main" id="{3DD1E6AE-D780-44F4-9C4B-C588F60E49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0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15799" name="Oval 178">
              <a:extLst>
                <a:ext uri="{FF2B5EF4-FFF2-40B4-BE49-F238E27FC236}">
                  <a16:creationId xmlns:a16="http://schemas.microsoft.com/office/drawing/2014/main" id="{38DD3413-EF99-4FF2-9460-BBB292B5D5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0" cy="138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15800" name="Rectangle 179">
              <a:extLst>
                <a:ext uri="{FF2B5EF4-FFF2-40B4-BE49-F238E27FC236}">
                  <a16:creationId xmlns:a16="http://schemas.microsoft.com/office/drawing/2014/main" id="{80156D96-50E3-48AC-B521-A941F6669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4" y="1834"/>
              <a:ext cx="83" cy="760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15766" name="Group 180">
            <a:extLst>
              <a:ext uri="{FF2B5EF4-FFF2-40B4-BE49-F238E27FC236}">
                <a16:creationId xmlns:a16="http://schemas.microsoft.com/office/drawing/2014/main" id="{A114206A-326D-4D6E-AB82-92E14759062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8151813" y="4489450"/>
            <a:ext cx="803275" cy="771525"/>
            <a:chOff x="-44" y="1473"/>
            <a:chExt cx="981" cy="1105"/>
          </a:xfrm>
        </p:grpSpPr>
        <p:pic>
          <p:nvPicPr>
            <p:cNvPr id="115775" name="Picture 181" descr="desktop_computer_stylized_medium">
              <a:extLst>
                <a:ext uri="{FF2B5EF4-FFF2-40B4-BE49-F238E27FC236}">
                  <a16:creationId xmlns:a16="http://schemas.microsoft.com/office/drawing/2014/main" id="{BC8F5B9C-FB48-4479-AB0D-8A29845E4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6" name="Freeform 182">
              <a:extLst>
                <a:ext uri="{FF2B5EF4-FFF2-40B4-BE49-F238E27FC236}">
                  <a16:creationId xmlns:a16="http://schemas.microsoft.com/office/drawing/2014/main" id="{A07835A9-C65A-4854-81A8-87719DC81C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15767" name="Group 183">
            <a:extLst>
              <a:ext uri="{FF2B5EF4-FFF2-40B4-BE49-F238E27FC236}">
                <a16:creationId xmlns:a16="http://schemas.microsoft.com/office/drawing/2014/main" id="{8C3F5F35-3E10-438A-A9CE-7139C7518E24}"/>
              </a:ext>
            </a:extLst>
          </p:cNvPr>
          <p:cNvGrpSpPr>
            <a:grpSpLocks/>
          </p:cNvGrpSpPr>
          <p:nvPr/>
        </p:nvGrpSpPr>
        <p:grpSpPr bwMode="auto">
          <a:xfrm>
            <a:off x="4237038" y="4470400"/>
            <a:ext cx="803275" cy="771525"/>
            <a:chOff x="-44" y="1473"/>
            <a:chExt cx="981" cy="1105"/>
          </a:xfrm>
        </p:grpSpPr>
        <p:pic>
          <p:nvPicPr>
            <p:cNvPr id="115773" name="Picture 184" descr="desktop_computer_stylized_medium">
              <a:extLst>
                <a:ext uri="{FF2B5EF4-FFF2-40B4-BE49-F238E27FC236}">
                  <a16:creationId xmlns:a16="http://schemas.microsoft.com/office/drawing/2014/main" id="{42F12739-5651-4105-AB5D-136EFB65C2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4" name="Freeform 185">
              <a:extLst>
                <a:ext uri="{FF2B5EF4-FFF2-40B4-BE49-F238E27FC236}">
                  <a16:creationId xmlns:a16="http://schemas.microsoft.com/office/drawing/2014/main" id="{2ABDD7AE-26DF-4E83-BDA7-077529A1CA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15768" name="Group 186">
            <a:extLst>
              <a:ext uri="{FF2B5EF4-FFF2-40B4-BE49-F238E27FC236}">
                <a16:creationId xmlns:a16="http://schemas.microsoft.com/office/drawing/2014/main" id="{D28C3656-6BF5-420D-B066-BED40C099D9B}"/>
              </a:ext>
            </a:extLst>
          </p:cNvPr>
          <p:cNvGrpSpPr>
            <a:grpSpLocks/>
          </p:cNvGrpSpPr>
          <p:nvPr/>
        </p:nvGrpSpPr>
        <p:grpSpPr bwMode="auto">
          <a:xfrm>
            <a:off x="4859338" y="4919663"/>
            <a:ext cx="803275" cy="771525"/>
            <a:chOff x="-44" y="1473"/>
            <a:chExt cx="981" cy="1105"/>
          </a:xfrm>
        </p:grpSpPr>
        <p:pic>
          <p:nvPicPr>
            <p:cNvPr id="115771" name="Picture 187" descr="desktop_computer_stylized_medium">
              <a:extLst>
                <a:ext uri="{FF2B5EF4-FFF2-40B4-BE49-F238E27FC236}">
                  <a16:creationId xmlns:a16="http://schemas.microsoft.com/office/drawing/2014/main" id="{F7088871-5A72-485B-8382-F4B47E2BE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772" name="Freeform 188">
              <a:extLst>
                <a:ext uri="{FF2B5EF4-FFF2-40B4-BE49-F238E27FC236}">
                  <a16:creationId xmlns:a16="http://schemas.microsoft.com/office/drawing/2014/main" id="{F03D3905-884A-400B-BBF9-5CCAF79F7C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15769" name="Slide Number Placeholder 3">
            <a:extLst>
              <a:ext uri="{FF2B5EF4-FFF2-40B4-BE49-F238E27FC236}">
                <a16:creationId xmlns:a16="http://schemas.microsoft.com/office/drawing/2014/main" id="{FE896232-FE36-46C4-B33A-B20F8856F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2EE0D11E-776C-4D8B-BB8E-336B1652C043}" type="slidenum">
              <a:rPr lang="en-US" altLang="en-US" sz="1200">
                <a:latin typeface="Gill Sans MT" panose="020B0502020104020203" pitchFamily="34" charset="0"/>
              </a:rPr>
              <a:pPr/>
              <a:t>84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  <p:sp>
        <p:nvSpPr>
          <p:cNvPr id="115770" name="TextBox 1">
            <a:extLst>
              <a:ext uri="{FF2B5EF4-FFF2-40B4-BE49-F238E27FC236}">
                <a16:creationId xmlns:a16="http://schemas.microsoft.com/office/drawing/2014/main" id="{82A2C123-3D55-4100-8147-9A524DB50B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9725" y="6199188"/>
            <a:ext cx="450691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400" dirty="0">
                <a:latin typeface="Gill Sans MT" panose="020B0502020104020203" pitchFamily="34" charset="0"/>
              </a:rPr>
              <a:t>* Check out the online interactive exercises for more examples: h</a:t>
            </a:r>
            <a:r>
              <a:rPr lang="en-US" altLang="en-US" sz="1200" dirty="0">
                <a:latin typeface="Gill Sans MT" panose="020B0502020104020203" pitchFamily="34" charset="0"/>
              </a:rPr>
              <a:t>ttp://gaia.cs.umass.edu/kurose_ross/interactive/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E7116932-5886-4B5B-922C-8CD9A0EAFB5E}" type="slidenum">
              <a:rPr lang="en-US">
                <a:latin typeface="Gill Sans MT" panose="020B0502020104020203" pitchFamily="34" charset="0"/>
              </a:rPr>
              <a:pPr/>
              <a:t>85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Chapter 1: roadmap</a:t>
            </a:r>
          </a:p>
        </p:txBody>
      </p:sp>
      <p:sp>
        <p:nvSpPr>
          <p:cNvPr id="271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1.1 </a:t>
            </a:r>
            <a:r>
              <a:rPr lang="en-US" dirty="0">
                <a:latin typeface="Gill Sans MT" panose="020B0502020104020203" pitchFamily="34" charset="0"/>
              </a:rPr>
              <a:t>What </a:t>
            </a:r>
            <a:r>
              <a:rPr lang="en-US" i="1" dirty="0">
                <a:latin typeface="Gill Sans MT" panose="020B0502020104020203" pitchFamily="34" charset="0"/>
              </a:rPr>
              <a:t>is</a:t>
            </a:r>
            <a:r>
              <a:rPr lang="en-US" dirty="0">
                <a:latin typeface="Gill Sans MT" panose="020B0502020104020203" pitchFamily="34" charset="0"/>
              </a:rPr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1.2</a:t>
            </a:r>
            <a:r>
              <a:rPr lang="en-US" dirty="0">
                <a:latin typeface="Gill Sans MT" panose="020B0502020104020203" pitchFamily="34" charset="0"/>
              </a:rPr>
              <a:t> Network edge</a:t>
            </a:r>
          </a:p>
          <a:p>
            <a:pPr lvl="2">
              <a:buClr>
                <a:srgbClr val="0000FF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1.3</a:t>
            </a:r>
            <a:r>
              <a:rPr lang="en-US" dirty="0">
                <a:latin typeface="Gill Sans MT" panose="020B0502020104020203" pitchFamily="34" charset="0"/>
              </a:rPr>
              <a:t> Network core</a:t>
            </a:r>
          </a:p>
          <a:p>
            <a:pPr lvl="2">
              <a:buClr>
                <a:srgbClr val="0000FF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 circuit switching, packet switching, network structure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1.4 </a:t>
            </a:r>
            <a:r>
              <a:rPr lang="en-US" dirty="0">
                <a:latin typeface="Gill Sans MT" panose="020B0502020104020203" pitchFamily="34" charset="0"/>
              </a:rPr>
              <a:t>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1.5</a:t>
            </a:r>
            <a:r>
              <a:rPr lang="en-US" dirty="0">
                <a:latin typeface="Gill Sans MT" panose="020B0502020104020203" pitchFamily="34" charset="0"/>
              </a:rPr>
              <a:t> 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rgbClr val="FF3300"/>
                </a:solidFill>
                <a:latin typeface="Gill Sans MT" panose="020B0502020104020203" pitchFamily="34" charset="0"/>
              </a:rPr>
              <a:t>1.6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 dirty="0">
                <a:solidFill>
                  <a:schemeClr val="accent2"/>
                </a:solidFill>
                <a:latin typeface="Gill Sans MT" panose="020B0502020104020203" pitchFamily="34" charset="0"/>
              </a:rPr>
              <a:t>1.7</a:t>
            </a:r>
            <a:r>
              <a:rPr lang="en-US" dirty="0">
                <a:latin typeface="Gill Sans MT" panose="020B0502020104020203" pitchFamily="34" charset="0"/>
              </a:rPr>
              <a:t> History</a:t>
            </a:r>
          </a:p>
          <a:p>
            <a:pPr>
              <a:buFont typeface="Wingdings" pitchFamily="2" charset="2"/>
              <a:buNone/>
            </a:pPr>
            <a:endParaRPr lang="en-US" sz="2400" dirty="0">
              <a:latin typeface="Gill Sans MT" panose="020B0502020104020203" pitchFamily="34" charset="0"/>
            </a:endParaRPr>
          </a:p>
        </p:txBody>
      </p:sp>
      <p:pic>
        <p:nvPicPr>
          <p:cNvPr id="6" name="Picture 2" descr="underline_base">
            <a:extLst>
              <a:ext uri="{FF2B5EF4-FFF2-40B4-BE49-F238E27FC236}">
                <a16:creationId xmlns:a16="http://schemas.microsoft.com/office/drawing/2014/main" id="{5A817036-270A-4C69-8DB2-C0C1002B94D0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" y="1028700"/>
            <a:ext cx="45704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Footer Placeholder 2">
            <a:extLst>
              <a:ext uri="{FF2B5EF4-FFF2-40B4-BE49-F238E27FC236}">
                <a16:creationId xmlns:a16="http://schemas.microsoft.com/office/drawing/2014/main" id="{BADB21C9-2776-4313-98F5-B61B58E46F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35170" name="Picture 9" descr="underline_base">
            <a:extLst>
              <a:ext uri="{FF2B5EF4-FFF2-40B4-BE49-F238E27FC236}">
                <a16:creationId xmlns:a16="http://schemas.microsoft.com/office/drawing/2014/main" id="{F6250535-4C7C-4087-8B89-5B0798FC6D10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892175"/>
            <a:ext cx="4113213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1" name="Rectangle 2">
            <a:extLst>
              <a:ext uri="{FF2B5EF4-FFF2-40B4-BE49-F238E27FC236}">
                <a16:creationId xmlns:a16="http://schemas.microsoft.com/office/drawing/2014/main" id="{CE92CB3F-C3E1-4703-A712-347EB6CAAB4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333375" y="77788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Network security</a:t>
            </a:r>
          </a:p>
        </p:txBody>
      </p:sp>
      <p:sp>
        <p:nvSpPr>
          <p:cNvPr id="148484" name="Rectangle 3">
            <a:extLst>
              <a:ext uri="{FF2B5EF4-FFF2-40B4-BE49-F238E27FC236}">
                <a16:creationId xmlns:a16="http://schemas.microsoft.com/office/drawing/2014/main" id="{0A1A5E0E-D8A8-411C-AE0E-C5C3CBD22CB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field of network security:</a:t>
            </a:r>
          </a:p>
          <a:p>
            <a:pPr marL="682625" lvl="1" indent="-225425" eaLnBrk="1" hangingPunct="1"/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how bad guys can attack computer networks</a:t>
            </a:r>
          </a:p>
          <a:p>
            <a:pPr marL="682625" lvl="1" indent="-225425" eaLnBrk="1" hangingPunct="1"/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how we can defend networks against attacks</a:t>
            </a:r>
          </a:p>
          <a:p>
            <a:pPr marL="682625" lvl="1" indent="-225425" eaLnBrk="1" hangingPunct="1"/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how to design architectures that are immune to attacks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Internet not originally designed with (much) security in mind</a:t>
            </a:r>
          </a:p>
          <a:p>
            <a:pPr marL="682625" lvl="1" indent="-225425" eaLnBrk="1" hangingPunct="1"/>
            <a:r>
              <a:rPr lang="en-US" altLang="en-US" i="1" dirty="0">
                <a:latin typeface="Gill Sans MT" panose="020B0502020104020203" pitchFamily="34" charset="0"/>
                <a:ea typeface="Arial" panose="020B0604020202020204" pitchFamily="34" charset="0"/>
              </a:rPr>
              <a:t>original vision:</a:t>
            </a: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 </a:t>
            </a:r>
            <a:r>
              <a:rPr lang="ja-JP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a group of mutually trusting users attached to a transparent network</a:t>
            </a:r>
            <a:r>
              <a:rPr lang="ja-JP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ja-JP" dirty="0">
                <a:latin typeface="Gill Sans MT" panose="020B0502020104020203" pitchFamily="34" charset="0"/>
                <a:ea typeface="ＭＳ Ｐゴシック" panose="020B0600070205080204" pitchFamily="34" charset="-128"/>
                <a:sym typeface="Wingdings" panose="05000000000000000000" pitchFamily="2" charset="2"/>
              </a:rPr>
              <a:t></a:t>
            </a:r>
            <a:endParaRPr lang="en-US" altLang="ja-JP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Internet protocol designers playing </a:t>
            </a:r>
            <a:r>
              <a:rPr lang="ja-JP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catch-up</a:t>
            </a:r>
            <a:r>
              <a:rPr lang="ja-JP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endParaRPr lang="en-US" altLang="ja-JP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682625" lvl="1" indent="-225425" eaLnBrk="1" hangingPunct="1"/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security considerations in all layers!</a:t>
            </a:r>
          </a:p>
          <a:p>
            <a:pPr marL="287338" indent="-287338" eaLnBrk="1" hangingPunct="1"/>
            <a:endParaRPr lang="en-US" altLang="en-US" dirty="0"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135173" name="Slide Number Placeholder 3">
            <a:extLst>
              <a:ext uri="{FF2B5EF4-FFF2-40B4-BE49-F238E27FC236}">
                <a16:creationId xmlns:a16="http://schemas.microsoft.com/office/drawing/2014/main" id="{32D29DBD-B967-4C24-BCB4-5C78244B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4B2F7A7E-7932-425E-A31A-46F005FEFA59}" type="slidenum">
              <a:rPr lang="en-US" altLang="en-US" sz="1200">
                <a:latin typeface="Gill Sans MT" panose="020B0502020104020203" pitchFamily="34" charset="0"/>
              </a:rPr>
              <a:pPr/>
              <a:t>86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3" name="Footer Placeholder 2">
            <a:extLst>
              <a:ext uri="{FF2B5EF4-FFF2-40B4-BE49-F238E27FC236}">
                <a16:creationId xmlns:a16="http://schemas.microsoft.com/office/drawing/2014/main" id="{A8D8F456-89DD-4426-86E3-93D7159D8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36194" name="Picture 8" descr="underline_base">
            <a:extLst>
              <a:ext uri="{FF2B5EF4-FFF2-40B4-BE49-F238E27FC236}">
                <a16:creationId xmlns:a16="http://schemas.microsoft.com/office/drawing/2014/main" id="{6C0AA08D-0C29-4C6A-8D14-87F0701C2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" y="879475"/>
            <a:ext cx="8548688" cy="179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6195" name="Rectangle 2">
            <a:extLst>
              <a:ext uri="{FF2B5EF4-FFF2-40B4-BE49-F238E27FC236}">
                <a16:creationId xmlns:a16="http://schemas.microsoft.com/office/drawing/2014/main" id="{6ECEAF0C-9098-416C-87B6-316DD71C431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169863" y="95250"/>
            <a:ext cx="8996362" cy="1143000"/>
          </a:xfrm>
        </p:spPr>
        <p:txBody>
          <a:bodyPr/>
          <a:lstStyle/>
          <a:p>
            <a:pPr eaLnBrk="1" hangingPunct="1"/>
            <a:r>
              <a:rPr lang="en-US" altLang="en-US" sz="3600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Bad guys: put malware into hosts via Internet</a:t>
            </a:r>
          </a:p>
        </p:txBody>
      </p:sp>
      <p:sp>
        <p:nvSpPr>
          <p:cNvPr id="136196" name="Rectangle 4">
            <a:extLst>
              <a:ext uri="{FF2B5EF4-FFF2-40B4-BE49-F238E27FC236}">
                <a16:creationId xmlns:a16="http://schemas.microsoft.com/office/drawing/2014/main" id="{C040B55A-75C8-47B0-8AA4-81BC5A26B3A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574675" y="1406525"/>
            <a:ext cx="7710488" cy="4772025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malware can get in host from:</a:t>
            </a:r>
            <a:endParaRPr lang="en-US" altLang="en-US" dirty="0">
              <a:solidFill>
                <a:srgbClr val="000099"/>
              </a:solidFill>
              <a:latin typeface="Gill Sans MT" panose="020B0502020104020203" pitchFamily="34" charset="0"/>
              <a:ea typeface="ＭＳ Ｐゴシック" panose="020B0600070205080204" pitchFamily="34" charset="-128"/>
            </a:endParaRP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 dirty="0">
                <a:solidFill>
                  <a:srgbClr val="000099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virus: </a:t>
            </a: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self-replicating infection by receiving/executing  object (e.g., e-mail attachment)</a:t>
            </a:r>
          </a:p>
          <a:p>
            <a:pPr marL="682625" lvl="1" indent="-225425" eaLnBrk="1" hangingPunct="1">
              <a:spcBef>
                <a:spcPct val="50000"/>
              </a:spcBef>
            </a:pPr>
            <a:r>
              <a:rPr lang="en-US" altLang="en-US" i="1" dirty="0">
                <a:solidFill>
                  <a:srgbClr val="000099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worm: </a:t>
            </a: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self-replicating infection by passively receiving object that gets itself executed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spyware malware</a:t>
            </a: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can record keystrokes, web sites visited, upload info to collection site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infected host can be enrolled in  </a:t>
            </a:r>
            <a:r>
              <a:rPr lang="en-US" altLang="en-US" dirty="0">
                <a:solidFill>
                  <a:srgbClr val="000099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botnet,</a:t>
            </a:r>
            <a:r>
              <a:rPr lang="en-US" altLang="en-US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 used for spam. DDoS attacks</a:t>
            </a:r>
          </a:p>
        </p:txBody>
      </p:sp>
      <p:sp>
        <p:nvSpPr>
          <p:cNvPr id="136197" name="Slide Number Placeholder 3">
            <a:extLst>
              <a:ext uri="{FF2B5EF4-FFF2-40B4-BE49-F238E27FC236}">
                <a16:creationId xmlns:a16="http://schemas.microsoft.com/office/drawing/2014/main" id="{1870B01D-B3BD-4FCB-87A2-F95D4765B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BD9C49FB-A270-4B40-8F82-53A5109B176D}" type="slidenum">
              <a:rPr lang="en-US" altLang="en-US" sz="1200">
                <a:latin typeface="Gill Sans MT" panose="020B0502020104020203" pitchFamily="34" charset="0"/>
              </a:rPr>
              <a:pPr/>
              <a:t>87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Footer Placeholder 2">
            <a:extLst>
              <a:ext uri="{FF2B5EF4-FFF2-40B4-BE49-F238E27FC236}">
                <a16:creationId xmlns:a16="http://schemas.microsoft.com/office/drawing/2014/main" id="{B6F19ED9-0D2E-4375-99CB-2871A7604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grpSp>
        <p:nvGrpSpPr>
          <p:cNvPr id="137218" name="Group 131">
            <a:extLst>
              <a:ext uri="{FF2B5EF4-FFF2-40B4-BE49-F238E27FC236}">
                <a16:creationId xmlns:a16="http://schemas.microsoft.com/office/drawing/2014/main" id="{2EB03C3B-2620-4946-8A35-07CEDCE19FB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716588" y="3614738"/>
            <a:ext cx="735012" cy="681037"/>
            <a:chOff x="-44" y="1473"/>
            <a:chExt cx="981" cy="1105"/>
          </a:xfrm>
        </p:grpSpPr>
        <p:pic>
          <p:nvPicPr>
            <p:cNvPr id="137319" name="Picture 132" descr="desktop_computer_stylized_medium">
              <a:extLst>
                <a:ext uri="{FF2B5EF4-FFF2-40B4-BE49-F238E27FC236}">
                  <a16:creationId xmlns:a16="http://schemas.microsoft.com/office/drawing/2014/main" id="{7375783A-91B7-443C-A527-F2DE4F95F7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320" name="Freeform 133">
              <a:extLst>
                <a:ext uri="{FF2B5EF4-FFF2-40B4-BE49-F238E27FC236}">
                  <a16:creationId xmlns:a16="http://schemas.microsoft.com/office/drawing/2014/main" id="{81E2B7FB-483D-4882-B7AB-E9D4DF0F0B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3" name="Group 186">
            <a:extLst>
              <a:ext uri="{FF2B5EF4-FFF2-40B4-BE49-F238E27FC236}">
                <a16:creationId xmlns:a16="http://schemas.microsoft.com/office/drawing/2014/main" id="{94F12E1B-A675-4334-A064-609D0ABB4404}"/>
              </a:ext>
            </a:extLst>
          </p:cNvPr>
          <p:cNvGrpSpPr>
            <a:grpSpLocks/>
          </p:cNvGrpSpPr>
          <p:nvPr/>
        </p:nvGrpSpPr>
        <p:grpSpPr bwMode="auto">
          <a:xfrm>
            <a:off x="6257925" y="3857625"/>
            <a:ext cx="796925" cy="1263650"/>
            <a:chOff x="5069" y="1396"/>
            <a:chExt cx="502" cy="796"/>
          </a:xfrm>
        </p:grpSpPr>
        <p:sp>
          <p:nvSpPr>
            <p:cNvPr id="137285" name="Text Box 21">
              <a:extLst>
                <a:ext uri="{FF2B5EF4-FFF2-40B4-BE49-F238E27FC236}">
                  <a16:creationId xmlns:a16="http://schemas.microsoft.com/office/drawing/2014/main" id="{02B377BE-871A-4904-82CD-3098E2F5C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69" y="1940"/>
              <a:ext cx="502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2000">
                  <a:latin typeface="Gill Sans MT" panose="020B0502020104020203" pitchFamily="34" charset="0"/>
                </a:rPr>
                <a:t>target</a:t>
              </a:r>
            </a:p>
          </p:txBody>
        </p:sp>
        <p:grpSp>
          <p:nvGrpSpPr>
            <p:cNvPr id="137286" name="Group 153">
              <a:extLst>
                <a:ext uri="{FF2B5EF4-FFF2-40B4-BE49-F238E27FC236}">
                  <a16:creationId xmlns:a16="http://schemas.microsoft.com/office/drawing/2014/main" id="{A9FB0A5A-1744-406E-B3E5-3611F029E4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200" y="1396"/>
              <a:ext cx="258" cy="574"/>
              <a:chOff x="4140" y="429"/>
              <a:chExt cx="1425" cy="2396"/>
            </a:xfrm>
          </p:grpSpPr>
          <p:sp>
            <p:nvSpPr>
              <p:cNvPr id="137287" name="Freeform 154">
                <a:extLst>
                  <a:ext uri="{FF2B5EF4-FFF2-40B4-BE49-F238E27FC236}">
                    <a16:creationId xmlns:a16="http://schemas.microsoft.com/office/drawing/2014/main" id="{F53C6D70-A351-4653-B566-7942561E4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288" name="Rectangle 155">
                <a:extLst>
                  <a:ext uri="{FF2B5EF4-FFF2-40B4-BE49-F238E27FC236}">
                    <a16:creationId xmlns:a16="http://schemas.microsoft.com/office/drawing/2014/main" id="{52F3D91A-04F1-4AF4-99C2-7A3042E68B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429"/>
                <a:ext cx="1049" cy="2283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289" name="Freeform 156">
                <a:extLst>
                  <a:ext uri="{FF2B5EF4-FFF2-40B4-BE49-F238E27FC236}">
                    <a16:creationId xmlns:a16="http://schemas.microsoft.com/office/drawing/2014/main" id="{36BAA805-F315-44AF-93F9-23804CE0C3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290" name="Freeform 157">
                <a:extLst>
                  <a:ext uri="{FF2B5EF4-FFF2-40B4-BE49-F238E27FC236}">
                    <a16:creationId xmlns:a16="http://schemas.microsoft.com/office/drawing/2014/main" id="{88110F62-D605-4A3B-BB48-F1C1DFDDB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291" name="Rectangle 158">
                <a:extLst>
                  <a:ext uri="{FF2B5EF4-FFF2-40B4-BE49-F238E27FC236}">
                    <a16:creationId xmlns:a16="http://schemas.microsoft.com/office/drawing/2014/main" id="{B9455519-83AB-448A-AE69-5831DD3C5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2" y="692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37292" name="Group 159">
                <a:extLst>
                  <a:ext uri="{FF2B5EF4-FFF2-40B4-BE49-F238E27FC236}">
                    <a16:creationId xmlns:a16="http://schemas.microsoft.com/office/drawing/2014/main" id="{8C91225A-5669-40C3-BDAC-BF80C4C24DC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137317" name="AutoShape 160">
                  <a:extLst>
                    <a:ext uri="{FF2B5EF4-FFF2-40B4-BE49-F238E27FC236}">
                      <a16:creationId xmlns:a16="http://schemas.microsoft.com/office/drawing/2014/main" id="{87F318D4-18CB-422C-83B8-D6A5A7FAD2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2" y="2567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37318" name="AutoShape 161">
                  <a:extLst>
                    <a:ext uri="{FF2B5EF4-FFF2-40B4-BE49-F238E27FC236}">
                      <a16:creationId xmlns:a16="http://schemas.microsoft.com/office/drawing/2014/main" id="{C7F5DCCC-9B87-4E2E-A65C-844310C580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6" y="2583"/>
                  <a:ext cx="689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37293" name="Rectangle 162">
                <a:extLst>
                  <a:ext uri="{FF2B5EF4-FFF2-40B4-BE49-F238E27FC236}">
                    <a16:creationId xmlns:a16="http://schemas.microsoft.com/office/drawing/2014/main" id="{D0D1275B-D6DE-47F9-97A2-B1A637BE27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3" y="1018"/>
                <a:ext cx="597" cy="50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37294" name="Group 163">
                <a:extLst>
                  <a:ext uri="{FF2B5EF4-FFF2-40B4-BE49-F238E27FC236}">
                    <a16:creationId xmlns:a16="http://schemas.microsoft.com/office/drawing/2014/main" id="{22E3103D-9D8C-4336-9694-A5BEA27BD2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137315" name="AutoShape 164">
                  <a:extLst>
                    <a:ext uri="{FF2B5EF4-FFF2-40B4-BE49-F238E27FC236}">
                      <a16:creationId xmlns:a16="http://schemas.microsoft.com/office/drawing/2014/main" id="{7066E202-0324-441E-AF12-C54CF681B6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6"/>
                  <a:ext cx="724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37316" name="AutoShape 165">
                  <a:extLst>
                    <a:ext uri="{FF2B5EF4-FFF2-40B4-BE49-F238E27FC236}">
                      <a16:creationId xmlns:a16="http://schemas.microsoft.com/office/drawing/2014/main" id="{3CE07503-19A3-4BB0-862A-123ECD3E13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4"/>
                  <a:ext cx="689" cy="10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37295" name="Rectangle 166">
                <a:extLst>
                  <a:ext uri="{FF2B5EF4-FFF2-40B4-BE49-F238E27FC236}">
                    <a16:creationId xmlns:a16="http://schemas.microsoft.com/office/drawing/2014/main" id="{1C166801-F11E-4DCC-A3A8-38D6DD2F1E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7" y="1360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296" name="Rectangle 167">
                <a:extLst>
                  <a:ext uri="{FF2B5EF4-FFF2-40B4-BE49-F238E27FC236}">
                    <a16:creationId xmlns:a16="http://schemas.microsoft.com/office/drawing/2014/main" id="{307598CD-BE7D-4075-B467-EFFD741D3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8" y="1656"/>
                <a:ext cx="597" cy="4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37297" name="Group 168">
                <a:extLst>
                  <a:ext uri="{FF2B5EF4-FFF2-40B4-BE49-F238E27FC236}">
                    <a16:creationId xmlns:a16="http://schemas.microsoft.com/office/drawing/2014/main" id="{FEB8CAFC-E662-4362-8C26-A9B2C04271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137313" name="AutoShape 169">
                  <a:extLst>
                    <a:ext uri="{FF2B5EF4-FFF2-40B4-BE49-F238E27FC236}">
                      <a16:creationId xmlns:a16="http://schemas.microsoft.com/office/drawing/2014/main" id="{CE237396-81CF-4DDF-8055-4BCB52D9DA0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" y="2568"/>
                  <a:ext cx="722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37314" name="AutoShape 170">
                  <a:extLst>
                    <a:ext uri="{FF2B5EF4-FFF2-40B4-BE49-F238E27FC236}">
                      <a16:creationId xmlns:a16="http://schemas.microsoft.com/office/drawing/2014/main" id="{7949B0E9-E5DE-40AF-A984-F8B3E64593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3"/>
                  <a:ext cx="688" cy="10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37298" name="Freeform 171">
                <a:extLst>
                  <a:ext uri="{FF2B5EF4-FFF2-40B4-BE49-F238E27FC236}">
                    <a16:creationId xmlns:a16="http://schemas.microsoft.com/office/drawing/2014/main" id="{2083FDDE-16E1-4777-BCF4-847DA8FE8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grpSp>
            <p:nvGrpSpPr>
              <p:cNvPr id="137299" name="Group 172">
                <a:extLst>
                  <a:ext uri="{FF2B5EF4-FFF2-40B4-BE49-F238E27FC236}">
                    <a16:creationId xmlns:a16="http://schemas.microsoft.com/office/drawing/2014/main" id="{608281FF-58A1-40CF-8D70-6AD086EB59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137311" name="AutoShape 173">
                  <a:extLst>
                    <a:ext uri="{FF2B5EF4-FFF2-40B4-BE49-F238E27FC236}">
                      <a16:creationId xmlns:a16="http://schemas.microsoft.com/office/drawing/2014/main" id="{34432C77-37C9-41E8-B2B2-F1A16C65B6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1" y="2567"/>
                  <a:ext cx="729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  <p:sp>
              <p:nvSpPr>
                <p:cNvPr id="137312" name="AutoShape 174">
                  <a:extLst>
                    <a:ext uri="{FF2B5EF4-FFF2-40B4-BE49-F238E27FC236}">
                      <a16:creationId xmlns:a16="http://schemas.microsoft.com/office/drawing/2014/main" id="{902FF119-D087-4922-9455-4DFA0159C7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4"/>
                  <a:ext cx="695" cy="10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>
                    <a:latin typeface="Gill Sans MT" panose="020B0502020104020203" pitchFamily="34" charset="0"/>
                  </a:endParaRPr>
                </a:p>
              </p:txBody>
            </p:sp>
          </p:grpSp>
          <p:sp>
            <p:nvSpPr>
              <p:cNvPr id="137300" name="Rectangle 175">
                <a:extLst>
                  <a:ext uri="{FF2B5EF4-FFF2-40B4-BE49-F238E27FC236}">
                    <a16:creationId xmlns:a16="http://schemas.microsoft.com/office/drawing/2014/main" id="{5DA9DF8D-F65A-4835-AA72-2645D1E7C9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50" y="429"/>
                <a:ext cx="66" cy="2287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1" name="Freeform 176">
                <a:extLst>
                  <a:ext uri="{FF2B5EF4-FFF2-40B4-BE49-F238E27FC236}">
                    <a16:creationId xmlns:a16="http://schemas.microsoft.com/office/drawing/2014/main" id="{9590AFE1-82C5-4CE3-9E67-F5E616AE2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2" name="Freeform 177">
                <a:extLst>
                  <a:ext uri="{FF2B5EF4-FFF2-40B4-BE49-F238E27FC236}">
                    <a16:creationId xmlns:a16="http://schemas.microsoft.com/office/drawing/2014/main" id="{FDD5D932-F1EC-46D0-A6B4-B05378A76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3" name="Oval 178">
                <a:extLst>
                  <a:ext uri="{FF2B5EF4-FFF2-40B4-BE49-F238E27FC236}">
                    <a16:creationId xmlns:a16="http://schemas.microsoft.com/office/drawing/2014/main" id="{E4DF94E5-BC0E-4589-82A2-907D4E2D6E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2"/>
                <a:ext cx="50" cy="96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4" name="Freeform 179">
                <a:extLst>
                  <a:ext uri="{FF2B5EF4-FFF2-40B4-BE49-F238E27FC236}">
                    <a16:creationId xmlns:a16="http://schemas.microsoft.com/office/drawing/2014/main" id="{6C087E0C-8339-4359-9292-6500DA9B5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5" name="AutoShape 180">
                <a:extLst>
                  <a:ext uri="{FF2B5EF4-FFF2-40B4-BE49-F238E27FC236}">
                    <a16:creationId xmlns:a16="http://schemas.microsoft.com/office/drawing/2014/main" id="{F7726B15-A460-4917-BE04-0B59F66697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9"/>
                <a:ext cx="1199" cy="146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6" name="AutoShape 181">
                <a:extLst>
                  <a:ext uri="{FF2B5EF4-FFF2-40B4-BE49-F238E27FC236}">
                    <a16:creationId xmlns:a16="http://schemas.microsoft.com/office/drawing/2014/main" id="{8E1C2559-3AB8-4EDB-87D8-ABBA7AF473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6" y="2712"/>
                <a:ext cx="1072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7" name="Oval 182">
                <a:extLst>
                  <a:ext uri="{FF2B5EF4-FFF2-40B4-BE49-F238E27FC236}">
                    <a16:creationId xmlns:a16="http://schemas.microsoft.com/office/drawing/2014/main" id="{24D92343-3C1A-43A3-92C6-68FD55A4B0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6" y="2383"/>
                <a:ext cx="160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8" name="Oval 183">
                <a:extLst>
                  <a:ext uri="{FF2B5EF4-FFF2-40B4-BE49-F238E27FC236}">
                    <a16:creationId xmlns:a16="http://schemas.microsoft.com/office/drawing/2014/main" id="{B6E044AC-3035-4FA9-90A6-B8DEA3639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8" y="2383"/>
                <a:ext cx="160" cy="14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09" name="Oval 184">
                <a:extLst>
                  <a:ext uri="{FF2B5EF4-FFF2-40B4-BE49-F238E27FC236}">
                    <a16:creationId xmlns:a16="http://schemas.microsoft.com/office/drawing/2014/main" id="{0A72790B-E6FA-460F-B1CF-3A61676FB4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5" y="2383"/>
                <a:ext cx="155" cy="138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7310" name="Rectangle 185">
                <a:extLst>
                  <a:ext uri="{FF2B5EF4-FFF2-40B4-BE49-F238E27FC236}">
                    <a16:creationId xmlns:a16="http://schemas.microsoft.com/office/drawing/2014/main" id="{EA7E026B-0464-4E92-8F78-C8881E6906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2" y="1836"/>
                <a:ext cx="83" cy="760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</p:grpSp>
      <p:sp>
        <p:nvSpPr>
          <p:cNvPr id="137220" name="Rectangle 3">
            <a:extLst>
              <a:ext uri="{FF2B5EF4-FFF2-40B4-BE49-F238E27FC236}">
                <a16:creationId xmlns:a16="http://schemas.microsoft.com/office/drawing/2014/main" id="{DBF688F0-B518-4E6B-AC8F-7D0483C4786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87350" y="1212850"/>
            <a:ext cx="8132763" cy="1171575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Denial of Service (DoS):</a:t>
            </a:r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 attackers make resources (server, bandwidth) unavailable to legitimate traffic by overwhelming resource with bogus traffic</a:t>
            </a:r>
          </a:p>
        </p:txBody>
      </p:sp>
      <p:sp>
        <p:nvSpPr>
          <p:cNvPr id="281604" name="Rectangle 4">
            <a:extLst>
              <a:ext uri="{FF2B5EF4-FFF2-40B4-BE49-F238E27FC236}">
                <a16:creationId xmlns:a16="http://schemas.microsoft.com/office/drawing/2014/main" id="{DF0927C7-5023-48A0-83F3-F9CC82188B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013" y="2652713"/>
            <a:ext cx="41148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1.</a:t>
            </a:r>
            <a:r>
              <a:rPr lang="en-US" altLang="en-US">
                <a:latin typeface="Gill Sans MT" panose="020B0502020104020203" pitchFamily="34" charset="0"/>
              </a:rPr>
              <a:t> select target</a:t>
            </a:r>
          </a:p>
        </p:txBody>
      </p:sp>
      <p:sp>
        <p:nvSpPr>
          <p:cNvPr id="281605" name="Rectangle 5">
            <a:extLst>
              <a:ext uri="{FF2B5EF4-FFF2-40B4-BE49-F238E27FC236}">
                <a16:creationId xmlns:a16="http://schemas.microsoft.com/office/drawing/2014/main" id="{CF4085E3-4775-4F57-B894-9DE99B7B9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171825"/>
            <a:ext cx="3795713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2.</a:t>
            </a:r>
            <a:r>
              <a:rPr lang="en-US" altLang="en-US">
                <a:latin typeface="Gill Sans MT" panose="020B0502020104020203" pitchFamily="34" charset="0"/>
              </a:rPr>
              <a:t> break into hosts around the network (see botnet)</a:t>
            </a:r>
          </a:p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AutoNum type="arabicPeriod" startAt="2"/>
            </a:pPr>
            <a:endParaRPr lang="en-US" altLang="en-US">
              <a:latin typeface="Gill Sans MT" panose="020B0502020104020203" pitchFamily="34" charset="0"/>
            </a:endParaRPr>
          </a:p>
        </p:txBody>
      </p:sp>
      <p:sp>
        <p:nvSpPr>
          <p:cNvPr id="281606" name="Rectangle 6">
            <a:extLst>
              <a:ext uri="{FF2B5EF4-FFF2-40B4-BE49-F238E27FC236}">
                <a16:creationId xmlns:a16="http://schemas.microsoft.com/office/drawing/2014/main" id="{11999FB7-7E1C-42B4-8EAD-AEA7830AC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063" y="4040188"/>
            <a:ext cx="4114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20000"/>
              </a:spcBef>
              <a:buClr>
                <a:schemeClr val="accent2"/>
              </a:buClr>
              <a:buSzPct val="85000"/>
              <a:buFont typeface="ZapfDingbats" charset="2"/>
              <a:buNone/>
            </a:pPr>
            <a:r>
              <a:rPr lang="en-US" altLang="en-US">
                <a:solidFill>
                  <a:srgbClr val="000099"/>
                </a:solidFill>
                <a:latin typeface="Gill Sans MT" panose="020B0502020104020203" pitchFamily="34" charset="0"/>
              </a:rPr>
              <a:t>3.</a:t>
            </a:r>
            <a:r>
              <a:rPr lang="en-US" altLang="en-US">
                <a:latin typeface="Gill Sans MT" panose="020B0502020104020203" pitchFamily="34" charset="0"/>
              </a:rPr>
              <a:t> send packets to target from compromised hosts</a:t>
            </a:r>
          </a:p>
        </p:txBody>
      </p:sp>
      <p:sp>
        <p:nvSpPr>
          <p:cNvPr id="137224" name="Rectangle 2">
            <a:extLst>
              <a:ext uri="{FF2B5EF4-FFF2-40B4-BE49-F238E27FC236}">
                <a16:creationId xmlns:a16="http://schemas.microsoft.com/office/drawing/2014/main" id="{D4C15103-E3BD-407F-8A12-35A91E4979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925" y="146050"/>
            <a:ext cx="8435975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99"/>
                </a:solidFill>
                <a:latin typeface="Gill Sans MT" panose="020B0502020104020203" pitchFamily="34" charset="0"/>
              </a:rPr>
              <a:t>Bad guys: </a:t>
            </a:r>
            <a:r>
              <a:rPr lang="en-US" altLang="en-US" sz="3200" dirty="0">
                <a:solidFill>
                  <a:srgbClr val="000099"/>
                </a:solidFill>
                <a:latin typeface="Gill Sans MT" panose="020B0502020104020203" pitchFamily="34" charset="0"/>
              </a:rPr>
              <a:t>attack server, network infrastructure</a:t>
            </a:r>
          </a:p>
        </p:txBody>
      </p:sp>
      <p:grpSp>
        <p:nvGrpSpPr>
          <p:cNvPr id="9" name="Group 152">
            <a:extLst>
              <a:ext uri="{FF2B5EF4-FFF2-40B4-BE49-F238E27FC236}">
                <a16:creationId xmlns:a16="http://schemas.microsoft.com/office/drawing/2014/main" id="{23D61349-BB2B-486C-A504-447FDB63BD52}"/>
              </a:ext>
            </a:extLst>
          </p:cNvPr>
          <p:cNvGrpSpPr>
            <a:grpSpLocks/>
          </p:cNvGrpSpPr>
          <p:nvPr/>
        </p:nvGrpSpPr>
        <p:grpSpPr bwMode="auto">
          <a:xfrm>
            <a:off x="5046663" y="3152775"/>
            <a:ext cx="2720975" cy="2674938"/>
            <a:chOff x="-262" y="2555"/>
            <a:chExt cx="1714" cy="1685"/>
          </a:xfrm>
        </p:grpSpPr>
        <p:sp>
          <p:nvSpPr>
            <p:cNvPr id="137275" name="Line 63">
              <a:extLst>
                <a:ext uri="{FF2B5EF4-FFF2-40B4-BE49-F238E27FC236}">
                  <a16:creationId xmlns:a16="http://schemas.microsoft.com/office/drawing/2014/main" id="{992BA621-CD86-4603-8A0A-DFB875EEF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" y="3261"/>
              <a:ext cx="436" cy="16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76" name="Line 64">
              <a:extLst>
                <a:ext uri="{FF2B5EF4-FFF2-40B4-BE49-F238E27FC236}">
                  <a16:creationId xmlns:a16="http://schemas.microsoft.com/office/drawing/2014/main" id="{B12A8B0A-CD78-40C7-A948-EF6A68D72C2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3" y="3470"/>
              <a:ext cx="226" cy="324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77" name="Line 65">
              <a:extLst>
                <a:ext uri="{FF2B5EF4-FFF2-40B4-BE49-F238E27FC236}">
                  <a16:creationId xmlns:a16="http://schemas.microsoft.com/office/drawing/2014/main" id="{90E0F6B8-548B-481A-AD51-F8FAB090EF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57" y="3410"/>
              <a:ext cx="595" cy="456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78" name="Line 66">
              <a:extLst>
                <a:ext uri="{FF2B5EF4-FFF2-40B4-BE49-F238E27FC236}">
                  <a16:creationId xmlns:a16="http://schemas.microsoft.com/office/drawing/2014/main" id="{1A362C50-6F4A-4B3C-856B-F78C49105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" y="2555"/>
              <a:ext cx="16" cy="46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79" name="Line 67">
              <a:extLst>
                <a:ext uri="{FF2B5EF4-FFF2-40B4-BE49-F238E27FC236}">
                  <a16:creationId xmlns:a16="http://schemas.microsoft.com/office/drawing/2014/main" id="{D7F8DB2A-5289-4F70-B5A4-5B53AC06C0D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29" y="3011"/>
              <a:ext cx="473" cy="18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80" name="Line 68">
              <a:extLst>
                <a:ext uri="{FF2B5EF4-FFF2-40B4-BE49-F238E27FC236}">
                  <a16:creationId xmlns:a16="http://schemas.microsoft.com/office/drawing/2014/main" id="{E0E1E8B8-070B-418E-996F-BA66F30024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-262" y="3083"/>
              <a:ext cx="879" cy="111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81" name="Line 69">
              <a:extLst>
                <a:ext uri="{FF2B5EF4-FFF2-40B4-BE49-F238E27FC236}">
                  <a16:creationId xmlns:a16="http://schemas.microsoft.com/office/drawing/2014/main" id="{447EE958-FC63-4BDB-8A5E-940EA97C421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-201" y="3362"/>
              <a:ext cx="800" cy="649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82" name="Line 70">
              <a:extLst>
                <a:ext uri="{FF2B5EF4-FFF2-40B4-BE49-F238E27FC236}">
                  <a16:creationId xmlns:a16="http://schemas.microsoft.com/office/drawing/2014/main" id="{D2438E29-A5E9-4C62-928E-765A2A82DF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52" y="2623"/>
              <a:ext cx="352" cy="39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83" name="Line 71">
              <a:extLst>
                <a:ext uri="{FF2B5EF4-FFF2-40B4-BE49-F238E27FC236}">
                  <a16:creationId xmlns:a16="http://schemas.microsoft.com/office/drawing/2014/main" id="{6AFE92B2-0BA7-4BBB-8362-F4164FB266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4" y="3582"/>
              <a:ext cx="198" cy="6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7284" name="Line 72">
              <a:extLst>
                <a:ext uri="{FF2B5EF4-FFF2-40B4-BE49-F238E27FC236}">
                  <a16:creationId xmlns:a16="http://schemas.microsoft.com/office/drawing/2014/main" id="{2D835F20-5F87-4A7B-904E-FD6C8B038B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2" y="2738"/>
              <a:ext cx="416" cy="258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pic>
        <p:nvPicPr>
          <p:cNvPr id="137226" name="Picture 112" descr="underline_base">
            <a:extLst>
              <a:ext uri="{FF2B5EF4-FFF2-40B4-BE49-F238E27FC236}">
                <a16:creationId xmlns:a16="http://schemas.microsoft.com/office/drawing/2014/main" id="{A7FD42F8-4444-4D03-9923-25C29E04F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3588"/>
            <a:ext cx="7729537" cy="19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7227" name="Group 113">
            <a:extLst>
              <a:ext uri="{FF2B5EF4-FFF2-40B4-BE49-F238E27FC236}">
                <a16:creationId xmlns:a16="http://schemas.microsoft.com/office/drawing/2014/main" id="{EFB0179A-43D3-4CF4-BC50-5D7155B5440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212013" y="2792413"/>
            <a:ext cx="735012" cy="681037"/>
            <a:chOff x="-44" y="1473"/>
            <a:chExt cx="981" cy="1105"/>
          </a:xfrm>
        </p:grpSpPr>
        <p:pic>
          <p:nvPicPr>
            <p:cNvPr id="137273" name="Picture 114" descr="desktop_computer_stylized_medium">
              <a:extLst>
                <a:ext uri="{FF2B5EF4-FFF2-40B4-BE49-F238E27FC236}">
                  <a16:creationId xmlns:a16="http://schemas.microsoft.com/office/drawing/2014/main" id="{5E71178C-28F2-470B-A065-F9F19183BE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4" name="Freeform 115">
              <a:extLst>
                <a:ext uri="{FF2B5EF4-FFF2-40B4-BE49-F238E27FC236}">
                  <a16:creationId xmlns:a16="http://schemas.microsoft.com/office/drawing/2014/main" id="{F3FA8913-1096-40E2-991A-CC911C9D7C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28" name="Group 116">
            <a:extLst>
              <a:ext uri="{FF2B5EF4-FFF2-40B4-BE49-F238E27FC236}">
                <a16:creationId xmlns:a16="http://schemas.microsoft.com/office/drawing/2014/main" id="{3360577A-92BA-4BF9-AD9D-C3DABBF4465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499350" y="3629025"/>
            <a:ext cx="735013" cy="681038"/>
            <a:chOff x="-44" y="1473"/>
            <a:chExt cx="981" cy="1105"/>
          </a:xfrm>
        </p:grpSpPr>
        <p:pic>
          <p:nvPicPr>
            <p:cNvPr id="137271" name="Picture 117" descr="desktop_computer_stylized_medium">
              <a:extLst>
                <a:ext uri="{FF2B5EF4-FFF2-40B4-BE49-F238E27FC236}">
                  <a16:creationId xmlns:a16="http://schemas.microsoft.com/office/drawing/2014/main" id="{5C4366F6-226B-4AA6-8397-856AA753BC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2" name="Freeform 118">
              <a:extLst>
                <a:ext uri="{FF2B5EF4-FFF2-40B4-BE49-F238E27FC236}">
                  <a16:creationId xmlns:a16="http://schemas.microsoft.com/office/drawing/2014/main" id="{3CB93CC1-D54C-45B8-B983-C16B14FA11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29" name="Group 119">
            <a:extLst>
              <a:ext uri="{FF2B5EF4-FFF2-40B4-BE49-F238E27FC236}">
                <a16:creationId xmlns:a16="http://schemas.microsoft.com/office/drawing/2014/main" id="{F75895A1-1906-459A-969E-E9BFA37F700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58088" y="4330700"/>
            <a:ext cx="735012" cy="681038"/>
            <a:chOff x="-44" y="1473"/>
            <a:chExt cx="981" cy="1105"/>
          </a:xfrm>
        </p:grpSpPr>
        <p:pic>
          <p:nvPicPr>
            <p:cNvPr id="137269" name="Picture 120" descr="desktop_computer_stylized_medium">
              <a:extLst>
                <a:ext uri="{FF2B5EF4-FFF2-40B4-BE49-F238E27FC236}">
                  <a16:creationId xmlns:a16="http://schemas.microsoft.com/office/drawing/2014/main" id="{3A60B759-D745-4F56-85E8-43513B6607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70" name="Freeform 121">
              <a:extLst>
                <a:ext uri="{FF2B5EF4-FFF2-40B4-BE49-F238E27FC236}">
                  <a16:creationId xmlns:a16="http://schemas.microsoft.com/office/drawing/2014/main" id="{8BAB9C16-7820-4542-B81D-C696E331E2E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0" name="Group 122">
            <a:extLst>
              <a:ext uri="{FF2B5EF4-FFF2-40B4-BE49-F238E27FC236}">
                <a16:creationId xmlns:a16="http://schemas.microsoft.com/office/drawing/2014/main" id="{3D2DEBC5-9F88-428F-B0F8-80C59F3C6CE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7594600" y="5111750"/>
            <a:ext cx="735013" cy="681038"/>
            <a:chOff x="-44" y="1473"/>
            <a:chExt cx="981" cy="1105"/>
          </a:xfrm>
        </p:grpSpPr>
        <p:pic>
          <p:nvPicPr>
            <p:cNvPr id="137267" name="Picture 123" descr="desktop_computer_stylized_medium">
              <a:extLst>
                <a:ext uri="{FF2B5EF4-FFF2-40B4-BE49-F238E27FC236}">
                  <a16:creationId xmlns:a16="http://schemas.microsoft.com/office/drawing/2014/main" id="{91157F5C-C3DC-429B-8711-243C6A5AE9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8" name="Freeform 124">
              <a:extLst>
                <a:ext uri="{FF2B5EF4-FFF2-40B4-BE49-F238E27FC236}">
                  <a16:creationId xmlns:a16="http://schemas.microsoft.com/office/drawing/2014/main" id="{A2ECD6ED-18C4-425C-9771-55198AC70D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1" name="Group 125">
            <a:extLst>
              <a:ext uri="{FF2B5EF4-FFF2-40B4-BE49-F238E27FC236}">
                <a16:creationId xmlns:a16="http://schemas.microsoft.com/office/drawing/2014/main" id="{2F64EC67-D37F-44BA-9851-3BD7A3C1402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249988" y="2921000"/>
            <a:ext cx="735012" cy="681038"/>
            <a:chOff x="-44" y="1473"/>
            <a:chExt cx="981" cy="1105"/>
          </a:xfrm>
        </p:grpSpPr>
        <p:pic>
          <p:nvPicPr>
            <p:cNvPr id="137265" name="Picture 126" descr="desktop_computer_stylized_medium">
              <a:extLst>
                <a:ext uri="{FF2B5EF4-FFF2-40B4-BE49-F238E27FC236}">
                  <a16:creationId xmlns:a16="http://schemas.microsoft.com/office/drawing/2014/main" id="{15EDF886-BDFF-4EBE-837B-88B390FB30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6" name="Freeform 127">
              <a:extLst>
                <a:ext uri="{FF2B5EF4-FFF2-40B4-BE49-F238E27FC236}">
                  <a16:creationId xmlns:a16="http://schemas.microsoft.com/office/drawing/2014/main" id="{C5B1B9AA-F256-41ED-9711-BE815F4C9DE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2" name="Group 128">
            <a:extLst>
              <a:ext uri="{FF2B5EF4-FFF2-40B4-BE49-F238E27FC236}">
                <a16:creationId xmlns:a16="http://schemas.microsoft.com/office/drawing/2014/main" id="{AFB114AF-F10F-48D0-9262-5B7CBF676AF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245100" y="2982913"/>
            <a:ext cx="735013" cy="681037"/>
            <a:chOff x="-44" y="1473"/>
            <a:chExt cx="981" cy="1105"/>
          </a:xfrm>
        </p:grpSpPr>
        <p:pic>
          <p:nvPicPr>
            <p:cNvPr id="137263" name="Picture 129" descr="desktop_computer_stylized_medium">
              <a:extLst>
                <a:ext uri="{FF2B5EF4-FFF2-40B4-BE49-F238E27FC236}">
                  <a16:creationId xmlns:a16="http://schemas.microsoft.com/office/drawing/2014/main" id="{208B4448-F2DC-4825-96AA-81B757BAF6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4" name="Freeform 130">
              <a:extLst>
                <a:ext uri="{FF2B5EF4-FFF2-40B4-BE49-F238E27FC236}">
                  <a16:creationId xmlns:a16="http://schemas.microsoft.com/office/drawing/2014/main" id="{8D6CC9BE-DDF4-4775-98A4-5625F5FAF4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3" name="Group 134">
            <a:extLst>
              <a:ext uri="{FF2B5EF4-FFF2-40B4-BE49-F238E27FC236}">
                <a16:creationId xmlns:a16="http://schemas.microsoft.com/office/drawing/2014/main" id="{64011D71-BD21-4561-96BD-ADCB67EC1DD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29138" y="3687763"/>
            <a:ext cx="735012" cy="681037"/>
            <a:chOff x="-44" y="1473"/>
            <a:chExt cx="981" cy="1105"/>
          </a:xfrm>
        </p:grpSpPr>
        <p:pic>
          <p:nvPicPr>
            <p:cNvPr id="137261" name="Picture 135" descr="desktop_computer_stylized_medium">
              <a:extLst>
                <a:ext uri="{FF2B5EF4-FFF2-40B4-BE49-F238E27FC236}">
                  <a16:creationId xmlns:a16="http://schemas.microsoft.com/office/drawing/2014/main" id="{822C56C6-79CF-45D9-8AD1-D47C6D13CF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2" name="Freeform 136">
              <a:extLst>
                <a:ext uri="{FF2B5EF4-FFF2-40B4-BE49-F238E27FC236}">
                  <a16:creationId xmlns:a16="http://schemas.microsoft.com/office/drawing/2014/main" id="{541BDD4C-CDED-4763-B145-AB8B5D6889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4" name="Group 137">
            <a:extLst>
              <a:ext uri="{FF2B5EF4-FFF2-40B4-BE49-F238E27FC236}">
                <a16:creationId xmlns:a16="http://schemas.microsoft.com/office/drawing/2014/main" id="{A59C4ADC-4930-4872-AE2C-45BE1F418E2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160963" y="4422775"/>
            <a:ext cx="735012" cy="681038"/>
            <a:chOff x="-44" y="1473"/>
            <a:chExt cx="981" cy="1105"/>
          </a:xfrm>
        </p:grpSpPr>
        <p:pic>
          <p:nvPicPr>
            <p:cNvPr id="137259" name="Picture 138" descr="desktop_computer_stylized_medium">
              <a:extLst>
                <a:ext uri="{FF2B5EF4-FFF2-40B4-BE49-F238E27FC236}">
                  <a16:creationId xmlns:a16="http://schemas.microsoft.com/office/drawing/2014/main" id="{1C7B9C90-835F-48D8-8202-0D1D9FCB54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60" name="Freeform 139">
              <a:extLst>
                <a:ext uri="{FF2B5EF4-FFF2-40B4-BE49-F238E27FC236}">
                  <a16:creationId xmlns:a16="http://schemas.microsoft.com/office/drawing/2014/main" id="{91C8BD64-7950-445B-A4AF-82DE79E0A9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5" name="Group 140">
            <a:extLst>
              <a:ext uri="{FF2B5EF4-FFF2-40B4-BE49-F238E27FC236}">
                <a16:creationId xmlns:a16="http://schemas.microsoft.com/office/drawing/2014/main" id="{B552FE11-B9DA-44E5-A77B-D7ED2088E6D8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691188" y="5032375"/>
            <a:ext cx="735012" cy="681038"/>
            <a:chOff x="-44" y="1473"/>
            <a:chExt cx="981" cy="1105"/>
          </a:xfrm>
        </p:grpSpPr>
        <p:pic>
          <p:nvPicPr>
            <p:cNvPr id="137257" name="Picture 141" descr="desktop_computer_stylized_medium">
              <a:extLst>
                <a:ext uri="{FF2B5EF4-FFF2-40B4-BE49-F238E27FC236}">
                  <a16:creationId xmlns:a16="http://schemas.microsoft.com/office/drawing/2014/main" id="{AD63867F-C174-4D4C-A269-15564DE943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8" name="Freeform 142">
              <a:extLst>
                <a:ext uri="{FF2B5EF4-FFF2-40B4-BE49-F238E27FC236}">
                  <a16:creationId xmlns:a16="http://schemas.microsoft.com/office/drawing/2014/main" id="{920D3FEE-3066-49C4-BE98-F51A43A4FC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6" name="Group 143">
            <a:extLst>
              <a:ext uri="{FF2B5EF4-FFF2-40B4-BE49-F238E27FC236}">
                <a16:creationId xmlns:a16="http://schemas.microsoft.com/office/drawing/2014/main" id="{1A5CD8FA-F92E-4712-8107-A9BECA6E5C8E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68850" y="5322888"/>
            <a:ext cx="735013" cy="681037"/>
            <a:chOff x="-44" y="1473"/>
            <a:chExt cx="981" cy="1105"/>
          </a:xfrm>
        </p:grpSpPr>
        <p:pic>
          <p:nvPicPr>
            <p:cNvPr id="137255" name="Picture 144" descr="desktop_computer_stylized_medium">
              <a:extLst>
                <a:ext uri="{FF2B5EF4-FFF2-40B4-BE49-F238E27FC236}">
                  <a16:creationId xmlns:a16="http://schemas.microsoft.com/office/drawing/2014/main" id="{DDA23C98-9747-4F32-8BC6-9F3831BF5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6" name="Freeform 145">
              <a:extLst>
                <a:ext uri="{FF2B5EF4-FFF2-40B4-BE49-F238E27FC236}">
                  <a16:creationId xmlns:a16="http://schemas.microsoft.com/office/drawing/2014/main" id="{62464CEB-C6E6-4F6E-9AE1-0E520DE63F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7" name="Group 146">
            <a:extLst>
              <a:ext uri="{FF2B5EF4-FFF2-40B4-BE49-F238E27FC236}">
                <a16:creationId xmlns:a16="http://schemas.microsoft.com/office/drawing/2014/main" id="{6FBB8770-93AE-4D6A-BBC4-821D8616A6E6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5961063" y="5829300"/>
            <a:ext cx="735012" cy="681038"/>
            <a:chOff x="-44" y="1473"/>
            <a:chExt cx="981" cy="1105"/>
          </a:xfrm>
        </p:grpSpPr>
        <p:pic>
          <p:nvPicPr>
            <p:cNvPr id="137253" name="Picture 147" descr="desktop_computer_stylized_medium">
              <a:extLst>
                <a:ext uri="{FF2B5EF4-FFF2-40B4-BE49-F238E27FC236}">
                  <a16:creationId xmlns:a16="http://schemas.microsoft.com/office/drawing/2014/main" id="{6B1450ED-74BC-44AE-AADB-A5647B03E4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4" name="Freeform 148">
              <a:extLst>
                <a:ext uri="{FF2B5EF4-FFF2-40B4-BE49-F238E27FC236}">
                  <a16:creationId xmlns:a16="http://schemas.microsoft.com/office/drawing/2014/main" id="{20B57397-B316-4475-847B-66C11753E8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7238" name="Group 149">
            <a:extLst>
              <a:ext uri="{FF2B5EF4-FFF2-40B4-BE49-F238E27FC236}">
                <a16:creationId xmlns:a16="http://schemas.microsoft.com/office/drawing/2014/main" id="{BC9D93C0-0DAD-47B0-ACEF-DB053FAA3659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705600" y="5440363"/>
            <a:ext cx="735013" cy="681037"/>
            <a:chOff x="-44" y="1473"/>
            <a:chExt cx="981" cy="1105"/>
          </a:xfrm>
        </p:grpSpPr>
        <p:pic>
          <p:nvPicPr>
            <p:cNvPr id="137251" name="Picture 150" descr="desktop_computer_stylized_medium">
              <a:extLst>
                <a:ext uri="{FF2B5EF4-FFF2-40B4-BE49-F238E27FC236}">
                  <a16:creationId xmlns:a16="http://schemas.microsoft.com/office/drawing/2014/main" id="{AC674BD4-69DF-4153-A8E4-EFA0EFDBE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7252" name="Freeform 151">
              <a:extLst>
                <a:ext uri="{FF2B5EF4-FFF2-40B4-BE49-F238E27FC236}">
                  <a16:creationId xmlns:a16="http://schemas.microsoft.com/office/drawing/2014/main" id="{60BA5D61-F947-46C7-BB71-7ADAB42231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22" name="Group 89">
            <a:extLst>
              <a:ext uri="{FF2B5EF4-FFF2-40B4-BE49-F238E27FC236}">
                <a16:creationId xmlns:a16="http://schemas.microsoft.com/office/drawing/2014/main" id="{DBF1C52B-CFBD-4813-A849-F6C2B7948B02}"/>
              </a:ext>
            </a:extLst>
          </p:cNvPr>
          <p:cNvGrpSpPr>
            <a:grpSpLocks/>
          </p:cNvGrpSpPr>
          <p:nvPr/>
        </p:nvGrpSpPr>
        <p:grpSpPr bwMode="auto">
          <a:xfrm>
            <a:off x="4554538" y="2860675"/>
            <a:ext cx="3525837" cy="3408363"/>
            <a:chOff x="2920" y="1824"/>
            <a:chExt cx="2221" cy="2147"/>
          </a:xfrm>
        </p:grpSpPr>
        <p:pic>
          <p:nvPicPr>
            <p:cNvPr id="137241" name="Picture 7">
              <a:extLst>
                <a:ext uri="{FF2B5EF4-FFF2-40B4-BE49-F238E27FC236}">
                  <a16:creationId xmlns:a16="http://schemas.microsoft.com/office/drawing/2014/main" id="{E0B3B731-57AA-409F-A5E0-D6D76E9BE5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7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2" name="Picture 54">
              <a:extLst>
                <a:ext uri="{FF2B5EF4-FFF2-40B4-BE49-F238E27FC236}">
                  <a16:creationId xmlns:a16="http://schemas.microsoft.com/office/drawing/2014/main" id="{A10B49B4-D081-4CA4-AC01-F8683F8798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" y="192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3" name="Picture 55">
              <a:extLst>
                <a:ext uri="{FF2B5EF4-FFF2-40B4-BE49-F238E27FC236}">
                  <a16:creationId xmlns:a16="http://schemas.microsoft.com/office/drawing/2014/main" id="{64A5B246-9481-41B6-806B-4901B3E2D0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0" y="2376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4" name="Picture 56">
              <a:extLst>
                <a:ext uri="{FF2B5EF4-FFF2-40B4-BE49-F238E27FC236}">
                  <a16:creationId xmlns:a16="http://schemas.microsoft.com/office/drawing/2014/main" id="{D8E0A0DF-0016-46A4-8C08-A41B8FA28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0" y="2803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5" name="Picture 57">
              <a:extLst>
                <a:ext uri="{FF2B5EF4-FFF2-40B4-BE49-F238E27FC236}">
                  <a16:creationId xmlns:a16="http://schemas.microsoft.com/office/drawing/2014/main" id="{293EF47B-235D-42F9-8BCF-22E5E17172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0" y="3230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6" name="Picture 58">
              <a:extLst>
                <a:ext uri="{FF2B5EF4-FFF2-40B4-BE49-F238E27FC236}">
                  <a16:creationId xmlns:a16="http://schemas.microsoft.com/office/drawing/2014/main" id="{43ABFBB4-6A31-4DA6-B7EE-2D0A8A0049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7" y="3692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7" name="Picture 59">
              <a:extLst>
                <a:ext uri="{FF2B5EF4-FFF2-40B4-BE49-F238E27FC236}">
                  <a16:creationId xmlns:a16="http://schemas.microsoft.com/office/drawing/2014/main" id="{F39D02D3-5387-4821-8F90-25FED35E2A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4" y="3308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8" name="Picture 60">
              <a:extLst>
                <a:ext uri="{FF2B5EF4-FFF2-40B4-BE49-F238E27FC236}">
                  <a16:creationId xmlns:a16="http://schemas.microsoft.com/office/drawing/2014/main" id="{1F9A7015-9773-4491-9CD5-4D6EB87C39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8" y="2339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49" name="Picture 61">
              <a:extLst>
                <a:ext uri="{FF2B5EF4-FFF2-40B4-BE49-F238E27FC236}">
                  <a16:creationId xmlns:a16="http://schemas.microsoft.com/office/drawing/2014/main" id="{4D0052D3-0067-46A0-8D8E-65C1946034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4" y="3395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7250" name="Picture 62">
              <a:extLst>
                <a:ext uri="{FF2B5EF4-FFF2-40B4-BE49-F238E27FC236}">
                  <a16:creationId xmlns:a16="http://schemas.microsoft.com/office/drawing/2014/main" id="{D2A20C41-32D6-480E-856B-BBCC51F45C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2" y="1824"/>
              <a:ext cx="297" cy="2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7240" name="Slide Number Placeholder 3">
            <a:extLst>
              <a:ext uri="{FF2B5EF4-FFF2-40B4-BE49-F238E27FC236}">
                <a16:creationId xmlns:a16="http://schemas.microsoft.com/office/drawing/2014/main" id="{40BD44A2-5313-44B6-873B-7FE3CCCA7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6ADE4F09-4B6E-44BB-ACC2-3D008491245A}" type="slidenum">
              <a:rPr lang="en-US" altLang="en-US" sz="1200">
                <a:latin typeface="Gill Sans MT" panose="020B0502020104020203" pitchFamily="34" charset="0"/>
              </a:rPr>
              <a:pPr/>
              <a:t>88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1604" grpId="0" build="p" autoUpdateAnimBg="0"/>
      <p:bldP spid="281605" grpId="0" autoUpdateAnimBg="0"/>
      <p:bldP spid="281606" grpId="0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1" name="Footer Placeholder 2">
            <a:extLst>
              <a:ext uri="{FF2B5EF4-FFF2-40B4-BE49-F238E27FC236}">
                <a16:creationId xmlns:a16="http://schemas.microsoft.com/office/drawing/2014/main" id="{1FD431C8-B5AC-4881-A847-81BB904E8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grpSp>
        <p:nvGrpSpPr>
          <p:cNvPr id="138242" name="Group 90">
            <a:extLst>
              <a:ext uri="{FF2B5EF4-FFF2-40B4-BE49-F238E27FC236}">
                <a16:creationId xmlns:a16="http://schemas.microsoft.com/office/drawing/2014/main" id="{E348AA7E-96B0-4AA8-9E8E-C0AE393CCF71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510088" y="3351213"/>
            <a:ext cx="735012" cy="681037"/>
            <a:chOff x="-44" y="1473"/>
            <a:chExt cx="981" cy="1105"/>
          </a:xfrm>
        </p:grpSpPr>
        <p:pic>
          <p:nvPicPr>
            <p:cNvPr id="138319" name="Picture 91" descr="desktop_computer_stylized_medium">
              <a:extLst>
                <a:ext uri="{FF2B5EF4-FFF2-40B4-BE49-F238E27FC236}">
                  <a16:creationId xmlns:a16="http://schemas.microsoft.com/office/drawing/2014/main" id="{D061748C-1136-48D5-8024-068E53E121C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320" name="Freeform 92">
              <a:extLst>
                <a:ext uri="{FF2B5EF4-FFF2-40B4-BE49-F238E27FC236}">
                  <a16:creationId xmlns:a16="http://schemas.microsoft.com/office/drawing/2014/main" id="{DFE3F153-08FE-4733-A1F9-76499ABAEE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7772F593-7E4E-442B-AF7F-527E21C659D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60375" y="1143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Bad guys can sniff packets</a:t>
            </a:r>
          </a:p>
        </p:txBody>
      </p:sp>
      <p:sp>
        <p:nvSpPr>
          <p:cNvPr id="138244" name="Rectangle 17">
            <a:extLst>
              <a:ext uri="{FF2B5EF4-FFF2-40B4-BE49-F238E27FC236}">
                <a16:creationId xmlns:a16="http://schemas.microsoft.com/office/drawing/2014/main" id="{085976A1-6C0A-4B4D-AFC7-386C63667F8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93713" y="1355725"/>
            <a:ext cx="8077200" cy="1484313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packet </a:t>
            </a:r>
            <a:r>
              <a:rPr lang="ja-JP" altLang="en-US" sz="32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“</a:t>
            </a:r>
            <a:r>
              <a:rPr lang="en-US" altLang="ja-JP" sz="32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sniffing</a:t>
            </a:r>
            <a:r>
              <a:rPr lang="ja-JP" altLang="en-US" sz="32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”</a:t>
            </a:r>
            <a:r>
              <a:rPr lang="en-US" altLang="ja-JP" sz="32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:</a:t>
            </a:r>
            <a:r>
              <a:rPr lang="en-US" altLang="ja-JP" i="1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broadcast media (shared Ethernet, wireless)</a:t>
            </a:r>
          </a:p>
          <a:p>
            <a:pPr lvl="1" eaLnBrk="1" hangingPunct="1">
              <a:buFont typeface="Wingdings" panose="05000000000000000000" pitchFamily="2" charset="2"/>
              <a:buChar char="§"/>
            </a:pPr>
            <a:r>
              <a:rPr lang="en-US" altLang="en-US">
                <a:latin typeface="Gill Sans MT" panose="020B0502020104020203" pitchFamily="34" charset="0"/>
                <a:ea typeface="Arial" panose="020B0604020202020204" pitchFamily="34" charset="0"/>
              </a:rPr>
              <a:t>promiscuous network interface reads/records all packets (e.g., including passwords!) passing by</a:t>
            </a:r>
          </a:p>
        </p:txBody>
      </p:sp>
      <p:sp>
        <p:nvSpPr>
          <p:cNvPr id="138245" name="Freeform 43">
            <a:extLst>
              <a:ext uri="{FF2B5EF4-FFF2-40B4-BE49-F238E27FC236}">
                <a16:creationId xmlns:a16="http://schemas.microsoft.com/office/drawing/2014/main" id="{6912C566-777B-448A-B2AE-1DB379C58416}"/>
              </a:ext>
            </a:extLst>
          </p:cNvPr>
          <p:cNvSpPr>
            <a:spLocks/>
          </p:cNvSpPr>
          <p:nvPr/>
        </p:nvSpPr>
        <p:spPr bwMode="auto">
          <a:xfrm>
            <a:off x="2005013" y="40862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8246" name="Freeform 44">
            <a:extLst>
              <a:ext uri="{FF2B5EF4-FFF2-40B4-BE49-F238E27FC236}">
                <a16:creationId xmlns:a16="http://schemas.microsoft.com/office/drawing/2014/main" id="{49001C33-138B-4CE7-8DD2-8EF9B49C2A48}"/>
              </a:ext>
            </a:extLst>
          </p:cNvPr>
          <p:cNvSpPr>
            <a:spLocks/>
          </p:cNvSpPr>
          <p:nvPr/>
        </p:nvSpPr>
        <p:spPr bwMode="auto">
          <a:xfrm>
            <a:off x="4837113" y="3956050"/>
            <a:ext cx="4762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8247" name="Line 45">
            <a:extLst>
              <a:ext uri="{FF2B5EF4-FFF2-40B4-BE49-F238E27FC236}">
                <a16:creationId xmlns:a16="http://schemas.microsoft.com/office/drawing/2014/main" id="{9F39F56A-763E-4EB9-A995-54C75430B2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79763" y="44783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8248" name="Line 46">
            <a:extLst>
              <a:ext uri="{FF2B5EF4-FFF2-40B4-BE49-F238E27FC236}">
                <a16:creationId xmlns:a16="http://schemas.microsoft.com/office/drawing/2014/main" id="{0E1C7289-29BE-4B35-B2E3-7E402491FEB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98813" y="51895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8249" name="Text Box 47">
            <a:extLst>
              <a:ext uri="{FF2B5EF4-FFF2-40B4-BE49-F238E27FC236}">
                <a16:creationId xmlns:a16="http://schemas.microsoft.com/office/drawing/2014/main" id="{8B13B929-16F0-4E88-BF26-2973519DE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088" y="33750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138250" name="Text Box 48">
            <a:extLst>
              <a:ext uri="{FF2B5EF4-FFF2-40B4-BE49-F238E27FC236}">
                <a16:creationId xmlns:a16="http://schemas.microsoft.com/office/drawing/2014/main" id="{DF146F4D-8F4E-4181-909D-95A9B9C236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46599" y="4838700"/>
            <a:ext cx="357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0"/>
              </a:rPr>
              <a:t>B</a:t>
            </a:r>
          </a:p>
        </p:txBody>
      </p:sp>
      <p:sp>
        <p:nvSpPr>
          <p:cNvPr id="138251" name="Text Box 49">
            <a:extLst>
              <a:ext uri="{FF2B5EF4-FFF2-40B4-BE49-F238E27FC236}">
                <a16:creationId xmlns:a16="http://schemas.microsoft.com/office/drawing/2014/main" id="{88EA746D-B688-4655-AA56-4161981F4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3352800"/>
            <a:ext cx="404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0"/>
              </a:rPr>
              <a:t>C</a:t>
            </a:r>
          </a:p>
        </p:txBody>
      </p:sp>
      <p:grpSp>
        <p:nvGrpSpPr>
          <p:cNvPr id="138252" name="Group 50">
            <a:extLst>
              <a:ext uri="{FF2B5EF4-FFF2-40B4-BE49-F238E27FC236}">
                <a16:creationId xmlns:a16="http://schemas.microsoft.com/office/drawing/2014/main" id="{CC22518E-B605-4F9B-A4BA-569EA28F90AE}"/>
              </a:ext>
            </a:extLst>
          </p:cNvPr>
          <p:cNvGrpSpPr>
            <a:grpSpLocks/>
          </p:cNvGrpSpPr>
          <p:nvPr/>
        </p:nvGrpSpPr>
        <p:grpSpPr bwMode="auto">
          <a:xfrm>
            <a:off x="3833813" y="4605338"/>
            <a:ext cx="2295525" cy="336550"/>
            <a:chOff x="2418" y="3342"/>
            <a:chExt cx="1446" cy="212"/>
          </a:xfrm>
        </p:grpSpPr>
        <p:sp>
          <p:nvSpPr>
            <p:cNvPr id="138314" name="Rectangle 51">
              <a:extLst>
                <a:ext uri="{FF2B5EF4-FFF2-40B4-BE49-F238E27FC236}">
                  <a16:creationId xmlns:a16="http://schemas.microsoft.com/office/drawing/2014/main" id="{9E6D75F3-B3ED-403A-91FB-046448094D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315" name="Line 52">
              <a:extLst>
                <a:ext uri="{FF2B5EF4-FFF2-40B4-BE49-F238E27FC236}">
                  <a16:creationId xmlns:a16="http://schemas.microsoft.com/office/drawing/2014/main" id="{D9C85100-3189-4B35-86C6-414C4A2EEB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316" name="Line 53">
              <a:extLst>
                <a:ext uri="{FF2B5EF4-FFF2-40B4-BE49-F238E27FC236}">
                  <a16:creationId xmlns:a16="http://schemas.microsoft.com/office/drawing/2014/main" id="{6A8F3C36-E451-4CDD-9859-FF529B5710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317" name="Line 54">
              <a:extLst>
                <a:ext uri="{FF2B5EF4-FFF2-40B4-BE49-F238E27FC236}">
                  <a16:creationId xmlns:a16="http://schemas.microsoft.com/office/drawing/2014/main" id="{A64B64B3-094C-4FDC-9D24-4867F77866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318" name="Text Box 55">
              <a:extLst>
                <a:ext uri="{FF2B5EF4-FFF2-40B4-BE49-F238E27FC236}">
                  <a16:creationId xmlns:a16="http://schemas.microsoft.com/office/drawing/2014/main" id="{6A9FD44E-D04C-4DDE-9029-99BD598448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latin typeface="Gill Sans MT" panose="020B0502020104020203" pitchFamily="34" charset="0"/>
                </a:rPr>
                <a:t>src:B dest:A     payload</a:t>
              </a:r>
            </a:p>
          </p:txBody>
        </p:sp>
      </p:grpSp>
      <p:sp>
        <p:nvSpPr>
          <p:cNvPr id="138253" name="Freeform 56">
            <a:extLst>
              <a:ext uri="{FF2B5EF4-FFF2-40B4-BE49-F238E27FC236}">
                <a16:creationId xmlns:a16="http://schemas.microsoft.com/office/drawing/2014/main" id="{D80F325F-263B-4BCD-98DC-9A526082A022}"/>
              </a:ext>
            </a:extLst>
          </p:cNvPr>
          <p:cNvSpPr>
            <a:spLocks/>
          </p:cNvSpPr>
          <p:nvPr/>
        </p:nvSpPr>
        <p:spPr bwMode="auto">
          <a:xfrm>
            <a:off x="3802063" y="4560888"/>
            <a:ext cx="2635250" cy="241300"/>
          </a:xfrm>
          <a:custGeom>
            <a:avLst/>
            <a:gdLst>
              <a:gd name="T0" fmla="*/ 2147483647 w 1660"/>
              <a:gd name="T1" fmla="*/ 2147483647 h 152"/>
              <a:gd name="T2" fmla="*/ 2147483647 w 1660"/>
              <a:gd name="T3" fmla="*/ 0 h 152"/>
              <a:gd name="T4" fmla="*/ 0 w 1660"/>
              <a:gd name="T5" fmla="*/ 2147483647 h 152"/>
              <a:gd name="T6" fmla="*/ 0 60000 65536"/>
              <a:gd name="T7" fmla="*/ 0 60000 65536"/>
              <a:gd name="T8" fmla="*/ 0 60000 65536"/>
              <a:gd name="T9" fmla="*/ 0 w 1660"/>
              <a:gd name="T10" fmla="*/ 0 h 152"/>
              <a:gd name="T11" fmla="*/ 1660 w 1660"/>
              <a:gd name="T12" fmla="*/ 152 h 15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660" h="152">
                <a:moveTo>
                  <a:pt x="1660" y="152"/>
                </a:moveTo>
                <a:lnTo>
                  <a:pt x="1660" y="0"/>
                </a:lnTo>
                <a:lnTo>
                  <a:pt x="0" y="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8254" name="Line 57">
            <a:extLst>
              <a:ext uri="{FF2B5EF4-FFF2-40B4-BE49-F238E27FC236}">
                <a16:creationId xmlns:a16="http://schemas.microsoft.com/office/drawing/2014/main" id="{56402F21-C990-4E56-BCF0-07A8DA0CAEE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45063" y="3957638"/>
            <a:ext cx="0" cy="60325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51567" name="Rectangle 59">
            <a:extLst>
              <a:ext uri="{FF2B5EF4-FFF2-40B4-BE49-F238E27FC236}">
                <a16:creationId xmlns:a16="http://schemas.microsoft.com/office/drawing/2014/main" id="{B9B63C3C-0289-4FFE-8645-66BB5156F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5480050"/>
            <a:ext cx="7772400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20000"/>
              </a:spcBef>
              <a:buClr>
                <a:srgbClr val="000090"/>
              </a:buClr>
              <a:buSzPct val="100000"/>
              <a:buFont typeface="Wingdings" charset="2"/>
              <a:buChar char="§"/>
              <a:defRPr/>
            </a:pPr>
            <a:r>
              <a:rPr lang="en-US" dirty="0">
                <a:latin typeface="Gill Sans MT" panose="020B0502020104020203" pitchFamily="34" charset="0"/>
                <a:ea typeface="ＭＳ Ｐゴシック" charset="0"/>
                <a:cs typeface="ＭＳ Ｐゴシック" charset="0"/>
              </a:rPr>
              <a:t>wireshark software used for end-of-chapter labs is a (free) packet-sniffer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5000"/>
              <a:buFont typeface="Wingdings" charset="0"/>
              <a:buNone/>
              <a:defRPr/>
            </a:pPr>
            <a:endParaRPr lang="en-US" dirty="0">
              <a:latin typeface="Gill Sans MT" panose="020B0502020104020203" pitchFamily="34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38256" name="Picture 60">
            <a:extLst>
              <a:ext uri="{FF2B5EF4-FFF2-40B4-BE49-F238E27FC236}">
                <a16:creationId xmlns:a16="http://schemas.microsoft.com/office/drawing/2014/main" id="{06EE5A6B-5E77-4E25-A991-0999C2DF8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75" y="3419475"/>
            <a:ext cx="471488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57" name="Picture 51" descr="underline_base">
            <a:extLst>
              <a:ext uri="{FF2B5EF4-FFF2-40B4-BE49-F238E27FC236}">
                <a16:creationId xmlns:a16="http://schemas.microsoft.com/office/drawing/2014/main" id="{8543E2CF-9737-42AD-8E9B-51631BC0B31A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00" y="898525"/>
            <a:ext cx="5976938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8258" name="Group 54">
            <a:extLst>
              <a:ext uri="{FF2B5EF4-FFF2-40B4-BE49-F238E27FC236}">
                <a16:creationId xmlns:a16="http://schemas.microsoft.com/office/drawing/2014/main" id="{71F3CC40-61ED-451D-B472-99BC587C5583}"/>
              </a:ext>
            </a:extLst>
          </p:cNvPr>
          <p:cNvGrpSpPr>
            <a:grpSpLocks/>
          </p:cNvGrpSpPr>
          <p:nvPr/>
        </p:nvGrpSpPr>
        <p:grpSpPr bwMode="auto">
          <a:xfrm>
            <a:off x="1830388" y="3413125"/>
            <a:ext cx="365125" cy="712788"/>
            <a:chOff x="4140" y="429"/>
            <a:chExt cx="1425" cy="2396"/>
          </a:xfrm>
        </p:grpSpPr>
        <p:sp>
          <p:nvSpPr>
            <p:cNvPr id="138282" name="Freeform 55">
              <a:extLst>
                <a:ext uri="{FF2B5EF4-FFF2-40B4-BE49-F238E27FC236}">
                  <a16:creationId xmlns:a16="http://schemas.microsoft.com/office/drawing/2014/main" id="{0EA59132-D9CD-4FA0-A038-CE7C07939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283" name="Rectangle 56">
              <a:extLst>
                <a:ext uri="{FF2B5EF4-FFF2-40B4-BE49-F238E27FC236}">
                  <a16:creationId xmlns:a16="http://schemas.microsoft.com/office/drawing/2014/main" id="{C6E1C05C-FFC3-4CCD-A5FA-DD3263F526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284" name="Freeform 57">
              <a:extLst>
                <a:ext uri="{FF2B5EF4-FFF2-40B4-BE49-F238E27FC236}">
                  <a16:creationId xmlns:a16="http://schemas.microsoft.com/office/drawing/2014/main" id="{2902ABD5-56F2-4DA4-AFE0-FE87060F33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285" name="Freeform 58">
              <a:extLst>
                <a:ext uri="{FF2B5EF4-FFF2-40B4-BE49-F238E27FC236}">
                  <a16:creationId xmlns:a16="http://schemas.microsoft.com/office/drawing/2014/main" id="{A9F21E37-48F3-4119-B761-C579E9F1D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286" name="Rectangle 59">
              <a:extLst>
                <a:ext uri="{FF2B5EF4-FFF2-40B4-BE49-F238E27FC236}">
                  <a16:creationId xmlns:a16="http://schemas.microsoft.com/office/drawing/2014/main" id="{E9380253-F7AB-430D-B480-447085AA2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8287" name="Group 60">
              <a:extLst>
                <a:ext uri="{FF2B5EF4-FFF2-40B4-BE49-F238E27FC236}">
                  <a16:creationId xmlns:a16="http://schemas.microsoft.com/office/drawing/2014/main" id="{0B983412-8A4B-4D22-8753-66056119981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8312" name="AutoShape 61">
                <a:extLst>
                  <a:ext uri="{FF2B5EF4-FFF2-40B4-BE49-F238E27FC236}">
                    <a16:creationId xmlns:a16="http://schemas.microsoft.com/office/drawing/2014/main" id="{2019D96A-402B-46A2-AB93-16B8CC3553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8313" name="AutoShape 62">
                <a:extLst>
                  <a:ext uri="{FF2B5EF4-FFF2-40B4-BE49-F238E27FC236}">
                    <a16:creationId xmlns:a16="http://schemas.microsoft.com/office/drawing/2014/main" id="{AEA86F7B-C20E-4E46-B57B-FD224C31B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8288" name="Rectangle 63">
              <a:extLst>
                <a:ext uri="{FF2B5EF4-FFF2-40B4-BE49-F238E27FC236}">
                  <a16:creationId xmlns:a16="http://schemas.microsoft.com/office/drawing/2014/main" id="{555F3BE3-D893-4ED2-9FE4-62E214A6DE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8289" name="Group 64">
              <a:extLst>
                <a:ext uri="{FF2B5EF4-FFF2-40B4-BE49-F238E27FC236}">
                  <a16:creationId xmlns:a16="http://schemas.microsoft.com/office/drawing/2014/main" id="{92FA1508-F962-46B3-B470-1B8511853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8310" name="AutoShape 65">
                <a:extLst>
                  <a:ext uri="{FF2B5EF4-FFF2-40B4-BE49-F238E27FC236}">
                    <a16:creationId xmlns:a16="http://schemas.microsoft.com/office/drawing/2014/main" id="{C479D7B9-4E25-4302-919C-C5387E13E6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8311" name="AutoShape 66">
                <a:extLst>
                  <a:ext uri="{FF2B5EF4-FFF2-40B4-BE49-F238E27FC236}">
                    <a16:creationId xmlns:a16="http://schemas.microsoft.com/office/drawing/2014/main" id="{5D2A64C5-DBA0-4996-BA03-FD439AB40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8290" name="Rectangle 67">
              <a:extLst>
                <a:ext uri="{FF2B5EF4-FFF2-40B4-BE49-F238E27FC236}">
                  <a16:creationId xmlns:a16="http://schemas.microsoft.com/office/drawing/2014/main" id="{0F5C6E28-2CD3-47DF-BE66-9EE882927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291" name="Rectangle 68">
              <a:extLst>
                <a:ext uri="{FF2B5EF4-FFF2-40B4-BE49-F238E27FC236}">
                  <a16:creationId xmlns:a16="http://schemas.microsoft.com/office/drawing/2014/main" id="{BE00D0A8-90CB-4C23-8B21-B7C96C508A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8292" name="Group 69">
              <a:extLst>
                <a:ext uri="{FF2B5EF4-FFF2-40B4-BE49-F238E27FC236}">
                  <a16:creationId xmlns:a16="http://schemas.microsoft.com/office/drawing/2014/main" id="{304734E4-8FC3-4233-8EE0-78817B79EF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8308" name="AutoShape 70">
                <a:extLst>
                  <a:ext uri="{FF2B5EF4-FFF2-40B4-BE49-F238E27FC236}">
                    <a16:creationId xmlns:a16="http://schemas.microsoft.com/office/drawing/2014/main" id="{695994D5-384E-4BDC-B164-1DD7BFF64E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8309" name="AutoShape 71">
                <a:extLst>
                  <a:ext uri="{FF2B5EF4-FFF2-40B4-BE49-F238E27FC236}">
                    <a16:creationId xmlns:a16="http://schemas.microsoft.com/office/drawing/2014/main" id="{7B8ACDC6-A359-4891-9D2A-00540A8A6E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8293" name="Freeform 72">
              <a:extLst>
                <a:ext uri="{FF2B5EF4-FFF2-40B4-BE49-F238E27FC236}">
                  <a16:creationId xmlns:a16="http://schemas.microsoft.com/office/drawing/2014/main" id="{B691010D-6692-40D9-A946-0A714BB71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8294" name="Group 73">
              <a:extLst>
                <a:ext uri="{FF2B5EF4-FFF2-40B4-BE49-F238E27FC236}">
                  <a16:creationId xmlns:a16="http://schemas.microsoft.com/office/drawing/2014/main" id="{D63CFA72-FEB1-4A72-AC48-89B0B13AE7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8306" name="AutoShape 74">
                <a:extLst>
                  <a:ext uri="{FF2B5EF4-FFF2-40B4-BE49-F238E27FC236}">
                    <a16:creationId xmlns:a16="http://schemas.microsoft.com/office/drawing/2014/main" id="{574FC7F9-C729-46F2-AEB1-95E77F5167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6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8307" name="AutoShape 75">
                <a:extLst>
                  <a:ext uri="{FF2B5EF4-FFF2-40B4-BE49-F238E27FC236}">
                    <a16:creationId xmlns:a16="http://schemas.microsoft.com/office/drawing/2014/main" id="{A98A1CC8-9377-40EC-B5F6-382E862213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8295" name="Rectangle 76">
              <a:extLst>
                <a:ext uri="{FF2B5EF4-FFF2-40B4-BE49-F238E27FC236}">
                  <a16:creationId xmlns:a16="http://schemas.microsoft.com/office/drawing/2014/main" id="{2F887DDA-9E45-4C80-B523-3D33D60AD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296" name="Freeform 77">
              <a:extLst>
                <a:ext uri="{FF2B5EF4-FFF2-40B4-BE49-F238E27FC236}">
                  <a16:creationId xmlns:a16="http://schemas.microsoft.com/office/drawing/2014/main" id="{104406A6-FE3A-4997-B6CD-A2D602844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297" name="Freeform 78">
              <a:extLst>
                <a:ext uri="{FF2B5EF4-FFF2-40B4-BE49-F238E27FC236}">
                  <a16:creationId xmlns:a16="http://schemas.microsoft.com/office/drawing/2014/main" id="{8EB01D80-B142-422A-BF20-20D8F08FC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298" name="Oval 79">
              <a:extLst>
                <a:ext uri="{FF2B5EF4-FFF2-40B4-BE49-F238E27FC236}">
                  <a16:creationId xmlns:a16="http://schemas.microsoft.com/office/drawing/2014/main" id="{5EA32E01-ADD5-458F-897C-3F071445F7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299" name="Freeform 80">
              <a:extLst>
                <a:ext uri="{FF2B5EF4-FFF2-40B4-BE49-F238E27FC236}">
                  <a16:creationId xmlns:a16="http://schemas.microsoft.com/office/drawing/2014/main" id="{A430B28C-7BF2-4C9A-8F39-74667221A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300" name="AutoShape 81">
              <a:extLst>
                <a:ext uri="{FF2B5EF4-FFF2-40B4-BE49-F238E27FC236}">
                  <a16:creationId xmlns:a16="http://schemas.microsoft.com/office/drawing/2014/main" id="{F7AFB63D-EDE2-4900-94C2-1D3DAA31B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301" name="AutoShape 82">
              <a:extLst>
                <a:ext uri="{FF2B5EF4-FFF2-40B4-BE49-F238E27FC236}">
                  <a16:creationId xmlns:a16="http://schemas.microsoft.com/office/drawing/2014/main" id="{23491B04-9DFF-4CEB-ACF8-3745EDD8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302" name="Oval 83">
              <a:extLst>
                <a:ext uri="{FF2B5EF4-FFF2-40B4-BE49-F238E27FC236}">
                  <a16:creationId xmlns:a16="http://schemas.microsoft.com/office/drawing/2014/main" id="{E5365BD9-BF4D-4DA3-9026-E2BAD8324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303" name="Oval 84">
              <a:extLst>
                <a:ext uri="{FF2B5EF4-FFF2-40B4-BE49-F238E27FC236}">
                  <a16:creationId xmlns:a16="http://schemas.microsoft.com/office/drawing/2014/main" id="{2A1C5726-35B3-4D8A-9312-D010684CB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8304" name="Oval 85">
              <a:extLst>
                <a:ext uri="{FF2B5EF4-FFF2-40B4-BE49-F238E27FC236}">
                  <a16:creationId xmlns:a16="http://schemas.microsoft.com/office/drawing/2014/main" id="{0E08A7C3-02BE-4561-8235-0229CE691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305" name="Rectangle 86">
              <a:extLst>
                <a:ext uri="{FF2B5EF4-FFF2-40B4-BE49-F238E27FC236}">
                  <a16:creationId xmlns:a16="http://schemas.microsoft.com/office/drawing/2014/main" id="{8E9A4637-060A-4E28-9EF5-163DC13B04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8259" name="Group 87">
            <a:extLst>
              <a:ext uri="{FF2B5EF4-FFF2-40B4-BE49-F238E27FC236}">
                <a16:creationId xmlns:a16="http://schemas.microsoft.com/office/drawing/2014/main" id="{2C7CCE03-804E-449A-AEC1-FCE09C04237F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323013" y="4730750"/>
            <a:ext cx="735012" cy="681038"/>
            <a:chOff x="-44" y="1473"/>
            <a:chExt cx="981" cy="1105"/>
          </a:xfrm>
        </p:grpSpPr>
        <p:pic>
          <p:nvPicPr>
            <p:cNvPr id="138280" name="Picture 88" descr="desktop_computer_stylized_medium">
              <a:extLst>
                <a:ext uri="{FF2B5EF4-FFF2-40B4-BE49-F238E27FC236}">
                  <a16:creationId xmlns:a16="http://schemas.microsoft.com/office/drawing/2014/main" id="{8AAF5D51-14BE-47F5-A41D-B64645E32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281" name="Freeform 89">
              <a:extLst>
                <a:ext uri="{FF2B5EF4-FFF2-40B4-BE49-F238E27FC236}">
                  <a16:creationId xmlns:a16="http://schemas.microsoft.com/office/drawing/2014/main" id="{0F3CD164-C926-4341-B305-359235800AC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8260" name="Group 102">
            <a:extLst>
              <a:ext uri="{FF2B5EF4-FFF2-40B4-BE49-F238E27FC236}">
                <a16:creationId xmlns:a16="http://schemas.microsoft.com/office/drawing/2014/main" id="{81FC58E2-49B5-4631-9815-B0FDF379A4AB}"/>
              </a:ext>
            </a:extLst>
          </p:cNvPr>
          <p:cNvGrpSpPr>
            <a:grpSpLocks/>
          </p:cNvGrpSpPr>
          <p:nvPr/>
        </p:nvGrpSpPr>
        <p:grpSpPr bwMode="auto">
          <a:xfrm>
            <a:off x="2747963" y="4849813"/>
            <a:ext cx="881062" cy="365125"/>
            <a:chOff x="2356" y="1300"/>
            <a:chExt cx="555" cy="194"/>
          </a:xfrm>
        </p:grpSpPr>
        <p:sp>
          <p:nvSpPr>
            <p:cNvPr id="138272" name="Oval 407">
              <a:extLst>
                <a:ext uri="{FF2B5EF4-FFF2-40B4-BE49-F238E27FC236}">
                  <a16:creationId xmlns:a16="http://schemas.microsoft.com/office/drawing/2014/main" id="{1495B450-AD2C-41A4-9958-31F4EFEA9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273" name="Rectangle 410">
              <a:extLst>
                <a:ext uri="{FF2B5EF4-FFF2-40B4-BE49-F238E27FC236}">
                  <a16:creationId xmlns:a16="http://schemas.microsoft.com/office/drawing/2014/main" id="{BC87666B-CC99-4EFB-85A7-EB06435B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8274" name="Oval 411">
              <a:extLst>
                <a:ext uri="{FF2B5EF4-FFF2-40B4-BE49-F238E27FC236}">
                  <a16:creationId xmlns:a16="http://schemas.microsoft.com/office/drawing/2014/main" id="{D58C3960-141D-4140-AE1F-D0EF282130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8275" name="Group 106">
              <a:extLst>
                <a:ext uri="{FF2B5EF4-FFF2-40B4-BE49-F238E27FC236}">
                  <a16:creationId xmlns:a16="http://schemas.microsoft.com/office/drawing/2014/main" id="{8F5D1EFE-D32F-473B-9236-213C6E17EB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8278" name="Freeform 107">
                <a:extLst>
                  <a:ext uri="{FF2B5EF4-FFF2-40B4-BE49-F238E27FC236}">
                    <a16:creationId xmlns:a16="http://schemas.microsoft.com/office/drawing/2014/main" id="{0B0F6513-9398-4D27-A555-F54E9C59DC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8279" name="Freeform 108">
                <a:extLst>
                  <a:ext uri="{FF2B5EF4-FFF2-40B4-BE49-F238E27FC236}">
                    <a16:creationId xmlns:a16="http://schemas.microsoft.com/office/drawing/2014/main" id="{35C957B8-2A28-47F1-A2CD-3967FA3249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8276" name="Line 109">
              <a:extLst>
                <a:ext uri="{FF2B5EF4-FFF2-40B4-BE49-F238E27FC236}">
                  <a16:creationId xmlns:a16="http://schemas.microsoft.com/office/drawing/2014/main" id="{2326BD5E-D4B5-4C00-8334-477FA03FB7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8277" name="Line 110">
              <a:extLst>
                <a:ext uri="{FF2B5EF4-FFF2-40B4-BE49-F238E27FC236}">
                  <a16:creationId xmlns:a16="http://schemas.microsoft.com/office/drawing/2014/main" id="{2F970370-22FA-4210-8E9B-7AF1E5A472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38261" name="Slide Number Placeholder 3">
            <a:extLst>
              <a:ext uri="{FF2B5EF4-FFF2-40B4-BE49-F238E27FC236}">
                <a16:creationId xmlns:a16="http://schemas.microsoft.com/office/drawing/2014/main" id="{82D3E8A0-0443-4B33-9605-79D2ADD79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A0FA2E42-C2EC-4E38-AE49-85CA0B7E3224}" type="slidenum">
              <a:rPr lang="en-US" altLang="en-US" sz="1200">
                <a:latin typeface="Gill Sans MT" panose="020B0502020104020203" pitchFamily="34" charset="0"/>
              </a:rPr>
              <a:pPr/>
              <a:t>89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  <p:grpSp>
        <p:nvGrpSpPr>
          <p:cNvPr id="138262" name="Group 347">
            <a:extLst>
              <a:ext uri="{FF2B5EF4-FFF2-40B4-BE49-F238E27FC236}">
                <a16:creationId xmlns:a16="http://schemas.microsoft.com/office/drawing/2014/main" id="{2F28F327-6785-4EEB-AD08-F7C7C42B72AC}"/>
              </a:ext>
            </a:extLst>
          </p:cNvPr>
          <p:cNvGrpSpPr>
            <a:grpSpLocks/>
          </p:cNvGrpSpPr>
          <p:nvPr/>
        </p:nvGrpSpPr>
        <p:grpSpPr bwMode="auto">
          <a:xfrm>
            <a:off x="2740025" y="4810125"/>
            <a:ext cx="895350" cy="450850"/>
            <a:chOff x="1871277" y="1576300"/>
            <a:chExt cx="1128371" cy="437861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4552E5B3-EF62-4EEC-B77E-F50E93AE66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018E2EA-ED22-45A9-8F4F-DB5E9DF6CAB2}"/>
                </a:ext>
              </a:extLst>
            </p:cNvPr>
            <p:cNvSpPr/>
            <p:nvPr/>
          </p:nvSpPr>
          <p:spPr bwMode="auto">
            <a:xfrm>
              <a:off x="1871277" y="1739727"/>
              <a:ext cx="1128371" cy="11563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65053FA3-B2AA-4118-97B7-6659A899AB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9E6A25F6-04E5-4801-ADA1-22311737B093}"/>
                </a:ext>
              </a:extLst>
            </p:cNvPr>
            <p:cNvSpPr/>
            <p:nvPr/>
          </p:nvSpPr>
          <p:spPr bwMode="auto">
            <a:xfrm>
              <a:off x="2159372" y="1673432"/>
              <a:ext cx="548180" cy="160343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DC7E3485-19F3-4C01-9144-09C1ECF10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345FA560-D32F-439E-B72A-E2DA26CBB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0BE5E7CF-12A8-4813-BDEA-60D6FEF52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17E214F-862D-48C1-BC34-FA0231D10899}"/>
                </a:ext>
              </a:extLst>
            </p:cNvPr>
            <p:cNvCxnSpPr>
              <a:cxnSpLocks noChangeShapeType="1"/>
              <a:endCxn id="75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CA40E98-40C5-4E02-815A-5CCE46946F9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2">
            <a:extLst>
              <a:ext uri="{FF2B5EF4-FFF2-40B4-BE49-F238E27FC236}">
                <a16:creationId xmlns:a16="http://schemas.microsoft.com/office/drawing/2014/main" id="{AFB869E8-2583-41A4-9F68-F98A4F703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Introduction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BD03C568-7301-43E1-A3BC-8A81C10A163C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57349" y="1436688"/>
            <a:ext cx="4104469" cy="1271587"/>
          </a:xfrm>
        </p:spPr>
        <p:txBody>
          <a:bodyPr/>
          <a:lstStyle/>
          <a:p>
            <a:pPr eaLnBrk="1" hangingPunct="1">
              <a:spcBef>
                <a:spcPct val="15000"/>
              </a:spcBef>
              <a:buFont typeface="Wingdings" panose="05000000000000000000" pitchFamily="2" charset="2"/>
              <a:buChar char="§"/>
            </a:pPr>
            <a:r>
              <a:rPr lang="en-US" altLang="en-US" sz="2400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billions of connected computing devices: </a:t>
            </a:r>
          </a:p>
          <a:p>
            <a:pPr lvl="1" indent="-342900" eaLnBrk="1" hangingPunct="1">
              <a:spcBef>
                <a:spcPct val="15000"/>
              </a:spcBef>
              <a:buFont typeface="Wingdings" panose="05000000000000000000" pitchFamily="2" charset="2"/>
              <a:buChar char="§"/>
            </a:pP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hosts </a:t>
            </a:r>
            <a:r>
              <a:rPr lang="en-US" altLang="en-US" i="1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=</a:t>
            </a: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end systems</a:t>
            </a:r>
            <a:r>
              <a:rPr lang="en-US" altLang="en-US" i="1" dirty="0">
                <a:solidFill>
                  <a:srgbClr val="FF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</a:p>
          <a:p>
            <a:pPr lvl="1" indent="-342900" eaLnBrk="1" hangingPunct="1">
              <a:buFont typeface="Wingdings" panose="05000000000000000000" pitchFamily="2" charset="2"/>
              <a:buChar char="§"/>
            </a:pPr>
            <a:r>
              <a:rPr lang="en-US" altLang="en-US" dirty="0">
                <a:latin typeface="Gill Sans MT" panose="020B0502020104020203" pitchFamily="34" charset="0"/>
                <a:ea typeface="Arial" panose="020B0604020202020204" pitchFamily="34" charset="0"/>
              </a:rPr>
              <a:t>running </a:t>
            </a: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0"/>
                <a:ea typeface="Arial" panose="020B0604020202020204" pitchFamily="34" charset="0"/>
              </a:rPr>
              <a:t>network apps</a:t>
            </a:r>
            <a:endParaRPr lang="en-US" altLang="en-US" dirty="0">
              <a:solidFill>
                <a:srgbClr val="CC0000"/>
              </a:solidFill>
              <a:latin typeface="Gill Sans MT" panose="020B0502020104020203" pitchFamily="34" charset="0"/>
              <a:ea typeface="Arial" panose="020B0604020202020204" pitchFamily="34" charset="0"/>
            </a:endParaRPr>
          </a:p>
        </p:txBody>
      </p:sp>
      <p:sp>
        <p:nvSpPr>
          <p:cNvPr id="4766" name="Rectangle 670">
            <a:extLst>
              <a:ext uri="{FF2B5EF4-FFF2-40B4-BE49-F238E27FC236}">
                <a16:creationId xmlns:a16="http://schemas.microsoft.com/office/drawing/2014/main" id="{94610E02-4123-4A09-B99B-760792097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8463" y="3152775"/>
            <a:ext cx="3368675" cy="1884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7338" indent="-287338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628650" indent="-23336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panose="05000000000000000000" pitchFamily="2" charset="2"/>
              <a:buChar char="§"/>
            </a:pP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communication links</a:t>
            </a:r>
            <a:endParaRPr lang="en-US" altLang="en-US" dirty="0">
              <a:solidFill>
                <a:srgbClr val="CC0000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fiber, copper, radio, satellite</a:t>
            </a:r>
          </a:p>
          <a:p>
            <a:pPr lvl="1">
              <a:lnSpc>
                <a:spcPct val="80000"/>
              </a:lnSpc>
              <a:spcBef>
                <a:spcPct val="10000"/>
              </a:spcBef>
              <a:buClr>
                <a:srgbClr val="000099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latin typeface="Gill Sans MT" panose="020B0502020104020203" pitchFamily="34" charset="0"/>
              </a:rPr>
              <a:t>transmission rate: </a:t>
            </a:r>
            <a:r>
              <a:rPr lang="en-US" altLang="en-US" i="1" dirty="0">
                <a:solidFill>
                  <a:srgbClr val="CC0000"/>
                </a:solidFill>
                <a:latin typeface="Gill Sans MT" panose="020B0502020104020203" pitchFamily="34" charset="0"/>
              </a:rPr>
              <a:t>bandwidth</a:t>
            </a:r>
            <a:endParaRPr lang="en-US" altLang="en-US" dirty="0">
              <a:solidFill>
                <a:srgbClr val="CC0000"/>
              </a:solidFill>
              <a:latin typeface="Gill Sans MT" panose="020B0502020104020203" pitchFamily="34" charset="0"/>
            </a:endParaRPr>
          </a:p>
        </p:txBody>
      </p:sp>
      <p:sp>
        <p:nvSpPr>
          <p:cNvPr id="4767" name="Rectangle 671">
            <a:extLst>
              <a:ext uri="{FF2B5EF4-FFF2-40B4-BE49-F238E27FC236}">
                <a16:creationId xmlns:a16="http://schemas.microsoft.com/office/drawing/2014/main" id="{5E8DA65F-D67F-49C9-BC2B-891216949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0525" y="5143500"/>
            <a:ext cx="3779838" cy="1550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87338" indent="-287338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Wingdings" charset="2"/>
              <a:buChar char="§"/>
              <a:defRPr/>
            </a:pPr>
            <a:r>
              <a:rPr lang="en-US" i="1" dirty="0">
                <a:solidFill>
                  <a:srgbClr val="CC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packet switches: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forward packets (chunks of data)</a:t>
            </a:r>
          </a:p>
          <a:p>
            <a:pPr marL="628650" lvl="1" indent="-233363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buFont typeface="Arial"/>
              <a:buChar char="•"/>
              <a:defRPr/>
            </a:pP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routers</a:t>
            </a:r>
            <a:r>
              <a:rPr lang="en-US" dirty="0">
                <a:latin typeface="Gill Sans MT" charset="0"/>
                <a:ea typeface="ＭＳ Ｐゴシック" charset="0"/>
                <a:cs typeface="ＭＳ Ｐゴシック" charset="0"/>
              </a:rPr>
              <a:t> and </a:t>
            </a:r>
            <a:r>
              <a:rPr lang="en-US" i="1" dirty="0">
                <a:solidFill>
                  <a:srgbClr val="C00000"/>
                </a:solidFill>
                <a:latin typeface="Gill Sans MT" charset="0"/>
                <a:ea typeface="ＭＳ Ｐゴシック" charset="0"/>
                <a:cs typeface="ＭＳ Ｐゴシック" charset="0"/>
              </a:rPr>
              <a:t>switches</a:t>
            </a:r>
          </a:p>
          <a:p>
            <a:pPr marL="231775" indent="-231775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75000"/>
              <a:defRPr/>
            </a:pPr>
            <a:endParaRPr lang="en-US" dirty="0">
              <a:latin typeface="Gill Sans MT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2" name="Group 842">
            <a:extLst>
              <a:ext uri="{FF2B5EF4-FFF2-40B4-BE49-F238E27FC236}">
                <a16:creationId xmlns:a16="http://schemas.microsoft.com/office/drawing/2014/main" id="{632A55C7-399D-4B55-9E55-313054771C1D}"/>
              </a:ext>
            </a:extLst>
          </p:cNvPr>
          <p:cNvGrpSpPr>
            <a:grpSpLocks/>
          </p:cNvGrpSpPr>
          <p:nvPr/>
        </p:nvGrpSpPr>
        <p:grpSpPr bwMode="auto">
          <a:xfrm>
            <a:off x="338138" y="3454400"/>
            <a:ext cx="1573212" cy="1060450"/>
            <a:chOff x="98" y="2320"/>
            <a:chExt cx="991" cy="668"/>
          </a:xfrm>
        </p:grpSpPr>
        <p:sp>
          <p:nvSpPr>
            <p:cNvPr id="22205" name="Text Box 666">
              <a:extLst>
                <a:ext uri="{FF2B5EF4-FFF2-40B4-BE49-F238E27FC236}">
                  <a16:creationId xmlns:a16="http://schemas.microsoft.com/office/drawing/2014/main" id="{2EBADA08-F1F5-492E-B879-6775DEBE96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" y="2728"/>
              <a:ext cx="383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wired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sp>
          <p:nvSpPr>
            <p:cNvPr id="22206" name="Text Box 669">
              <a:extLst>
                <a:ext uri="{FF2B5EF4-FFF2-40B4-BE49-F238E27FC236}">
                  <a16:creationId xmlns:a16="http://schemas.microsoft.com/office/drawing/2014/main" id="{ACC8A272-7A56-434A-BF97-18F8757ED5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" y="2465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links</a:t>
              </a:r>
            </a:p>
          </p:txBody>
        </p:sp>
        <p:grpSp>
          <p:nvGrpSpPr>
            <p:cNvPr id="22207" name="Group 819">
              <a:extLst>
                <a:ext uri="{FF2B5EF4-FFF2-40B4-BE49-F238E27FC236}">
                  <a16:creationId xmlns:a16="http://schemas.microsoft.com/office/drawing/2014/main" id="{2703C97D-8A2D-4952-80F9-A763790122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" y="2320"/>
              <a:ext cx="201" cy="282"/>
              <a:chOff x="742" y="2409"/>
              <a:chExt cx="576" cy="881"/>
            </a:xfrm>
          </p:grpSpPr>
          <p:grpSp>
            <p:nvGrpSpPr>
              <p:cNvPr id="22212" name="Group 820">
                <a:extLst>
                  <a:ext uri="{FF2B5EF4-FFF2-40B4-BE49-F238E27FC236}">
                    <a16:creationId xmlns:a16="http://schemas.microsoft.com/office/drawing/2014/main" id="{800817EB-FC1A-45E9-9528-015D04C4A3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32" y="2643"/>
                <a:ext cx="376" cy="647"/>
                <a:chOff x="3130" y="3288"/>
                <a:chExt cx="410" cy="742"/>
              </a:xfrm>
            </p:grpSpPr>
            <p:sp>
              <p:nvSpPr>
                <p:cNvPr id="22215" name="Line 270">
                  <a:extLst>
                    <a:ext uri="{FF2B5EF4-FFF2-40B4-BE49-F238E27FC236}">
                      <a16:creationId xmlns:a16="http://schemas.microsoft.com/office/drawing/2014/main" id="{125ECFC9-5773-42EB-A886-D2B8B5F2CF0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130" y="3288"/>
                  <a:ext cx="205" cy="6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6" name="Line 271">
                  <a:extLst>
                    <a:ext uri="{FF2B5EF4-FFF2-40B4-BE49-F238E27FC236}">
                      <a16:creationId xmlns:a16="http://schemas.microsoft.com/office/drawing/2014/main" id="{1D1901EF-04C2-4989-A3F3-3A57A2EFD91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288"/>
                  <a:ext cx="205" cy="6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7" name="Line 272">
                  <a:extLst>
                    <a:ext uri="{FF2B5EF4-FFF2-40B4-BE49-F238E27FC236}">
                      <a16:creationId xmlns:a16="http://schemas.microsoft.com/office/drawing/2014/main" id="{5D4664A1-2DA1-49CC-8E2F-E69D0A097E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30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8" name="Line 273">
                  <a:extLst>
                    <a:ext uri="{FF2B5EF4-FFF2-40B4-BE49-F238E27FC236}">
                      <a16:creationId xmlns:a16="http://schemas.microsoft.com/office/drawing/2014/main" id="{A1F5DD04-D69E-42AA-960E-246D9384CAC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3335" y="3957"/>
                  <a:ext cx="205" cy="73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19" name="Line 274">
                  <a:extLst>
                    <a:ext uri="{FF2B5EF4-FFF2-40B4-BE49-F238E27FC236}">
                      <a16:creationId xmlns:a16="http://schemas.microsoft.com/office/drawing/2014/main" id="{DB5C7986-6415-4EFB-AE37-5479B40EC4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35" y="3303"/>
                  <a:ext cx="0" cy="7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0" name="Line 275">
                  <a:extLst>
                    <a:ext uri="{FF2B5EF4-FFF2-40B4-BE49-F238E27FC236}">
                      <a16:creationId xmlns:a16="http://schemas.microsoft.com/office/drawing/2014/main" id="{300B2866-45B1-4E63-885F-333095FAA2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130" y="3888"/>
                  <a:ext cx="205" cy="72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1" name="Line 276">
                  <a:extLst>
                    <a:ext uri="{FF2B5EF4-FFF2-40B4-BE49-F238E27FC236}">
                      <a16:creationId xmlns:a16="http://schemas.microsoft.com/office/drawing/2014/main" id="{20B5D980-8389-4E38-81F5-9DA8A40795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335" y="3888"/>
                  <a:ext cx="205" cy="69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2" name="Line 277">
                  <a:extLst>
                    <a:ext uri="{FF2B5EF4-FFF2-40B4-BE49-F238E27FC236}">
                      <a16:creationId xmlns:a16="http://schemas.microsoft.com/office/drawing/2014/main" id="{8317D4B5-D757-4E53-8C47-25A46C6DC1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17" y="3668"/>
                  <a:ext cx="118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3" name="Line 278">
                  <a:extLst>
                    <a:ext uri="{FF2B5EF4-FFF2-40B4-BE49-F238E27FC236}">
                      <a16:creationId xmlns:a16="http://schemas.microsoft.com/office/drawing/2014/main" id="{FE01637B-BBE3-4C76-8DCD-4CF25E5A95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668"/>
                  <a:ext cx="124" cy="5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4" name="Line 279">
                  <a:extLst>
                    <a:ext uri="{FF2B5EF4-FFF2-40B4-BE49-F238E27FC236}">
                      <a16:creationId xmlns:a16="http://schemas.microsoft.com/office/drawing/2014/main" id="{3FFF2784-D47C-44ED-B33F-F8D034D080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78" y="3766"/>
                  <a:ext cx="152" cy="75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5" name="Line 280">
                  <a:extLst>
                    <a:ext uri="{FF2B5EF4-FFF2-40B4-BE49-F238E27FC236}">
                      <a16:creationId xmlns:a16="http://schemas.microsoft.com/office/drawing/2014/main" id="{2E3526B9-2DFF-4BFB-96F7-785C0CB0FF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781"/>
                  <a:ext cx="153" cy="6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6" name="Line 281">
                  <a:extLst>
                    <a:ext uri="{FF2B5EF4-FFF2-40B4-BE49-F238E27FC236}">
                      <a16:creationId xmlns:a16="http://schemas.microsoft.com/office/drawing/2014/main" id="{769C89BD-41A9-409E-890B-C6EA177FB1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567"/>
                  <a:ext cx="78" cy="27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7" name="Line 282">
                  <a:extLst>
                    <a:ext uri="{FF2B5EF4-FFF2-40B4-BE49-F238E27FC236}">
                      <a16:creationId xmlns:a16="http://schemas.microsoft.com/office/drawing/2014/main" id="{C12C266C-D1B0-48C9-B4B0-E5EC3DF19C3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335" y="3428"/>
                  <a:ext cx="49" cy="21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8" name="Line 283">
                  <a:extLst>
                    <a:ext uri="{FF2B5EF4-FFF2-40B4-BE49-F238E27FC236}">
                      <a16:creationId xmlns:a16="http://schemas.microsoft.com/office/drawing/2014/main" id="{6A14BEA1-3D6C-4E99-8658-C96FDFC05B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47" y="3558"/>
                  <a:ext cx="9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  <p:sp>
              <p:nvSpPr>
                <p:cNvPr id="22229" name="Line 284">
                  <a:extLst>
                    <a:ext uri="{FF2B5EF4-FFF2-40B4-BE49-F238E27FC236}">
                      <a16:creationId xmlns:a16="http://schemas.microsoft.com/office/drawing/2014/main" id="{B2CBE2E8-D1C8-435E-B38D-E7181D1D4DC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289" y="3422"/>
                  <a:ext cx="55" cy="36"/>
                </a:xfrm>
                <a:prstGeom prst="line">
                  <a:avLst/>
                </a:prstGeom>
                <a:noFill/>
                <a:ln w="1905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/>
                <a:lstStyle/>
                <a:p>
                  <a:endParaRPr lang="en-US"/>
                </a:p>
              </p:txBody>
            </p:sp>
          </p:grpSp>
          <p:pic>
            <p:nvPicPr>
              <p:cNvPr id="22213" name="Picture 836" descr="cell_tower_radiation copy">
                <a:extLst>
                  <a:ext uri="{FF2B5EF4-FFF2-40B4-BE49-F238E27FC236}">
                    <a16:creationId xmlns:a16="http://schemas.microsoft.com/office/drawing/2014/main" id="{B3F12793-7BF5-474A-B362-E3BEEA2571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2" y="2409"/>
                <a:ext cx="576" cy="4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214" name="Oval 837">
                <a:extLst>
                  <a:ext uri="{FF2B5EF4-FFF2-40B4-BE49-F238E27FC236}">
                    <a16:creationId xmlns:a16="http://schemas.microsoft.com/office/drawing/2014/main" id="{C2DCB8BC-8CF3-47FF-AFA3-A9153CE219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6" y="2596"/>
                <a:ext cx="66" cy="6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2208" name="Group 838">
              <a:extLst>
                <a:ext uri="{FF2B5EF4-FFF2-40B4-BE49-F238E27FC236}">
                  <a16:creationId xmlns:a16="http://schemas.microsoft.com/office/drawing/2014/main" id="{C681B542-634B-4188-87AF-CBFD50DA6C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" y="2444"/>
              <a:ext cx="355" cy="265"/>
              <a:chOff x="2967" y="478"/>
              <a:chExt cx="788" cy="625"/>
            </a:xfrm>
          </p:grpSpPr>
          <p:pic>
            <p:nvPicPr>
              <p:cNvPr id="22210" name="Picture 839" descr="access_point_stylized_small">
                <a:extLst>
                  <a:ext uri="{FF2B5EF4-FFF2-40B4-BE49-F238E27FC236}">
                    <a16:creationId xmlns:a16="http://schemas.microsoft.com/office/drawing/2014/main" id="{D496F039-EB93-44BB-823C-BA2C4E2A8D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2" y="559"/>
                <a:ext cx="576" cy="5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211" name="Picture 840" descr="antenna_radiation_stylized">
                <a:extLst>
                  <a:ext uri="{FF2B5EF4-FFF2-40B4-BE49-F238E27FC236}">
                    <a16:creationId xmlns:a16="http://schemas.microsoft.com/office/drawing/2014/main" id="{72720C4B-64D4-4D86-917B-DB32361FFB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67" y="478"/>
                <a:ext cx="788" cy="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2209" name="Line 841">
              <a:extLst>
                <a:ext uri="{FF2B5EF4-FFF2-40B4-BE49-F238E27FC236}">
                  <a16:creationId xmlns:a16="http://schemas.microsoft.com/office/drawing/2014/main" id="{A7DC233C-12CC-4FF1-9E1C-A80A3C3E4B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830"/>
              <a:ext cx="26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852">
            <a:extLst>
              <a:ext uri="{FF2B5EF4-FFF2-40B4-BE49-F238E27FC236}">
                <a16:creationId xmlns:a16="http://schemas.microsoft.com/office/drawing/2014/main" id="{6BACE580-E574-4BB4-BB61-0C385958E2B9}"/>
              </a:ext>
            </a:extLst>
          </p:cNvPr>
          <p:cNvGrpSpPr>
            <a:grpSpLocks/>
          </p:cNvGrpSpPr>
          <p:nvPr/>
        </p:nvGrpSpPr>
        <p:grpSpPr bwMode="auto">
          <a:xfrm>
            <a:off x="633413" y="5253038"/>
            <a:ext cx="646112" cy="477837"/>
            <a:chOff x="293" y="3440"/>
            <a:chExt cx="407" cy="301"/>
          </a:xfrm>
        </p:grpSpPr>
        <p:sp>
          <p:nvSpPr>
            <p:cNvPr id="22195" name="Text Box 662">
              <a:extLst>
                <a:ext uri="{FF2B5EF4-FFF2-40B4-BE49-F238E27FC236}">
                  <a16:creationId xmlns:a16="http://schemas.microsoft.com/office/drawing/2014/main" id="{57895678-0AC5-4966-B47A-30D3936408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3" y="3549"/>
              <a:ext cx="40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router</a:t>
              </a:r>
            </a:p>
          </p:txBody>
        </p:sp>
        <p:grpSp>
          <p:nvGrpSpPr>
            <p:cNvPr id="22196" name="Group 843">
              <a:extLst>
                <a:ext uri="{FF2B5EF4-FFF2-40B4-BE49-F238E27FC236}">
                  <a16:creationId xmlns:a16="http://schemas.microsoft.com/office/drawing/2014/main" id="{198C47F8-5B4E-4855-9DB3-8FE1A68188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3440"/>
              <a:ext cx="306" cy="128"/>
              <a:chOff x="4650" y="1129"/>
              <a:chExt cx="246" cy="95"/>
            </a:xfrm>
          </p:grpSpPr>
          <p:sp>
            <p:nvSpPr>
              <p:cNvPr id="22197" name="Oval 407">
                <a:extLst>
                  <a:ext uri="{FF2B5EF4-FFF2-40B4-BE49-F238E27FC236}">
                    <a16:creationId xmlns:a16="http://schemas.microsoft.com/office/drawing/2014/main" id="{2489145B-E02B-4B57-9F5A-4DAAAE247C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98" name="Rectangle 410">
                <a:extLst>
                  <a:ext uri="{FF2B5EF4-FFF2-40B4-BE49-F238E27FC236}">
                    <a16:creationId xmlns:a16="http://schemas.microsoft.com/office/drawing/2014/main" id="{83F0E89F-4C16-40A5-BC2D-1CA54A5086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99" name="Oval 411">
                <a:extLst>
                  <a:ext uri="{FF2B5EF4-FFF2-40B4-BE49-F238E27FC236}">
                    <a16:creationId xmlns:a16="http://schemas.microsoft.com/office/drawing/2014/main" id="{3030F1A8-043E-4C46-857B-C2F35DA3A6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200" name="Group 847">
                <a:extLst>
                  <a:ext uri="{FF2B5EF4-FFF2-40B4-BE49-F238E27FC236}">
                    <a16:creationId xmlns:a16="http://schemas.microsoft.com/office/drawing/2014/main" id="{269F556E-C5D6-4A73-9813-E5CAAF0FA4E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2203" name="Freeform 848">
                  <a:extLst>
                    <a:ext uri="{FF2B5EF4-FFF2-40B4-BE49-F238E27FC236}">
                      <a16:creationId xmlns:a16="http://schemas.microsoft.com/office/drawing/2014/main" id="{2E45F2B9-81B7-427C-8BD3-113D9D8642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204" name="Freeform 849">
                  <a:extLst>
                    <a:ext uri="{FF2B5EF4-FFF2-40B4-BE49-F238E27FC236}">
                      <a16:creationId xmlns:a16="http://schemas.microsoft.com/office/drawing/2014/main" id="{7907E934-9E9A-4728-8C21-D5DA5501433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201" name="Line 850">
                <a:extLst>
                  <a:ext uri="{FF2B5EF4-FFF2-40B4-BE49-F238E27FC236}">
                    <a16:creationId xmlns:a16="http://schemas.microsoft.com/office/drawing/2014/main" id="{54A9800A-F117-483C-AA21-CE661E7B10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202" name="Line 851">
                <a:extLst>
                  <a:ext uri="{FF2B5EF4-FFF2-40B4-BE49-F238E27FC236}">
                    <a16:creationId xmlns:a16="http://schemas.microsoft.com/office/drawing/2014/main" id="{37935E2F-7CC6-4FD0-A4E8-7208C9A9AE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pic>
        <p:nvPicPr>
          <p:cNvPr id="21512" name="Picture 853" descr="underline_base">
            <a:extLst>
              <a:ext uri="{FF2B5EF4-FFF2-40B4-BE49-F238E27FC236}">
                <a16:creationId xmlns:a16="http://schemas.microsoft.com/office/drawing/2014/main" id="{1742E757-0024-4CEC-B966-8CDF5A752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330201" y="802304"/>
            <a:ext cx="7150900" cy="122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439" name="Group 1201">
            <a:extLst>
              <a:ext uri="{FF2B5EF4-FFF2-40B4-BE49-F238E27FC236}">
                <a16:creationId xmlns:a16="http://schemas.microsoft.com/office/drawing/2014/main" id="{18194A8F-3771-48E7-896C-3438A0542D17}"/>
              </a:ext>
            </a:extLst>
          </p:cNvPr>
          <p:cNvGrpSpPr>
            <a:grpSpLocks/>
          </p:cNvGrpSpPr>
          <p:nvPr/>
        </p:nvGrpSpPr>
        <p:grpSpPr bwMode="auto">
          <a:xfrm>
            <a:off x="333375" y="1322388"/>
            <a:ext cx="1555750" cy="1622425"/>
            <a:chOff x="210" y="833"/>
            <a:chExt cx="980" cy="1022"/>
          </a:xfrm>
        </p:grpSpPr>
        <p:sp>
          <p:nvSpPr>
            <p:cNvPr id="22128" name="Text Box 667">
              <a:extLst>
                <a:ext uri="{FF2B5EF4-FFF2-40B4-BE49-F238E27FC236}">
                  <a16:creationId xmlns:a16="http://schemas.microsoft.com/office/drawing/2014/main" id="{D5875FF9-61EA-41D3-AC92-FCC0BB51C3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" y="1667"/>
              <a:ext cx="711" cy="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smartphone</a:t>
              </a:r>
            </a:p>
          </p:txBody>
        </p:sp>
        <p:sp>
          <p:nvSpPr>
            <p:cNvPr id="22129" name="Text Box 663">
              <a:extLst>
                <a:ext uri="{FF2B5EF4-FFF2-40B4-BE49-F238E27FC236}">
                  <a16:creationId xmlns:a16="http://schemas.microsoft.com/office/drawing/2014/main" id="{6D578C24-E8EB-420C-83EE-711327CCFA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" y="872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PC</a:t>
              </a:r>
            </a:p>
          </p:txBody>
        </p:sp>
        <p:sp>
          <p:nvSpPr>
            <p:cNvPr id="22130" name="Text Box 664">
              <a:extLst>
                <a:ext uri="{FF2B5EF4-FFF2-40B4-BE49-F238E27FC236}">
                  <a16:creationId xmlns:a16="http://schemas.microsoft.com/office/drawing/2014/main" id="{16F14CC3-C1C4-4EC3-937A-003FE71B4E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8" y="1096"/>
              <a:ext cx="426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server</a:t>
              </a:r>
            </a:p>
          </p:txBody>
        </p:sp>
        <p:sp>
          <p:nvSpPr>
            <p:cNvPr id="22131" name="Text Box 665">
              <a:extLst>
                <a:ext uri="{FF2B5EF4-FFF2-40B4-BE49-F238E27FC236}">
                  <a16:creationId xmlns:a16="http://schemas.microsoft.com/office/drawing/2014/main" id="{85D9B3CF-D002-4DF1-9272-B257AD0423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" y="1390"/>
              <a:ext cx="520" cy="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75000"/>
                </a:lnSpc>
              </a:pPr>
              <a:r>
                <a:rPr lang="en-US" altLang="en-US" sz="1400"/>
                <a:t>wireless</a:t>
              </a:r>
            </a:p>
            <a:p>
              <a:pPr>
                <a:lnSpc>
                  <a:spcPct val="75000"/>
                </a:lnSpc>
              </a:pPr>
              <a:r>
                <a:rPr lang="en-US" altLang="en-US" sz="1400"/>
                <a:t>laptop</a:t>
              </a:r>
            </a:p>
          </p:txBody>
        </p:sp>
        <p:grpSp>
          <p:nvGrpSpPr>
            <p:cNvPr id="22132" name="Group 805">
              <a:extLst>
                <a:ext uri="{FF2B5EF4-FFF2-40B4-BE49-F238E27FC236}">
                  <a16:creationId xmlns:a16="http://schemas.microsoft.com/office/drawing/2014/main" id="{2058D6F0-6F6F-4A8B-B6FC-95F8A7549D3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244" y="833"/>
              <a:ext cx="261" cy="235"/>
              <a:chOff x="2839" y="3501"/>
              <a:chExt cx="755" cy="803"/>
            </a:xfrm>
          </p:grpSpPr>
          <p:pic>
            <p:nvPicPr>
              <p:cNvPr id="22193" name="Picture 806" descr="desktop_computer_stylized_medium">
                <a:extLst>
                  <a:ext uri="{FF2B5EF4-FFF2-40B4-BE49-F238E27FC236}">
                    <a16:creationId xmlns:a16="http://schemas.microsoft.com/office/drawing/2014/main" id="{02660F89-DB03-4235-9122-0E8C5E163A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94" name="Freeform 807">
                <a:extLst>
                  <a:ext uri="{FF2B5EF4-FFF2-40B4-BE49-F238E27FC236}">
                    <a16:creationId xmlns:a16="http://schemas.microsoft.com/office/drawing/2014/main" id="{3A5B7663-A1A3-4A45-B9AB-BCF4B55D6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2133" name="Group 808">
              <a:extLst>
                <a:ext uri="{FF2B5EF4-FFF2-40B4-BE49-F238E27FC236}">
                  <a16:creationId xmlns:a16="http://schemas.microsoft.com/office/drawing/2014/main" id="{E2E06A36-9BBC-4C54-BFE4-44E4A67B95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8" y="1682"/>
              <a:ext cx="234" cy="173"/>
              <a:chOff x="2751" y="1851"/>
              <a:chExt cx="462" cy="478"/>
            </a:xfrm>
          </p:grpSpPr>
          <p:pic>
            <p:nvPicPr>
              <p:cNvPr id="22191" name="Picture 809" descr="iphone_stylized_small">
                <a:extLst>
                  <a:ext uri="{FF2B5EF4-FFF2-40B4-BE49-F238E27FC236}">
                    <a16:creationId xmlns:a16="http://schemas.microsoft.com/office/drawing/2014/main" id="{29C4B421-FE21-404C-9F24-E9E201372B1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" y="1922"/>
                <a:ext cx="152" cy="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92" name="Picture 810" descr="antenna_radiation_stylized">
                <a:extLst>
                  <a:ext uri="{FF2B5EF4-FFF2-40B4-BE49-F238E27FC236}">
                    <a16:creationId xmlns:a16="http://schemas.microsoft.com/office/drawing/2014/main" id="{FCFD2A1B-0A06-48D6-AC28-9F6503B50B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51" y="1851"/>
                <a:ext cx="462" cy="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2134" name="Group 1088">
              <a:extLst>
                <a:ext uri="{FF2B5EF4-FFF2-40B4-BE49-F238E27FC236}">
                  <a16:creationId xmlns:a16="http://schemas.microsoft.com/office/drawing/2014/main" id="{815D4ABC-82D7-4185-8E57-7DBC2FBF6F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0" y="1368"/>
              <a:ext cx="301" cy="236"/>
              <a:chOff x="877" y="1008"/>
              <a:chExt cx="2747" cy="2591"/>
            </a:xfrm>
          </p:grpSpPr>
          <p:pic>
            <p:nvPicPr>
              <p:cNvPr id="22168" name="Picture 1089" descr="antenna_stylized">
                <a:extLst>
                  <a:ext uri="{FF2B5EF4-FFF2-40B4-BE49-F238E27FC236}">
                    <a16:creationId xmlns:a16="http://schemas.microsoft.com/office/drawing/2014/main" id="{7FAFB22A-AA20-470A-98D6-F41A5F28E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7" y="1008"/>
                <a:ext cx="2725" cy="14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69" name="Picture 1090" descr="laptop_keyboard">
                <a:extLst>
                  <a:ext uri="{FF2B5EF4-FFF2-40B4-BE49-F238E27FC236}">
                    <a16:creationId xmlns:a16="http://schemas.microsoft.com/office/drawing/2014/main" id="{EC27AF51-7C5F-4BD2-A8F8-D1DE0693B4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1009" y="2586"/>
                <a:ext cx="2245" cy="10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0" name="Freeform 1091">
                <a:extLst>
                  <a:ext uri="{FF2B5EF4-FFF2-40B4-BE49-F238E27FC236}">
                    <a16:creationId xmlns:a16="http://schemas.microsoft.com/office/drawing/2014/main" id="{7B46CF48-FCE2-461A-964F-F957083709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3" y="1603"/>
                <a:ext cx="1807" cy="1322"/>
              </a:xfrm>
              <a:custGeom>
                <a:avLst/>
                <a:gdLst>
                  <a:gd name="T0" fmla="*/ 1 w 2982"/>
                  <a:gd name="T1" fmla="*/ 0 h 2442"/>
                  <a:gd name="T2" fmla="*/ 0 w 2982"/>
                  <a:gd name="T3" fmla="*/ 1 h 2442"/>
                  <a:gd name="T4" fmla="*/ 2 w 2982"/>
                  <a:gd name="T5" fmla="*/ 1 h 2442"/>
                  <a:gd name="T6" fmla="*/ 2 w 2982"/>
                  <a:gd name="T7" fmla="*/ 1 h 2442"/>
                  <a:gd name="T8" fmla="*/ 1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2171" name="Picture 1092" descr="screen">
                <a:extLst>
                  <a:ext uri="{FF2B5EF4-FFF2-40B4-BE49-F238E27FC236}">
                    <a16:creationId xmlns:a16="http://schemas.microsoft.com/office/drawing/2014/main" id="{0AA0F1FA-C91C-4B2A-8ECC-7D202420427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42" y="1637"/>
                <a:ext cx="1642" cy="12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172" name="Freeform 1093">
                <a:extLst>
                  <a:ext uri="{FF2B5EF4-FFF2-40B4-BE49-F238E27FC236}">
                    <a16:creationId xmlns:a16="http://schemas.microsoft.com/office/drawing/2014/main" id="{D0C7A8BF-98C5-450C-9111-3686AB9FA1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2" y="1564"/>
                <a:ext cx="1531" cy="246"/>
              </a:xfrm>
              <a:custGeom>
                <a:avLst/>
                <a:gdLst>
                  <a:gd name="T0" fmla="*/ 1 w 2528"/>
                  <a:gd name="T1" fmla="*/ 0 h 455"/>
                  <a:gd name="T2" fmla="*/ 2 w 2528"/>
                  <a:gd name="T3" fmla="*/ 1 h 455"/>
                  <a:gd name="T4" fmla="*/ 2 w 2528"/>
                  <a:gd name="T5" fmla="*/ 1 h 455"/>
                  <a:gd name="T6" fmla="*/ 0 w 2528"/>
                  <a:gd name="T7" fmla="*/ 1 h 455"/>
                  <a:gd name="T8" fmla="*/ 1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3" name="Freeform 1094">
                <a:extLst>
                  <a:ext uri="{FF2B5EF4-FFF2-40B4-BE49-F238E27FC236}">
                    <a16:creationId xmlns:a16="http://schemas.microsoft.com/office/drawing/2014/main" id="{B3ACDEB0-0F08-4DD7-A5FC-7DA0FD0E9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7" y="1562"/>
                <a:ext cx="425" cy="1024"/>
              </a:xfrm>
              <a:custGeom>
                <a:avLst/>
                <a:gdLst>
                  <a:gd name="T0" fmla="*/ 1 w 702"/>
                  <a:gd name="T1" fmla="*/ 0 h 1893"/>
                  <a:gd name="T2" fmla="*/ 0 w 702"/>
                  <a:gd name="T3" fmla="*/ 1 h 1893"/>
                  <a:gd name="T4" fmla="*/ 1 w 702"/>
                  <a:gd name="T5" fmla="*/ 1 h 1893"/>
                  <a:gd name="T6" fmla="*/ 1 w 702"/>
                  <a:gd name="T7" fmla="*/ 1 h 1893"/>
                  <a:gd name="T8" fmla="*/ 1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4" name="Freeform 1095">
                <a:extLst>
                  <a:ext uri="{FF2B5EF4-FFF2-40B4-BE49-F238E27FC236}">
                    <a16:creationId xmlns:a16="http://schemas.microsoft.com/office/drawing/2014/main" id="{BB7BDE04-0313-4DAE-95E8-30B6C0153E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4" y="1745"/>
                <a:ext cx="458" cy="1182"/>
              </a:xfrm>
              <a:custGeom>
                <a:avLst/>
                <a:gdLst>
                  <a:gd name="T0" fmla="*/ 1 w 756"/>
                  <a:gd name="T1" fmla="*/ 0 h 2184"/>
                  <a:gd name="T2" fmla="*/ 1 w 756"/>
                  <a:gd name="T3" fmla="*/ 1 h 2184"/>
                  <a:gd name="T4" fmla="*/ 0 w 756"/>
                  <a:gd name="T5" fmla="*/ 1 h 2184"/>
                  <a:gd name="T6" fmla="*/ 1 w 756"/>
                  <a:gd name="T7" fmla="*/ 1 h 2184"/>
                  <a:gd name="T8" fmla="*/ 1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5" name="Freeform 1096">
                <a:extLst>
                  <a:ext uri="{FF2B5EF4-FFF2-40B4-BE49-F238E27FC236}">
                    <a16:creationId xmlns:a16="http://schemas.microsoft.com/office/drawing/2014/main" id="{6080DDFF-3560-4ED7-841D-8A1DA4AFB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2" y="2534"/>
                <a:ext cx="1680" cy="399"/>
              </a:xfrm>
              <a:custGeom>
                <a:avLst/>
                <a:gdLst>
                  <a:gd name="T0" fmla="*/ 1 w 2773"/>
                  <a:gd name="T1" fmla="*/ 0 h 738"/>
                  <a:gd name="T2" fmla="*/ 0 w 2773"/>
                  <a:gd name="T3" fmla="*/ 1 h 738"/>
                  <a:gd name="T4" fmla="*/ 2 w 2773"/>
                  <a:gd name="T5" fmla="*/ 1 h 738"/>
                  <a:gd name="T6" fmla="*/ 2 w 2773"/>
                  <a:gd name="T7" fmla="*/ 1 h 738"/>
                  <a:gd name="T8" fmla="*/ 1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6" name="Freeform 1097">
                <a:extLst>
                  <a:ext uri="{FF2B5EF4-FFF2-40B4-BE49-F238E27FC236}">
                    <a16:creationId xmlns:a16="http://schemas.microsoft.com/office/drawing/2014/main" id="{FDC56705-49A5-4C97-BE65-737E472FB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1755"/>
                <a:ext cx="429" cy="1187"/>
              </a:xfrm>
              <a:custGeom>
                <a:avLst/>
                <a:gdLst>
                  <a:gd name="T0" fmla="*/ 2 w 637"/>
                  <a:gd name="T1" fmla="*/ 0 h 1659"/>
                  <a:gd name="T2" fmla="*/ 2 w 637"/>
                  <a:gd name="T3" fmla="*/ 0 h 1659"/>
                  <a:gd name="T4" fmla="*/ 1 w 637"/>
                  <a:gd name="T5" fmla="*/ 15 h 1659"/>
                  <a:gd name="T6" fmla="*/ 0 w 637"/>
                  <a:gd name="T7" fmla="*/ 15 h 1659"/>
                  <a:gd name="T8" fmla="*/ 2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77" name="Freeform 1098">
                <a:extLst>
                  <a:ext uri="{FF2B5EF4-FFF2-40B4-BE49-F238E27FC236}">
                    <a16:creationId xmlns:a16="http://schemas.microsoft.com/office/drawing/2014/main" id="{36DEEC26-28B4-43BE-99F1-7695C24BBB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4" y="2587"/>
                <a:ext cx="1494" cy="394"/>
              </a:xfrm>
              <a:custGeom>
                <a:avLst/>
                <a:gdLst>
                  <a:gd name="T0" fmla="*/ 0 w 2216"/>
                  <a:gd name="T1" fmla="*/ 0 h 550"/>
                  <a:gd name="T2" fmla="*/ 1 w 2216"/>
                  <a:gd name="T3" fmla="*/ 1 h 550"/>
                  <a:gd name="T4" fmla="*/ 9 w 2216"/>
                  <a:gd name="T5" fmla="*/ 5 h 550"/>
                  <a:gd name="T6" fmla="*/ 9 w 2216"/>
                  <a:gd name="T7" fmla="*/ 4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78" name="Group 1099">
                <a:extLst>
                  <a:ext uri="{FF2B5EF4-FFF2-40B4-BE49-F238E27FC236}">
                    <a16:creationId xmlns:a16="http://schemas.microsoft.com/office/drawing/2014/main" id="{5EE7BD25-D2B1-4D99-8801-6F9860E800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9" y="3008"/>
                <a:ext cx="507" cy="234"/>
                <a:chOff x="1740" y="2642"/>
                <a:chExt cx="752" cy="327"/>
              </a:xfrm>
            </p:grpSpPr>
            <p:sp>
              <p:nvSpPr>
                <p:cNvPr id="22185" name="Freeform 1100">
                  <a:extLst>
                    <a:ext uri="{FF2B5EF4-FFF2-40B4-BE49-F238E27FC236}">
                      <a16:creationId xmlns:a16="http://schemas.microsoft.com/office/drawing/2014/main" id="{7A95483B-F76E-4605-A76D-8157518DC1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6" name="Freeform 1101">
                  <a:extLst>
                    <a:ext uri="{FF2B5EF4-FFF2-40B4-BE49-F238E27FC236}">
                      <a16:creationId xmlns:a16="http://schemas.microsoft.com/office/drawing/2014/main" id="{70DFF26C-0AFE-4B84-935E-77FC378D2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7" name="Freeform 1102">
                  <a:extLst>
                    <a:ext uri="{FF2B5EF4-FFF2-40B4-BE49-F238E27FC236}">
                      <a16:creationId xmlns:a16="http://schemas.microsoft.com/office/drawing/2014/main" id="{9F094A84-DF10-4781-8D36-E17772F776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8" name="Freeform 1103">
                  <a:extLst>
                    <a:ext uri="{FF2B5EF4-FFF2-40B4-BE49-F238E27FC236}">
                      <a16:creationId xmlns:a16="http://schemas.microsoft.com/office/drawing/2014/main" id="{88B38D70-9659-4D4B-A2ED-2A1A88E8C8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89" name="Freeform 1104">
                  <a:extLst>
                    <a:ext uri="{FF2B5EF4-FFF2-40B4-BE49-F238E27FC236}">
                      <a16:creationId xmlns:a16="http://schemas.microsoft.com/office/drawing/2014/main" id="{D27FDA81-30D6-4D3B-A3E9-4741807B2B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90" name="Freeform 1105">
                  <a:extLst>
                    <a:ext uri="{FF2B5EF4-FFF2-40B4-BE49-F238E27FC236}">
                      <a16:creationId xmlns:a16="http://schemas.microsoft.com/office/drawing/2014/main" id="{8935AA37-A606-44B2-AA04-0C3BDFE971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79" name="Freeform 1106">
                <a:extLst>
                  <a:ext uri="{FF2B5EF4-FFF2-40B4-BE49-F238E27FC236}">
                    <a16:creationId xmlns:a16="http://schemas.microsoft.com/office/drawing/2014/main" id="{A5B5B08A-E10A-46AA-9BBB-18975E84F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7" y="3043"/>
                <a:ext cx="614" cy="514"/>
              </a:xfrm>
              <a:custGeom>
                <a:avLst/>
                <a:gdLst>
                  <a:gd name="T0" fmla="*/ 1 w 990"/>
                  <a:gd name="T1" fmla="*/ 2 h 792"/>
                  <a:gd name="T2" fmla="*/ 1 w 990"/>
                  <a:gd name="T3" fmla="*/ 0 h 792"/>
                  <a:gd name="T4" fmla="*/ 1 w 990"/>
                  <a:gd name="T5" fmla="*/ 1 h 792"/>
                  <a:gd name="T6" fmla="*/ 0 w 990"/>
                  <a:gd name="T7" fmla="*/ 2 h 792"/>
                  <a:gd name="T8" fmla="*/ 1 w 990"/>
                  <a:gd name="T9" fmla="*/ 2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0" name="Freeform 1107">
                <a:extLst>
                  <a:ext uri="{FF2B5EF4-FFF2-40B4-BE49-F238E27FC236}">
                    <a16:creationId xmlns:a16="http://schemas.microsoft.com/office/drawing/2014/main" id="{C7B55404-600B-4EEB-8900-DA278E334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" y="3084"/>
                <a:ext cx="1571" cy="469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4 w 2532"/>
                  <a:gd name="T5" fmla="*/ 2 h 723"/>
                  <a:gd name="T6" fmla="*/ 4 w 2532"/>
                  <a:gd name="T7" fmla="*/ 2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1" name="Freeform 1108">
                <a:extLst>
                  <a:ext uri="{FF2B5EF4-FFF2-40B4-BE49-F238E27FC236}">
                    <a16:creationId xmlns:a16="http://schemas.microsoft.com/office/drawing/2014/main" id="{D1A986DB-F3EA-40D6-BBE8-B47AF41056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" y="2998"/>
                <a:ext cx="17" cy="95"/>
              </a:xfrm>
              <a:custGeom>
                <a:avLst/>
                <a:gdLst>
                  <a:gd name="T0" fmla="*/ 1 w 26"/>
                  <a:gd name="T1" fmla="*/ 1 h 147"/>
                  <a:gd name="T2" fmla="*/ 1 w 26"/>
                  <a:gd name="T3" fmla="*/ 1 h 147"/>
                  <a:gd name="T4" fmla="*/ 0 w 26"/>
                  <a:gd name="T5" fmla="*/ 1 h 147"/>
                  <a:gd name="T6" fmla="*/ 1 w 26"/>
                  <a:gd name="T7" fmla="*/ 0 h 147"/>
                  <a:gd name="T8" fmla="*/ 1 w 26"/>
                  <a:gd name="T9" fmla="*/ 1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2" name="Freeform 1109">
                <a:extLst>
                  <a:ext uri="{FF2B5EF4-FFF2-40B4-BE49-F238E27FC236}">
                    <a16:creationId xmlns:a16="http://schemas.microsoft.com/office/drawing/2014/main" id="{95632667-F341-4D94-B109-4FF80BE0AD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2" y="2611"/>
                <a:ext cx="730" cy="393"/>
              </a:xfrm>
              <a:custGeom>
                <a:avLst/>
                <a:gdLst>
                  <a:gd name="T0" fmla="*/ 1 w 1176"/>
                  <a:gd name="T1" fmla="*/ 0 h 606"/>
                  <a:gd name="T2" fmla="*/ 0 w 1176"/>
                  <a:gd name="T3" fmla="*/ 1 h 606"/>
                  <a:gd name="T4" fmla="*/ 1 w 1176"/>
                  <a:gd name="T5" fmla="*/ 1 h 606"/>
                  <a:gd name="T6" fmla="*/ 1 w 1176"/>
                  <a:gd name="T7" fmla="*/ 1 h 606"/>
                  <a:gd name="T8" fmla="*/ 1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3" name="Freeform 1110">
                <a:extLst>
                  <a:ext uri="{FF2B5EF4-FFF2-40B4-BE49-F238E27FC236}">
                    <a16:creationId xmlns:a16="http://schemas.microsoft.com/office/drawing/2014/main" id="{36FEA2FA-D7AD-4FED-9D84-9633B70620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" y="3018"/>
                <a:ext cx="1490" cy="451"/>
              </a:xfrm>
              <a:custGeom>
                <a:avLst/>
                <a:gdLst>
                  <a:gd name="T0" fmla="*/ 1 w 2532"/>
                  <a:gd name="T1" fmla="*/ 0 h 723"/>
                  <a:gd name="T2" fmla="*/ 1 w 2532"/>
                  <a:gd name="T3" fmla="*/ 0 h 723"/>
                  <a:gd name="T4" fmla="*/ 1 w 2532"/>
                  <a:gd name="T5" fmla="*/ 1 h 723"/>
                  <a:gd name="T6" fmla="*/ 1 w 2532"/>
                  <a:gd name="T7" fmla="*/ 1 h 723"/>
                  <a:gd name="T8" fmla="*/ 0 w 2532"/>
                  <a:gd name="T9" fmla="*/ 1 h 723"/>
                  <a:gd name="T10" fmla="*/ 1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84" name="Freeform 1111">
                <a:extLst>
                  <a:ext uri="{FF2B5EF4-FFF2-40B4-BE49-F238E27FC236}">
                    <a16:creationId xmlns:a16="http://schemas.microsoft.com/office/drawing/2014/main" id="{BFE2D65C-E921-48BB-AF4A-59C5F949925A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2549" y="2986"/>
                <a:ext cx="608" cy="467"/>
              </a:xfrm>
              <a:custGeom>
                <a:avLst/>
                <a:gdLst>
                  <a:gd name="T0" fmla="*/ 0 w 2532"/>
                  <a:gd name="T1" fmla="*/ 0 h 723"/>
                  <a:gd name="T2" fmla="*/ 0 w 2532"/>
                  <a:gd name="T3" fmla="*/ 0 h 723"/>
                  <a:gd name="T4" fmla="*/ 0 w 2532"/>
                  <a:gd name="T5" fmla="*/ 2 h 723"/>
                  <a:gd name="T6" fmla="*/ 0 w 2532"/>
                  <a:gd name="T7" fmla="*/ 2 h 723"/>
                  <a:gd name="T8" fmla="*/ 0 w 2532"/>
                  <a:gd name="T9" fmla="*/ 1 h 723"/>
                  <a:gd name="T10" fmla="*/ 0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2135" name="Group 1168">
              <a:extLst>
                <a:ext uri="{FF2B5EF4-FFF2-40B4-BE49-F238E27FC236}">
                  <a16:creationId xmlns:a16="http://schemas.microsoft.com/office/drawing/2014/main" id="{DC0908B5-D67C-43E1-B926-E794734F52A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" y="1097"/>
              <a:ext cx="157" cy="256"/>
              <a:chOff x="4140" y="429"/>
              <a:chExt cx="1425" cy="2396"/>
            </a:xfrm>
          </p:grpSpPr>
          <p:sp>
            <p:nvSpPr>
              <p:cNvPr id="22136" name="Freeform 1169">
                <a:extLst>
                  <a:ext uri="{FF2B5EF4-FFF2-40B4-BE49-F238E27FC236}">
                    <a16:creationId xmlns:a16="http://schemas.microsoft.com/office/drawing/2014/main" id="{34BFC262-3C4B-4C3E-8644-731C2D1E9C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7" name="Rectangle 1170">
                <a:extLst>
                  <a:ext uri="{FF2B5EF4-FFF2-40B4-BE49-F238E27FC236}">
                    <a16:creationId xmlns:a16="http://schemas.microsoft.com/office/drawing/2014/main" id="{30FF2C91-8D1D-431F-A646-489434A68E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429"/>
                <a:ext cx="1053" cy="2284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38" name="Freeform 1171">
                <a:extLst>
                  <a:ext uri="{FF2B5EF4-FFF2-40B4-BE49-F238E27FC236}">
                    <a16:creationId xmlns:a16="http://schemas.microsoft.com/office/drawing/2014/main" id="{F3F5870E-75BB-480B-89CE-8E5C3524A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39" name="Freeform 1172">
                <a:extLst>
                  <a:ext uri="{FF2B5EF4-FFF2-40B4-BE49-F238E27FC236}">
                    <a16:creationId xmlns:a16="http://schemas.microsoft.com/office/drawing/2014/main" id="{9548FA92-7059-4AC8-A339-9315326298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40" name="Rectangle 1173">
                <a:extLst>
                  <a:ext uri="{FF2B5EF4-FFF2-40B4-BE49-F238E27FC236}">
                    <a16:creationId xmlns:a16="http://schemas.microsoft.com/office/drawing/2014/main" id="{5A2D1254-3175-4E06-AB72-C32330B9C7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691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1" name="Group 1174">
                <a:extLst>
                  <a:ext uri="{FF2B5EF4-FFF2-40B4-BE49-F238E27FC236}">
                    <a16:creationId xmlns:a16="http://schemas.microsoft.com/office/drawing/2014/main" id="{E6CC1961-4CA9-4595-B8F9-562D80CC4C0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166" name="AutoShape 1175">
                  <a:extLst>
                    <a:ext uri="{FF2B5EF4-FFF2-40B4-BE49-F238E27FC236}">
                      <a16:creationId xmlns:a16="http://schemas.microsoft.com/office/drawing/2014/main" id="{DC76D42E-93AF-45F8-8228-9D8A55F727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2"/>
                  <a:ext cx="725" cy="135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7" name="AutoShape 1176">
                  <a:extLst>
                    <a:ext uri="{FF2B5EF4-FFF2-40B4-BE49-F238E27FC236}">
                      <a16:creationId xmlns:a16="http://schemas.microsoft.com/office/drawing/2014/main" id="{631BE44F-52D5-4C5F-8110-D2C91E0EF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4" y="2590"/>
                  <a:ext cx="691" cy="9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2" name="Rectangle 1177">
                <a:extLst>
                  <a:ext uri="{FF2B5EF4-FFF2-40B4-BE49-F238E27FC236}">
                    <a16:creationId xmlns:a16="http://schemas.microsoft.com/office/drawing/2014/main" id="{E8362DF7-ECFB-4D03-80BD-DBA02472CA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2" y="1019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3" name="Group 1178">
                <a:extLst>
                  <a:ext uri="{FF2B5EF4-FFF2-40B4-BE49-F238E27FC236}">
                    <a16:creationId xmlns:a16="http://schemas.microsoft.com/office/drawing/2014/main" id="{9C935B45-4BF8-41FF-B1C9-A4C68A1408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164" name="AutoShape 1179">
                  <a:extLst>
                    <a:ext uri="{FF2B5EF4-FFF2-40B4-BE49-F238E27FC236}">
                      <a16:creationId xmlns:a16="http://schemas.microsoft.com/office/drawing/2014/main" id="{2F5E984D-6CD6-4252-89AC-E4BF6F6FFAA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5" cy="146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5" name="AutoShape 1180">
                  <a:extLst>
                    <a:ext uri="{FF2B5EF4-FFF2-40B4-BE49-F238E27FC236}">
                      <a16:creationId xmlns:a16="http://schemas.microsoft.com/office/drawing/2014/main" id="{234874DE-C64C-4BD5-9C9B-88FA6E4F6E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7" y="2584"/>
                  <a:ext cx="691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4" name="Rectangle 1181">
                <a:extLst>
                  <a:ext uri="{FF2B5EF4-FFF2-40B4-BE49-F238E27FC236}">
                    <a16:creationId xmlns:a16="http://schemas.microsoft.com/office/drawing/2014/main" id="{5446CE74-F7CD-4292-9E15-0AFD538ACA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3" y="1356"/>
                <a:ext cx="599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45" name="Rectangle 1182">
                <a:extLst>
                  <a:ext uri="{FF2B5EF4-FFF2-40B4-BE49-F238E27FC236}">
                    <a16:creationId xmlns:a16="http://schemas.microsoft.com/office/drawing/2014/main" id="{94AF36CE-D5E2-401E-82C2-992A703E15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1" y="1655"/>
                <a:ext cx="590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146" name="Group 1183">
                <a:extLst>
                  <a:ext uri="{FF2B5EF4-FFF2-40B4-BE49-F238E27FC236}">
                    <a16:creationId xmlns:a16="http://schemas.microsoft.com/office/drawing/2014/main" id="{E046CF92-0C86-47DE-9E80-42A34DA75D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162" name="AutoShape 1184">
                  <a:extLst>
                    <a:ext uri="{FF2B5EF4-FFF2-40B4-BE49-F238E27FC236}">
                      <a16:creationId xmlns:a16="http://schemas.microsoft.com/office/drawing/2014/main" id="{62A575BD-CAE2-470E-91CC-2918F56339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" y="2568"/>
                  <a:ext cx="724" cy="138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3" name="AutoShape 1185">
                  <a:extLst>
                    <a:ext uri="{FF2B5EF4-FFF2-40B4-BE49-F238E27FC236}">
                      <a16:creationId xmlns:a16="http://schemas.microsoft.com/office/drawing/2014/main" id="{90371628-AFF3-4717-9336-51664A68ED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5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7" name="Freeform 1186">
                <a:extLst>
                  <a:ext uri="{FF2B5EF4-FFF2-40B4-BE49-F238E27FC236}">
                    <a16:creationId xmlns:a16="http://schemas.microsoft.com/office/drawing/2014/main" id="{DBFC93E6-B9E0-4D0C-83E7-BA70FBC2F2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148" name="Group 1187">
                <a:extLst>
                  <a:ext uri="{FF2B5EF4-FFF2-40B4-BE49-F238E27FC236}">
                    <a16:creationId xmlns:a16="http://schemas.microsoft.com/office/drawing/2014/main" id="{1A562739-F6E2-4083-8089-5351953B157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160" name="AutoShape 1188">
                  <a:extLst>
                    <a:ext uri="{FF2B5EF4-FFF2-40B4-BE49-F238E27FC236}">
                      <a16:creationId xmlns:a16="http://schemas.microsoft.com/office/drawing/2014/main" id="{1A28A776-BE49-4B6E-BDE9-1B6E9B6E9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" y="2569"/>
                  <a:ext cx="724" cy="1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161" name="AutoShape 1189">
                  <a:extLst>
                    <a:ext uri="{FF2B5EF4-FFF2-40B4-BE49-F238E27FC236}">
                      <a16:creationId xmlns:a16="http://schemas.microsoft.com/office/drawing/2014/main" id="{4ACBE9CF-A6A1-4F40-93D5-16B5AEA7E5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69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149" name="Rectangle 1190">
                <a:extLst>
                  <a:ext uri="{FF2B5EF4-FFF2-40B4-BE49-F238E27FC236}">
                    <a16:creationId xmlns:a16="http://schemas.microsoft.com/office/drawing/2014/main" id="{7058A39C-2720-49E8-86CF-7E5C20C10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7" y="429"/>
                <a:ext cx="73" cy="2293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0" name="Freeform 1191">
                <a:extLst>
                  <a:ext uri="{FF2B5EF4-FFF2-40B4-BE49-F238E27FC236}">
                    <a16:creationId xmlns:a16="http://schemas.microsoft.com/office/drawing/2014/main" id="{EC6294ED-1743-4D7D-BEDF-76DFFE5B51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1" name="Freeform 1192">
                <a:extLst>
                  <a:ext uri="{FF2B5EF4-FFF2-40B4-BE49-F238E27FC236}">
                    <a16:creationId xmlns:a16="http://schemas.microsoft.com/office/drawing/2014/main" id="{59C98FA9-5E9E-499B-99B8-4D76E52B2B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2" name="Oval 1193">
                <a:extLst>
                  <a:ext uri="{FF2B5EF4-FFF2-40B4-BE49-F238E27FC236}">
                    <a16:creationId xmlns:a16="http://schemas.microsoft.com/office/drawing/2014/main" id="{2BF6F62B-92D1-4EB3-B21F-D69360A368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20" y="2610"/>
                <a:ext cx="45" cy="94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3" name="Freeform 1194">
                <a:extLst>
                  <a:ext uri="{FF2B5EF4-FFF2-40B4-BE49-F238E27FC236}">
                    <a16:creationId xmlns:a16="http://schemas.microsoft.com/office/drawing/2014/main" id="{0C3C09F8-02CE-4815-AC6D-E6474A2C5B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54" name="AutoShape 1195">
                <a:extLst>
                  <a:ext uri="{FF2B5EF4-FFF2-40B4-BE49-F238E27FC236}">
                    <a16:creationId xmlns:a16="http://schemas.microsoft.com/office/drawing/2014/main" id="{BCFF448D-796A-41B6-8D1C-C5800A681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8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5" name="AutoShape 1196">
                <a:extLst>
                  <a:ext uri="{FF2B5EF4-FFF2-40B4-BE49-F238E27FC236}">
                    <a16:creationId xmlns:a16="http://schemas.microsoft.com/office/drawing/2014/main" id="{3CBFA678-CE80-4D7E-8D16-C04E1994EB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04" y="2713"/>
                <a:ext cx="1071" cy="84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6" name="Oval 1197">
                <a:extLst>
                  <a:ext uri="{FF2B5EF4-FFF2-40B4-BE49-F238E27FC236}">
                    <a16:creationId xmlns:a16="http://schemas.microsoft.com/office/drawing/2014/main" id="{B9EDB8F4-8669-40DE-9B5B-A46E326E0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2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7" name="Oval 1198">
                <a:extLst>
                  <a:ext uri="{FF2B5EF4-FFF2-40B4-BE49-F238E27FC236}">
                    <a16:creationId xmlns:a16="http://schemas.microsoft.com/office/drawing/2014/main" id="{CA40BDD4-A89C-45BF-899C-77CD75457F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5" y="2385"/>
                <a:ext cx="163" cy="1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158" name="Oval 1199">
                <a:extLst>
                  <a:ext uri="{FF2B5EF4-FFF2-40B4-BE49-F238E27FC236}">
                    <a16:creationId xmlns:a16="http://schemas.microsoft.com/office/drawing/2014/main" id="{E3D96154-B394-47E7-A316-0536BDF6D6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6" y="2385"/>
                <a:ext cx="154" cy="140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59" name="Rectangle 1200">
                <a:extLst>
                  <a:ext uri="{FF2B5EF4-FFF2-40B4-BE49-F238E27FC236}">
                    <a16:creationId xmlns:a16="http://schemas.microsoft.com/office/drawing/2014/main" id="{3A098EC5-9C78-4934-9D34-005F406442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6" y="1833"/>
                <a:ext cx="82" cy="767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</p:grpSp>
      <p:sp>
        <p:nvSpPr>
          <p:cNvPr id="21514" name="Slide Number Placeholder 3">
            <a:extLst>
              <a:ext uri="{FF2B5EF4-FFF2-40B4-BE49-F238E27FC236}">
                <a16:creationId xmlns:a16="http://schemas.microsoft.com/office/drawing/2014/main" id="{520BE965-99D8-49FA-A776-0402D294A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Tahoma" panose="020B0604030504040204" pitchFamily="34" charset="0"/>
              </a:rPr>
              <a:t>1-</a:t>
            </a:r>
            <a:fld id="{0D9BCC1A-2781-4FCD-92B5-2AFFEC537F8B}" type="slidenum">
              <a:rPr lang="en-US" altLang="en-US" sz="1200">
                <a:latin typeface="Tahoma" panose="020B0604030504040204" pitchFamily="34" charset="0"/>
              </a:rPr>
              <a:pPr/>
              <a:t>9</a:t>
            </a:fld>
            <a:endParaRPr lang="en-US" altLang="en-US" sz="1200">
              <a:latin typeface="Tahoma" panose="020B0604030504040204" pitchFamily="34" charset="0"/>
            </a:endParaRPr>
          </a:p>
        </p:txBody>
      </p:sp>
      <p:grpSp>
        <p:nvGrpSpPr>
          <p:cNvPr id="21515" name="Group 2">
            <a:extLst>
              <a:ext uri="{FF2B5EF4-FFF2-40B4-BE49-F238E27FC236}">
                <a16:creationId xmlns:a16="http://schemas.microsoft.com/office/drawing/2014/main" id="{0A85B7B0-22A5-422D-A294-35672DE8FC17}"/>
              </a:ext>
            </a:extLst>
          </p:cNvPr>
          <p:cNvGrpSpPr>
            <a:grpSpLocks/>
          </p:cNvGrpSpPr>
          <p:nvPr/>
        </p:nvGrpSpPr>
        <p:grpSpPr bwMode="auto">
          <a:xfrm>
            <a:off x="5202238" y="1384300"/>
            <a:ext cx="3551237" cy="4743450"/>
            <a:chOff x="5202238" y="1384300"/>
            <a:chExt cx="3551237" cy="4743450"/>
          </a:xfrm>
        </p:grpSpPr>
        <p:sp>
          <p:nvSpPr>
            <p:cNvPr id="21516" name="Freeform 416">
              <a:extLst>
                <a:ext uri="{FF2B5EF4-FFF2-40B4-BE49-F238E27FC236}">
                  <a16:creationId xmlns:a16="http://schemas.microsoft.com/office/drawing/2014/main" id="{19AAD04C-B0C9-4E4F-9428-3DCB83CCB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2001838"/>
              <a:ext cx="1730375" cy="1125537"/>
            </a:xfrm>
            <a:custGeom>
              <a:avLst/>
              <a:gdLst>
                <a:gd name="T0" fmla="*/ 2147483647 w 765"/>
                <a:gd name="T1" fmla="*/ 2147483647 h 459"/>
                <a:gd name="T2" fmla="*/ 2147483647 w 765"/>
                <a:gd name="T3" fmla="*/ 2147483647 h 459"/>
                <a:gd name="T4" fmla="*/ 2147483647 w 765"/>
                <a:gd name="T5" fmla="*/ 2147483647 h 459"/>
                <a:gd name="T6" fmla="*/ 2147483647 w 765"/>
                <a:gd name="T7" fmla="*/ 2147483647 h 459"/>
                <a:gd name="T8" fmla="*/ 2147483647 w 765"/>
                <a:gd name="T9" fmla="*/ 2147483647 h 459"/>
                <a:gd name="T10" fmla="*/ 2147483647 w 765"/>
                <a:gd name="T11" fmla="*/ 2147483647 h 459"/>
                <a:gd name="T12" fmla="*/ 2147483647 w 765"/>
                <a:gd name="T13" fmla="*/ 2147483647 h 459"/>
                <a:gd name="T14" fmla="*/ 2147483647 w 765"/>
                <a:gd name="T15" fmla="*/ 2147483647 h 459"/>
                <a:gd name="T16" fmla="*/ 2147483647 w 765"/>
                <a:gd name="T17" fmla="*/ 2147483647 h 459"/>
                <a:gd name="T18" fmla="*/ 2147483647 w 765"/>
                <a:gd name="T19" fmla="*/ 2147483647 h 459"/>
                <a:gd name="T20" fmla="*/ 2147483647 w 765"/>
                <a:gd name="T21" fmla="*/ 2147483647 h 459"/>
                <a:gd name="T22" fmla="*/ 2147483647 w 765"/>
                <a:gd name="T23" fmla="*/ 2147483647 h 45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765"/>
                <a:gd name="T37" fmla="*/ 0 h 459"/>
                <a:gd name="T38" fmla="*/ 765 w 765"/>
                <a:gd name="T39" fmla="*/ 459 h 45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765" h="459">
                  <a:moveTo>
                    <a:pt x="424" y="10"/>
                  </a:moveTo>
                  <a:cubicBezTo>
                    <a:pt x="362" y="16"/>
                    <a:pt x="343" y="55"/>
                    <a:pt x="288" y="70"/>
                  </a:cubicBezTo>
                  <a:cubicBezTo>
                    <a:pt x="233" y="85"/>
                    <a:pt x="142" y="56"/>
                    <a:pt x="96" y="100"/>
                  </a:cubicBezTo>
                  <a:cubicBezTo>
                    <a:pt x="50" y="144"/>
                    <a:pt x="0" y="279"/>
                    <a:pt x="14" y="336"/>
                  </a:cubicBezTo>
                  <a:cubicBezTo>
                    <a:pt x="28" y="393"/>
                    <a:pt x="125" y="429"/>
                    <a:pt x="180" y="444"/>
                  </a:cubicBezTo>
                  <a:cubicBezTo>
                    <a:pt x="235" y="459"/>
                    <a:pt x="279" y="426"/>
                    <a:pt x="346" y="426"/>
                  </a:cubicBezTo>
                  <a:cubicBezTo>
                    <a:pt x="413" y="426"/>
                    <a:pt x="525" y="443"/>
                    <a:pt x="584" y="444"/>
                  </a:cubicBezTo>
                  <a:cubicBezTo>
                    <a:pt x="643" y="445"/>
                    <a:pt x="670" y="446"/>
                    <a:pt x="698" y="434"/>
                  </a:cubicBezTo>
                  <a:cubicBezTo>
                    <a:pt x="726" y="422"/>
                    <a:pt x="743" y="418"/>
                    <a:pt x="752" y="372"/>
                  </a:cubicBezTo>
                  <a:cubicBezTo>
                    <a:pt x="761" y="326"/>
                    <a:pt x="765" y="214"/>
                    <a:pt x="750" y="158"/>
                  </a:cubicBezTo>
                  <a:cubicBezTo>
                    <a:pt x="735" y="102"/>
                    <a:pt x="716" y="58"/>
                    <a:pt x="662" y="34"/>
                  </a:cubicBezTo>
                  <a:cubicBezTo>
                    <a:pt x="608" y="10"/>
                    <a:pt x="505" y="0"/>
                    <a:pt x="424" y="1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CC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1517" name="Freeform 415">
              <a:extLst>
                <a:ext uri="{FF2B5EF4-FFF2-40B4-BE49-F238E27FC236}">
                  <a16:creationId xmlns:a16="http://schemas.microsoft.com/office/drawing/2014/main" id="{A763C626-F4A3-4255-950F-F9A6FF7E4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4050" y="3527425"/>
              <a:ext cx="1314450" cy="674688"/>
            </a:xfrm>
            <a:custGeom>
              <a:avLst/>
              <a:gdLst>
                <a:gd name="T0" fmla="*/ 2147483647 w 828"/>
                <a:gd name="T1" fmla="*/ 2147483647 h 425"/>
                <a:gd name="T2" fmla="*/ 2147483647 w 828"/>
                <a:gd name="T3" fmla="*/ 2147483647 h 425"/>
                <a:gd name="T4" fmla="*/ 2147483647 w 828"/>
                <a:gd name="T5" fmla="*/ 2147483647 h 425"/>
                <a:gd name="T6" fmla="*/ 2147483647 w 828"/>
                <a:gd name="T7" fmla="*/ 2147483647 h 425"/>
                <a:gd name="T8" fmla="*/ 2147483647 w 828"/>
                <a:gd name="T9" fmla="*/ 2147483647 h 425"/>
                <a:gd name="T10" fmla="*/ 2147483647 w 828"/>
                <a:gd name="T11" fmla="*/ 2147483647 h 425"/>
                <a:gd name="T12" fmla="*/ 2147483647 w 828"/>
                <a:gd name="T13" fmla="*/ 2147483647 h 425"/>
                <a:gd name="T14" fmla="*/ 2147483647 w 828"/>
                <a:gd name="T15" fmla="*/ 2147483647 h 425"/>
                <a:gd name="T16" fmla="*/ 2147483647 w 828"/>
                <a:gd name="T17" fmla="*/ 2147483647 h 425"/>
                <a:gd name="T18" fmla="*/ 2147483647 w 828"/>
                <a:gd name="T19" fmla="*/ 2147483647 h 425"/>
                <a:gd name="T20" fmla="*/ 2147483647 w 828"/>
                <a:gd name="T21" fmla="*/ 2147483647 h 425"/>
                <a:gd name="T22" fmla="*/ 2147483647 w 828"/>
                <a:gd name="T23" fmla="*/ 2147483647 h 4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828"/>
                <a:gd name="T37" fmla="*/ 0 h 425"/>
                <a:gd name="T38" fmla="*/ 828 w 828"/>
                <a:gd name="T39" fmla="*/ 425 h 425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828" h="425">
                  <a:moveTo>
                    <a:pt x="382" y="30"/>
                  </a:moveTo>
                  <a:cubicBezTo>
                    <a:pt x="350" y="29"/>
                    <a:pt x="413" y="30"/>
                    <a:pt x="370" y="30"/>
                  </a:cubicBezTo>
                  <a:cubicBezTo>
                    <a:pt x="327" y="30"/>
                    <a:pt x="187" y="16"/>
                    <a:pt x="126" y="32"/>
                  </a:cubicBezTo>
                  <a:cubicBezTo>
                    <a:pt x="65" y="48"/>
                    <a:pt x="12" y="86"/>
                    <a:pt x="6" y="126"/>
                  </a:cubicBezTo>
                  <a:cubicBezTo>
                    <a:pt x="0" y="166"/>
                    <a:pt x="44" y="231"/>
                    <a:pt x="92" y="274"/>
                  </a:cubicBezTo>
                  <a:cubicBezTo>
                    <a:pt x="140" y="317"/>
                    <a:pt x="217" y="360"/>
                    <a:pt x="292" y="384"/>
                  </a:cubicBezTo>
                  <a:cubicBezTo>
                    <a:pt x="367" y="408"/>
                    <a:pt x="472" y="425"/>
                    <a:pt x="540" y="416"/>
                  </a:cubicBezTo>
                  <a:cubicBezTo>
                    <a:pt x="608" y="407"/>
                    <a:pt x="659" y="371"/>
                    <a:pt x="698" y="330"/>
                  </a:cubicBezTo>
                  <a:cubicBezTo>
                    <a:pt x="737" y="289"/>
                    <a:pt x="760" y="221"/>
                    <a:pt x="776" y="170"/>
                  </a:cubicBezTo>
                  <a:cubicBezTo>
                    <a:pt x="792" y="119"/>
                    <a:pt x="828" y="44"/>
                    <a:pt x="792" y="22"/>
                  </a:cubicBezTo>
                  <a:cubicBezTo>
                    <a:pt x="756" y="0"/>
                    <a:pt x="630" y="37"/>
                    <a:pt x="560" y="38"/>
                  </a:cubicBezTo>
                  <a:cubicBezTo>
                    <a:pt x="490" y="39"/>
                    <a:pt x="414" y="31"/>
                    <a:pt x="382" y="30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8" name="Freeform 665">
              <a:extLst>
                <a:ext uri="{FF2B5EF4-FFF2-40B4-BE49-F238E27FC236}">
                  <a16:creationId xmlns:a16="http://schemas.microsoft.com/office/drawing/2014/main" id="{6696D27B-D8AB-4374-8E8F-78412735E2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2238" y="1712913"/>
              <a:ext cx="1736725" cy="1071562"/>
            </a:xfrm>
            <a:custGeom>
              <a:avLst/>
              <a:gdLst>
                <a:gd name="T0" fmla="*/ 2147483647 w 1036"/>
                <a:gd name="T1" fmla="*/ 2147483647 h 675"/>
                <a:gd name="T2" fmla="*/ 2147483647 w 1036"/>
                <a:gd name="T3" fmla="*/ 2147483647 h 675"/>
                <a:gd name="T4" fmla="*/ 2147483647 w 1036"/>
                <a:gd name="T5" fmla="*/ 2147483647 h 675"/>
                <a:gd name="T6" fmla="*/ 2147483647 w 1036"/>
                <a:gd name="T7" fmla="*/ 2147483647 h 675"/>
                <a:gd name="T8" fmla="*/ 2147483647 w 1036"/>
                <a:gd name="T9" fmla="*/ 2147483647 h 675"/>
                <a:gd name="T10" fmla="*/ 2147483647 w 1036"/>
                <a:gd name="T11" fmla="*/ 2147483647 h 675"/>
                <a:gd name="T12" fmla="*/ 2147483647 w 1036"/>
                <a:gd name="T13" fmla="*/ 2147483647 h 675"/>
                <a:gd name="T14" fmla="*/ 2147483647 w 1036"/>
                <a:gd name="T15" fmla="*/ 2147483647 h 675"/>
                <a:gd name="T16" fmla="*/ 2147483647 w 1036"/>
                <a:gd name="T17" fmla="*/ 2147483647 h 675"/>
                <a:gd name="T18" fmla="*/ 2147483647 w 1036"/>
                <a:gd name="T19" fmla="*/ 2147483647 h 675"/>
                <a:gd name="T20" fmla="*/ 2147483647 w 1036"/>
                <a:gd name="T21" fmla="*/ 2147483647 h 675"/>
                <a:gd name="T22" fmla="*/ 2147483647 w 1036"/>
                <a:gd name="T23" fmla="*/ 2147483647 h 675"/>
                <a:gd name="T24" fmla="*/ 2147483647 w 1036"/>
                <a:gd name="T25" fmla="*/ 2147483647 h 675"/>
                <a:gd name="T26" fmla="*/ 2147483647 w 1036"/>
                <a:gd name="T27" fmla="*/ 2147483647 h 675"/>
                <a:gd name="T28" fmla="*/ 2147483647 w 1036"/>
                <a:gd name="T29" fmla="*/ 2147483647 h 675"/>
                <a:gd name="T30" fmla="*/ 2147483647 w 1036"/>
                <a:gd name="T31" fmla="*/ 2147483647 h 675"/>
                <a:gd name="T32" fmla="*/ 2147483647 w 1036"/>
                <a:gd name="T33" fmla="*/ 2147483647 h 675"/>
                <a:gd name="T34" fmla="*/ 2147483647 w 1036"/>
                <a:gd name="T35" fmla="*/ 2147483647 h 6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036"/>
                <a:gd name="T55" fmla="*/ 0 h 675"/>
                <a:gd name="T56" fmla="*/ 1036 w 1036"/>
                <a:gd name="T57" fmla="*/ 675 h 6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036" h="675">
                  <a:moveTo>
                    <a:pt x="648" y="11"/>
                  </a:moveTo>
                  <a:cubicBezTo>
                    <a:pt x="584" y="19"/>
                    <a:pt x="464" y="33"/>
                    <a:pt x="390" y="53"/>
                  </a:cubicBezTo>
                  <a:cubicBezTo>
                    <a:pt x="316" y="73"/>
                    <a:pt x="246" y="100"/>
                    <a:pt x="206" y="129"/>
                  </a:cubicBezTo>
                  <a:cubicBezTo>
                    <a:pt x="166" y="158"/>
                    <a:pt x="183" y="201"/>
                    <a:pt x="152" y="229"/>
                  </a:cubicBezTo>
                  <a:cubicBezTo>
                    <a:pt x="121" y="257"/>
                    <a:pt x="44" y="259"/>
                    <a:pt x="22" y="297"/>
                  </a:cubicBezTo>
                  <a:cubicBezTo>
                    <a:pt x="0" y="335"/>
                    <a:pt x="0" y="427"/>
                    <a:pt x="18" y="459"/>
                  </a:cubicBezTo>
                  <a:cubicBezTo>
                    <a:pt x="36" y="491"/>
                    <a:pt x="59" y="484"/>
                    <a:pt x="132" y="489"/>
                  </a:cubicBezTo>
                  <a:cubicBezTo>
                    <a:pt x="205" y="494"/>
                    <a:pt x="380" y="478"/>
                    <a:pt x="458" y="489"/>
                  </a:cubicBezTo>
                  <a:cubicBezTo>
                    <a:pt x="536" y="500"/>
                    <a:pt x="549" y="527"/>
                    <a:pt x="598" y="555"/>
                  </a:cubicBezTo>
                  <a:cubicBezTo>
                    <a:pt x="647" y="583"/>
                    <a:pt x="707" y="639"/>
                    <a:pt x="752" y="657"/>
                  </a:cubicBezTo>
                  <a:cubicBezTo>
                    <a:pt x="797" y="675"/>
                    <a:pt x="837" y="670"/>
                    <a:pt x="870" y="661"/>
                  </a:cubicBezTo>
                  <a:cubicBezTo>
                    <a:pt x="903" y="652"/>
                    <a:pt x="932" y="639"/>
                    <a:pt x="952" y="603"/>
                  </a:cubicBezTo>
                  <a:cubicBezTo>
                    <a:pt x="972" y="567"/>
                    <a:pt x="981" y="497"/>
                    <a:pt x="992" y="445"/>
                  </a:cubicBezTo>
                  <a:cubicBezTo>
                    <a:pt x="1003" y="393"/>
                    <a:pt x="1013" y="347"/>
                    <a:pt x="1018" y="291"/>
                  </a:cubicBezTo>
                  <a:cubicBezTo>
                    <a:pt x="1023" y="235"/>
                    <a:pt x="1036" y="153"/>
                    <a:pt x="1022" y="107"/>
                  </a:cubicBezTo>
                  <a:cubicBezTo>
                    <a:pt x="1008" y="61"/>
                    <a:pt x="975" y="34"/>
                    <a:pt x="934" y="17"/>
                  </a:cubicBezTo>
                  <a:cubicBezTo>
                    <a:pt x="893" y="0"/>
                    <a:pt x="824" y="4"/>
                    <a:pt x="776" y="3"/>
                  </a:cubicBezTo>
                  <a:cubicBezTo>
                    <a:pt x="728" y="2"/>
                    <a:pt x="712" y="3"/>
                    <a:pt x="648" y="11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19" name="Group 666">
              <a:extLst>
                <a:ext uri="{FF2B5EF4-FFF2-40B4-BE49-F238E27FC236}">
                  <a16:creationId xmlns:a16="http://schemas.microsoft.com/office/drawing/2014/main" id="{A8654F74-9936-4B18-BA33-F5133BF00B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329977" y="2980450"/>
              <a:ext cx="1458912" cy="933450"/>
              <a:chOff x="2889" y="1631"/>
              <a:chExt cx="980" cy="743"/>
            </a:xfrm>
          </p:grpSpPr>
          <p:sp>
            <p:nvSpPr>
              <p:cNvPr id="22126" name="Rectangle 667">
                <a:extLst>
                  <a:ext uri="{FF2B5EF4-FFF2-40B4-BE49-F238E27FC236}">
                    <a16:creationId xmlns:a16="http://schemas.microsoft.com/office/drawing/2014/main" id="{5FDF2DBC-7397-4929-BC6C-A87CF2ED9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46" y="1841"/>
                <a:ext cx="663" cy="533"/>
              </a:xfrm>
              <a:prstGeom prst="rect">
                <a:avLst/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127" name="AutoShape 668">
                <a:extLst>
                  <a:ext uri="{FF2B5EF4-FFF2-40B4-BE49-F238E27FC236}">
                    <a16:creationId xmlns:a16="http://schemas.microsoft.com/office/drawing/2014/main" id="{130A5A3D-00C9-42F0-A46F-C467F3AEE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9" y="1631"/>
                <a:ext cx="980" cy="253"/>
              </a:xfrm>
              <a:prstGeom prst="triangle">
                <a:avLst>
                  <a:gd name="adj" fmla="val 50000"/>
                </a:avLst>
              </a:prstGeom>
              <a:solidFill>
                <a:srgbClr val="00CC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solidFill>
                    <a:srgbClr val="00CCFF"/>
                  </a:solidFill>
                </a:endParaRPr>
              </a:p>
            </p:txBody>
          </p:sp>
        </p:grpSp>
        <p:sp>
          <p:nvSpPr>
            <p:cNvPr id="21520" name="Freeform 669">
              <a:extLst>
                <a:ext uri="{FF2B5EF4-FFF2-40B4-BE49-F238E27FC236}">
                  <a16:creationId xmlns:a16="http://schemas.microsoft.com/office/drawing/2014/main" id="{2F4B843D-18E1-4E2A-A682-4BC3807945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163" y="4331380"/>
              <a:ext cx="3225800" cy="1665288"/>
            </a:xfrm>
            <a:custGeom>
              <a:avLst/>
              <a:gdLst>
                <a:gd name="T0" fmla="*/ 2147483647 w 2032"/>
                <a:gd name="T1" fmla="*/ 2147483647 h 1049"/>
                <a:gd name="T2" fmla="*/ 2147483647 w 2032"/>
                <a:gd name="T3" fmla="*/ 2147483647 h 1049"/>
                <a:gd name="T4" fmla="*/ 2147483647 w 2032"/>
                <a:gd name="T5" fmla="*/ 2147483647 h 1049"/>
                <a:gd name="T6" fmla="*/ 2147483647 w 2032"/>
                <a:gd name="T7" fmla="*/ 2147483647 h 1049"/>
                <a:gd name="T8" fmla="*/ 2147483647 w 2032"/>
                <a:gd name="T9" fmla="*/ 2147483647 h 1049"/>
                <a:gd name="T10" fmla="*/ 2147483647 w 2032"/>
                <a:gd name="T11" fmla="*/ 2147483647 h 1049"/>
                <a:gd name="T12" fmla="*/ 2147483647 w 2032"/>
                <a:gd name="T13" fmla="*/ 2147483647 h 1049"/>
                <a:gd name="T14" fmla="*/ 2147483647 w 2032"/>
                <a:gd name="T15" fmla="*/ 2147483647 h 1049"/>
                <a:gd name="T16" fmla="*/ 2147483647 w 2032"/>
                <a:gd name="T17" fmla="*/ 2147483647 h 1049"/>
                <a:gd name="T18" fmla="*/ 2147483647 w 2032"/>
                <a:gd name="T19" fmla="*/ 2147483647 h 1049"/>
                <a:gd name="T20" fmla="*/ 2147483647 w 2032"/>
                <a:gd name="T21" fmla="*/ 2147483647 h 1049"/>
                <a:gd name="T22" fmla="*/ 2147483647 w 2032"/>
                <a:gd name="T23" fmla="*/ 2147483647 h 1049"/>
                <a:gd name="T24" fmla="*/ 2147483647 w 2032"/>
                <a:gd name="T25" fmla="*/ 2147483647 h 1049"/>
                <a:gd name="T26" fmla="*/ 2147483647 w 2032"/>
                <a:gd name="T27" fmla="*/ 2147483647 h 1049"/>
                <a:gd name="T28" fmla="*/ 2147483647 w 2032"/>
                <a:gd name="T29" fmla="*/ 2147483647 h 1049"/>
                <a:gd name="T30" fmla="*/ 2147483647 w 2032"/>
                <a:gd name="T31" fmla="*/ 2147483647 h 104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032"/>
                <a:gd name="T49" fmla="*/ 0 h 1049"/>
                <a:gd name="T50" fmla="*/ 2032 w 2032"/>
                <a:gd name="T51" fmla="*/ 1049 h 1049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032" h="1049">
                  <a:moveTo>
                    <a:pt x="1044" y="26"/>
                  </a:moveTo>
                  <a:cubicBezTo>
                    <a:pt x="959" y="45"/>
                    <a:pt x="924" y="118"/>
                    <a:pt x="847" y="125"/>
                  </a:cubicBezTo>
                  <a:cubicBezTo>
                    <a:pt x="770" y="132"/>
                    <a:pt x="697" y="61"/>
                    <a:pt x="580" y="68"/>
                  </a:cubicBezTo>
                  <a:cubicBezTo>
                    <a:pt x="463" y="75"/>
                    <a:pt x="232" y="119"/>
                    <a:pt x="143" y="170"/>
                  </a:cubicBezTo>
                  <a:cubicBezTo>
                    <a:pt x="54" y="221"/>
                    <a:pt x="65" y="289"/>
                    <a:pt x="48" y="374"/>
                  </a:cubicBezTo>
                  <a:cubicBezTo>
                    <a:pt x="31" y="459"/>
                    <a:pt x="0" y="618"/>
                    <a:pt x="41" y="680"/>
                  </a:cubicBezTo>
                  <a:cubicBezTo>
                    <a:pt x="82" y="742"/>
                    <a:pt x="191" y="709"/>
                    <a:pt x="294" y="744"/>
                  </a:cubicBezTo>
                  <a:cubicBezTo>
                    <a:pt x="397" y="779"/>
                    <a:pt x="527" y="849"/>
                    <a:pt x="660" y="893"/>
                  </a:cubicBezTo>
                  <a:cubicBezTo>
                    <a:pt x="793" y="938"/>
                    <a:pt x="944" y="991"/>
                    <a:pt x="1088" y="1014"/>
                  </a:cubicBezTo>
                  <a:cubicBezTo>
                    <a:pt x="1232" y="1036"/>
                    <a:pt x="1401" y="1049"/>
                    <a:pt x="1525" y="1031"/>
                  </a:cubicBezTo>
                  <a:cubicBezTo>
                    <a:pt x="1649" y="1012"/>
                    <a:pt x="1749" y="960"/>
                    <a:pt x="1831" y="907"/>
                  </a:cubicBezTo>
                  <a:cubicBezTo>
                    <a:pt x="1913" y="855"/>
                    <a:pt x="1998" y="824"/>
                    <a:pt x="2015" y="714"/>
                  </a:cubicBezTo>
                  <a:cubicBezTo>
                    <a:pt x="2032" y="604"/>
                    <a:pt x="1990" y="350"/>
                    <a:pt x="1931" y="251"/>
                  </a:cubicBezTo>
                  <a:cubicBezTo>
                    <a:pt x="1872" y="151"/>
                    <a:pt x="1754" y="153"/>
                    <a:pt x="1658" y="114"/>
                  </a:cubicBezTo>
                  <a:cubicBezTo>
                    <a:pt x="1562" y="76"/>
                    <a:pt x="1457" y="30"/>
                    <a:pt x="1355" y="15"/>
                  </a:cubicBezTo>
                  <a:cubicBezTo>
                    <a:pt x="1253" y="0"/>
                    <a:pt x="1129" y="8"/>
                    <a:pt x="1044" y="26"/>
                  </a:cubicBezTo>
                  <a:close/>
                </a:path>
              </a:pathLst>
            </a:custGeom>
            <a:solidFill>
              <a:srgbClr val="00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1" name="Line 670">
              <a:extLst>
                <a:ext uri="{FF2B5EF4-FFF2-40B4-BE49-F238E27FC236}">
                  <a16:creationId xmlns:a16="http://schemas.microsoft.com/office/drawing/2014/main" id="{4DE220B3-0551-43A9-955C-FB0D135E00EE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7845425" y="5162551"/>
              <a:ext cx="523875" cy="13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671">
              <a:extLst>
                <a:ext uri="{FF2B5EF4-FFF2-40B4-BE49-F238E27FC236}">
                  <a16:creationId xmlns:a16="http://schemas.microsoft.com/office/drawing/2014/main" id="{4E60F747-5B97-4B17-8352-5F4D2E791F3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3538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Line 672">
              <a:extLst>
                <a:ext uri="{FF2B5EF4-FFF2-40B4-BE49-F238E27FC236}">
                  <a16:creationId xmlns:a16="http://schemas.microsoft.com/office/drawing/2014/main" id="{9B78799E-586A-4BAA-9286-9B2D676476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8177213" y="5116513"/>
              <a:ext cx="0" cy="1143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4" name="Line 674">
              <a:extLst>
                <a:ext uri="{FF2B5EF4-FFF2-40B4-BE49-F238E27FC236}">
                  <a16:creationId xmlns:a16="http://schemas.microsoft.com/office/drawing/2014/main" id="{46AD6E19-195B-4E38-8762-5DEBC48EE8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00763" y="4776788"/>
              <a:ext cx="217487" cy="1000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5" name="Line 675">
              <a:extLst>
                <a:ext uri="{FF2B5EF4-FFF2-40B4-BE49-F238E27FC236}">
                  <a16:creationId xmlns:a16="http://schemas.microsoft.com/office/drawing/2014/main" id="{B18A3096-2E3A-4836-8F6F-C223F4F0C9F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42000" y="5038725"/>
              <a:ext cx="407988" cy="746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6" name="Line 678">
              <a:extLst>
                <a:ext uri="{FF2B5EF4-FFF2-40B4-BE49-F238E27FC236}">
                  <a16:creationId xmlns:a16="http://schemas.microsoft.com/office/drawing/2014/main" id="{F27B403E-F6D5-48BE-9C2D-9B4923491D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267450" y="5102225"/>
              <a:ext cx="144463" cy="16986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7" name="Line 679">
              <a:extLst>
                <a:ext uri="{FF2B5EF4-FFF2-40B4-BE49-F238E27FC236}">
                  <a16:creationId xmlns:a16="http://schemas.microsoft.com/office/drawing/2014/main" id="{3E91C63A-0D1F-4122-A7CB-3422CBBD9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86538" y="5110163"/>
              <a:ext cx="76200" cy="16351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8" name="Line 680">
              <a:extLst>
                <a:ext uri="{FF2B5EF4-FFF2-40B4-BE49-F238E27FC236}">
                  <a16:creationId xmlns:a16="http://schemas.microsoft.com/office/drawing/2014/main" id="{3120D0F5-011C-41C0-B34B-2876DC9081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3700" y="5056188"/>
              <a:ext cx="503238" cy="26987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29" name="Line 682">
              <a:extLst>
                <a:ext uri="{FF2B5EF4-FFF2-40B4-BE49-F238E27FC236}">
                  <a16:creationId xmlns:a16="http://schemas.microsoft.com/office/drawing/2014/main" id="{F0A8FCF8-4F2B-4073-8D75-E0D253265C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4913" y="3551238"/>
              <a:ext cx="0" cy="10636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0" name="Line 683">
              <a:extLst>
                <a:ext uri="{FF2B5EF4-FFF2-40B4-BE49-F238E27FC236}">
                  <a16:creationId xmlns:a16="http://schemas.microsoft.com/office/drawing/2014/main" id="{49A4D058-D082-4437-97E3-FD81FD242C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1213" y="3736975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1" name="Picture 684" descr="access_point_stylized_small">
              <a:extLst>
                <a:ext uri="{FF2B5EF4-FFF2-40B4-BE49-F238E27FC236}">
                  <a16:creationId xmlns:a16="http://schemas.microsoft.com/office/drawing/2014/main" id="{9C3CCA90-E697-40A9-B841-7AB90003B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0388" y="3548063"/>
              <a:ext cx="369887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2" name="Line 685">
              <a:extLst>
                <a:ext uri="{FF2B5EF4-FFF2-40B4-BE49-F238E27FC236}">
                  <a16:creationId xmlns:a16="http://schemas.microsoft.com/office/drawing/2014/main" id="{2FFD2038-A9A7-4D63-8977-B752401E761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4650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33" name="Line 686">
              <a:extLst>
                <a:ext uri="{FF2B5EF4-FFF2-40B4-BE49-F238E27FC236}">
                  <a16:creationId xmlns:a16="http://schemas.microsoft.com/office/drawing/2014/main" id="{B0A5F3C2-2DAB-4836-88D8-D2DBF29812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894388" y="3733800"/>
              <a:ext cx="168275" cy="317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34" name="Picture 708" descr="access_point_stylized_small">
              <a:extLst>
                <a:ext uri="{FF2B5EF4-FFF2-40B4-BE49-F238E27FC236}">
                  <a16:creationId xmlns:a16="http://schemas.microsoft.com/office/drawing/2014/main" id="{438DD333-9213-43CE-9A54-F3A9F4ECEA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1975" y="3546475"/>
              <a:ext cx="369888" cy="306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35" name="Line 711">
              <a:extLst>
                <a:ext uri="{FF2B5EF4-FFF2-40B4-BE49-F238E27FC236}">
                  <a16:creationId xmlns:a16="http://schemas.microsoft.com/office/drawing/2014/main" id="{253AC1B9-A373-41F1-9895-B97E4FBAA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6350"/>
              <a:ext cx="163512" cy="1206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6" name="Line 712">
              <a:extLst>
                <a:ext uri="{FF2B5EF4-FFF2-40B4-BE49-F238E27FC236}">
                  <a16:creationId xmlns:a16="http://schemas.microsoft.com/office/drawing/2014/main" id="{ED047261-7B50-4431-BC87-D0AC52D38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6975"/>
              <a:ext cx="2794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7" name="Line 713">
              <a:extLst>
                <a:ext uri="{FF2B5EF4-FFF2-40B4-BE49-F238E27FC236}">
                  <a16:creationId xmlns:a16="http://schemas.microsoft.com/office/drawing/2014/main" id="{5371E3AC-D998-4626-91D2-93A5CA88E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22700"/>
              <a:ext cx="134937" cy="1047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8" name="Line 714">
              <a:extLst>
                <a:ext uri="{FF2B5EF4-FFF2-40B4-BE49-F238E27FC236}">
                  <a16:creationId xmlns:a16="http://schemas.microsoft.com/office/drawing/2014/main" id="{3A0645C1-233B-40F7-8DAA-27D0422B925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23063" y="2590800"/>
              <a:ext cx="509587" cy="31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39" name="Line 715">
              <a:extLst>
                <a:ext uri="{FF2B5EF4-FFF2-40B4-BE49-F238E27FC236}">
                  <a16:creationId xmlns:a16="http://schemas.microsoft.com/office/drawing/2014/main" id="{CD59D86A-F310-4FA1-8D79-822E31BCD2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58063" y="4700588"/>
              <a:ext cx="390525" cy="1841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0" name="Line 716">
              <a:extLst>
                <a:ext uri="{FF2B5EF4-FFF2-40B4-BE49-F238E27FC236}">
                  <a16:creationId xmlns:a16="http://schemas.microsoft.com/office/drawing/2014/main" id="{E2EA90B8-18E4-4B03-8310-ED4CB2021A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37350" y="4687888"/>
              <a:ext cx="322263" cy="198437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1" name="Line 717">
              <a:extLst>
                <a:ext uri="{FF2B5EF4-FFF2-40B4-BE49-F238E27FC236}">
                  <a16:creationId xmlns:a16="http://schemas.microsoft.com/office/drawing/2014/main" id="{CB74F3A8-8399-4ECB-817F-84F34F545C0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80213" y="4979988"/>
              <a:ext cx="97155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2" name="Line 718">
              <a:extLst>
                <a:ext uri="{FF2B5EF4-FFF2-40B4-BE49-F238E27FC236}">
                  <a16:creationId xmlns:a16="http://schemas.microsoft.com/office/drawing/2014/main" id="{E5BDDDCC-0770-4800-AAF9-EE0B568553B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5550"/>
              <a:ext cx="123825" cy="87313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3" name="Line 719">
              <a:extLst>
                <a:ext uri="{FF2B5EF4-FFF2-40B4-BE49-F238E27FC236}">
                  <a16:creationId xmlns:a16="http://schemas.microsoft.com/office/drawing/2014/main" id="{824333C8-FE21-448F-B988-3FED101EA4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8588"/>
              <a:ext cx="0" cy="825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4" name="Line 720">
              <a:extLst>
                <a:ext uri="{FF2B5EF4-FFF2-40B4-BE49-F238E27FC236}">
                  <a16:creationId xmlns:a16="http://schemas.microsoft.com/office/drawing/2014/main" id="{A1C5568F-8F0A-435C-88C0-03EF05B132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5400"/>
              <a:ext cx="263525" cy="2889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5" name="Line 721">
              <a:extLst>
                <a:ext uri="{FF2B5EF4-FFF2-40B4-BE49-F238E27FC236}">
                  <a16:creationId xmlns:a16="http://schemas.microsoft.com/office/drawing/2014/main" id="{289DA362-D87F-473F-98C9-6EDE201C24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3813"/>
              <a:ext cx="0" cy="19685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6" name="Line 722">
              <a:extLst>
                <a:ext uri="{FF2B5EF4-FFF2-40B4-BE49-F238E27FC236}">
                  <a16:creationId xmlns:a16="http://schemas.microsoft.com/office/drawing/2014/main" id="{44E696E9-23AE-46F7-849D-F7E055AD52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70200"/>
              <a:ext cx="188912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7" name="Line 723">
              <a:extLst>
                <a:ext uri="{FF2B5EF4-FFF2-40B4-BE49-F238E27FC236}">
                  <a16:creationId xmlns:a16="http://schemas.microsoft.com/office/drawing/2014/main" id="{DD505CCC-82E8-4D96-A721-D708CCCC18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60675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8" name="Line 724">
              <a:extLst>
                <a:ext uri="{FF2B5EF4-FFF2-40B4-BE49-F238E27FC236}">
                  <a16:creationId xmlns:a16="http://schemas.microsoft.com/office/drawing/2014/main" id="{0C4D8381-F2FF-410B-98BA-F3444C7F13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6875"/>
              <a:ext cx="98425" cy="704850"/>
            </a:xfrm>
            <a:prstGeom prst="line">
              <a:avLst/>
            </a:prstGeom>
            <a:noFill/>
            <a:ln w="9525">
              <a:solidFill>
                <a:srgbClr val="96969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49" name="Line 725">
              <a:extLst>
                <a:ext uri="{FF2B5EF4-FFF2-40B4-BE49-F238E27FC236}">
                  <a16:creationId xmlns:a16="http://schemas.microsoft.com/office/drawing/2014/main" id="{DB199C3F-E9DA-487B-8C0A-7A08E040FD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6875"/>
              <a:ext cx="111125" cy="72707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0" name="Line 726">
              <a:extLst>
                <a:ext uri="{FF2B5EF4-FFF2-40B4-BE49-F238E27FC236}">
                  <a16:creationId xmlns:a16="http://schemas.microsoft.com/office/drawing/2014/main" id="{A09568E3-EA33-4B90-8C05-F68DAA7408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8288"/>
              <a:ext cx="227012" cy="436562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1" name="Line 727">
              <a:extLst>
                <a:ext uri="{FF2B5EF4-FFF2-40B4-BE49-F238E27FC236}">
                  <a16:creationId xmlns:a16="http://schemas.microsoft.com/office/drawing/2014/main" id="{35FEC883-D3A8-4F60-AD21-62511E8B7B1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9088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2" name="Line 728">
              <a:extLst>
                <a:ext uri="{FF2B5EF4-FFF2-40B4-BE49-F238E27FC236}">
                  <a16:creationId xmlns:a16="http://schemas.microsoft.com/office/drawing/2014/main" id="{39E7C6A6-2E5E-4E7C-A977-A7A3F4397C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89675" y="2406650"/>
              <a:ext cx="152400" cy="9525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3" name="Oval 407">
              <a:extLst>
                <a:ext uri="{FF2B5EF4-FFF2-40B4-BE49-F238E27FC236}">
                  <a16:creationId xmlns:a16="http://schemas.microsoft.com/office/drawing/2014/main" id="{A7A0F170-E41C-4AC4-8A78-05250D679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65400"/>
              <a:ext cx="387350" cy="95250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4" name="Rectangle 410">
              <a:extLst>
                <a:ext uri="{FF2B5EF4-FFF2-40B4-BE49-F238E27FC236}">
                  <a16:creationId xmlns:a16="http://schemas.microsoft.com/office/drawing/2014/main" id="{FD0C4BA3-9E5B-4AE5-9C57-07FDE836CF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4763" y="2555875"/>
              <a:ext cx="388937" cy="58738"/>
            </a:xfrm>
            <a:prstGeom prst="rect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1555" name="Oval 411">
              <a:extLst>
                <a:ext uri="{FF2B5EF4-FFF2-40B4-BE49-F238E27FC236}">
                  <a16:creationId xmlns:a16="http://schemas.microsoft.com/office/drawing/2014/main" id="{54099C7C-24E0-4228-9E7E-8EC9F1B97C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175" y="2490788"/>
              <a:ext cx="387350" cy="111125"/>
            </a:xfrm>
            <a:prstGeom prst="ellipse">
              <a:avLst/>
            </a:prstGeom>
            <a:gradFill rotWithShape="1">
              <a:gsLst>
                <a:gs pos="0">
                  <a:schemeClr val="folHlink"/>
                </a:gs>
                <a:gs pos="100000">
                  <a:srgbClr val="EAEAEA"/>
                </a:gs>
              </a:gsLst>
              <a:lin ang="0" scaled="1"/>
            </a:gra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1556" name="Group 732">
              <a:extLst>
                <a:ext uri="{FF2B5EF4-FFF2-40B4-BE49-F238E27FC236}">
                  <a16:creationId xmlns:a16="http://schemas.microsoft.com/office/drawing/2014/main" id="{D367DA43-6D4E-4BB1-AA77-D3072754DB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30963" y="2519363"/>
              <a:ext cx="219075" cy="52387"/>
              <a:chOff x="2468" y="1332"/>
              <a:chExt cx="310" cy="60"/>
            </a:xfrm>
          </p:grpSpPr>
          <p:sp>
            <p:nvSpPr>
              <p:cNvPr id="22124" name="Freeform 733">
                <a:extLst>
                  <a:ext uri="{FF2B5EF4-FFF2-40B4-BE49-F238E27FC236}">
                    <a16:creationId xmlns:a16="http://schemas.microsoft.com/office/drawing/2014/main" id="{1831A509-9372-463C-A521-81755A7BD7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5" name="Freeform 734">
                <a:extLst>
                  <a:ext uri="{FF2B5EF4-FFF2-40B4-BE49-F238E27FC236}">
                    <a16:creationId xmlns:a16="http://schemas.microsoft.com/office/drawing/2014/main" id="{5F1D9C42-5107-4418-BF57-0DF7F8C7ED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12700" cmpd="sng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57" name="Line 735">
              <a:extLst>
                <a:ext uri="{FF2B5EF4-FFF2-40B4-BE49-F238E27FC236}">
                  <a16:creationId xmlns:a16="http://schemas.microsoft.com/office/drawing/2014/main" id="{1E38B37F-8730-4824-B36C-DE3216B99C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54763" y="2543175"/>
              <a:ext cx="0" cy="746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58" name="Line 736">
              <a:extLst>
                <a:ext uri="{FF2B5EF4-FFF2-40B4-BE49-F238E27FC236}">
                  <a16:creationId xmlns:a16="http://schemas.microsoft.com/office/drawing/2014/main" id="{62AC959D-B78B-4D39-8EF6-71E9B50CFD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740525" y="2546350"/>
              <a:ext cx="0" cy="73025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59" name="Group 737">
              <a:extLst>
                <a:ext uri="{FF2B5EF4-FFF2-40B4-BE49-F238E27FC236}">
                  <a16:creationId xmlns:a16="http://schemas.microsoft.com/office/drawing/2014/main" id="{4A0E0B50-F330-429D-B269-7C621727833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2488" y="2493963"/>
              <a:ext cx="390525" cy="174625"/>
              <a:chOff x="4334" y="1470"/>
              <a:chExt cx="246" cy="107"/>
            </a:xfrm>
          </p:grpSpPr>
          <p:sp>
            <p:nvSpPr>
              <p:cNvPr id="22116" name="Oval 407">
                <a:extLst>
                  <a:ext uri="{FF2B5EF4-FFF2-40B4-BE49-F238E27FC236}">
                    <a16:creationId xmlns:a16="http://schemas.microsoft.com/office/drawing/2014/main" id="{21C2B4CB-FEEF-435F-8C23-5833BD54D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7" name="Rectangle 410">
                <a:extLst>
                  <a:ext uri="{FF2B5EF4-FFF2-40B4-BE49-F238E27FC236}">
                    <a16:creationId xmlns:a16="http://schemas.microsoft.com/office/drawing/2014/main" id="{961DD40E-7200-4D55-A685-D181BC258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8" name="Oval 411">
                <a:extLst>
                  <a:ext uri="{FF2B5EF4-FFF2-40B4-BE49-F238E27FC236}">
                    <a16:creationId xmlns:a16="http://schemas.microsoft.com/office/drawing/2014/main" id="{4CDA28E6-75C5-4955-951D-29BA353D3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9" name="Group 741">
                <a:extLst>
                  <a:ext uri="{FF2B5EF4-FFF2-40B4-BE49-F238E27FC236}">
                    <a16:creationId xmlns:a16="http://schemas.microsoft.com/office/drawing/2014/main" id="{E721B509-B9A5-48F9-AC09-CB41140E45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22" name="Freeform 742">
                  <a:extLst>
                    <a:ext uri="{FF2B5EF4-FFF2-40B4-BE49-F238E27FC236}">
                      <a16:creationId xmlns:a16="http://schemas.microsoft.com/office/drawing/2014/main" id="{2570A3F3-5B9F-4DAE-BB46-265D2504C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23" name="Freeform 743">
                  <a:extLst>
                    <a:ext uri="{FF2B5EF4-FFF2-40B4-BE49-F238E27FC236}">
                      <a16:creationId xmlns:a16="http://schemas.microsoft.com/office/drawing/2014/main" id="{636F64E2-713D-4A9D-8F0B-A60EFFAEDB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20" name="Line 744">
                <a:extLst>
                  <a:ext uri="{FF2B5EF4-FFF2-40B4-BE49-F238E27FC236}">
                    <a16:creationId xmlns:a16="http://schemas.microsoft.com/office/drawing/2014/main" id="{916DC6DA-3580-48C4-A5C9-4372BD67590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21" name="Line 745">
                <a:extLst>
                  <a:ext uri="{FF2B5EF4-FFF2-40B4-BE49-F238E27FC236}">
                    <a16:creationId xmlns:a16="http://schemas.microsoft.com/office/drawing/2014/main" id="{B22F345C-8A94-4657-B1BF-7357809A0A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0" name="Group 746">
              <a:extLst>
                <a:ext uri="{FF2B5EF4-FFF2-40B4-BE49-F238E27FC236}">
                  <a16:creationId xmlns:a16="http://schemas.microsoft.com/office/drawing/2014/main" id="{D23F6C5E-A92A-4D36-8C66-D549D49FA8C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3600" y="2757488"/>
              <a:ext cx="390525" cy="174625"/>
              <a:chOff x="4334" y="1470"/>
              <a:chExt cx="246" cy="107"/>
            </a:xfrm>
          </p:grpSpPr>
          <p:sp>
            <p:nvSpPr>
              <p:cNvPr id="22108" name="Oval 407">
                <a:extLst>
                  <a:ext uri="{FF2B5EF4-FFF2-40B4-BE49-F238E27FC236}">
                    <a16:creationId xmlns:a16="http://schemas.microsoft.com/office/drawing/2014/main" id="{755577A2-4312-43F6-AFE4-51A3305ACB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9" name="Rectangle 410">
                <a:extLst>
                  <a:ext uri="{FF2B5EF4-FFF2-40B4-BE49-F238E27FC236}">
                    <a16:creationId xmlns:a16="http://schemas.microsoft.com/office/drawing/2014/main" id="{C2A2978E-94E2-4FB0-9A03-7FF78FAB1D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10" name="Oval 411">
                <a:extLst>
                  <a:ext uri="{FF2B5EF4-FFF2-40B4-BE49-F238E27FC236}">
                    <a16:creationId xmlns:a16="http://schemas.microsoft.com/office/drawing/2014/main" id="{97AAA418-C4E0-4EA4-A749-346BC7295C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11" name="Group 750">
                <a:extLst>
                  <a:ext uri="{FF2B5EF4-FFF2-40B4-BE49-F238E27FC236}">
                    <a16:creationId xmlns:a16="http://schemas.microsoft.com/office/drawing/2014/main" id="{CEC5112B-349C-4B0A-8E9F-0423FC8EA99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14" name="Freeform 751">
                  <a:extLst>
                    <a:ext uri="{FF2B5EF4-FFF2-40B4-BE49-F238E27FC236}">
                      <a16:creationId xmlns:a16="http://schemas.microsoft.com/office/drawing/2014/main" id="{66D501C4-A8A4-4E68-BB34-9A89B1781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15" name="Freeform 752">
                  <a:extLst>
                    <a:ext uri="{FF2B5EF4-FFF2-40B4-BE49-F238E27FC236}">
                      <a16:creationId xmlns:a16="http://schemas.microsoft.com/office/drawing/2014/main" id="{A5CE4F70-5961-4240-B25C-B93065F8C8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12" name="Line 753">
                <a:extLst>
                  <a:ext uri="{FF2B5EF4-FFF2-40B4-BE49-F238E27FC236}">
                    <a16:creationId xmlns:a16="http://schemas.microsoft.com/office/drawing/2014/main" id="{8DC8DAE7-B9F6-4094-9595-99F38C22F2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13" name="Line 754">
                <a:extLst>
                  <a:ext uri="{FF2B5EF4-FFF2-40B4-BE49-F238E27FC236}">
                    <a16:creationId xmlns:a16="http://schemas.microsoft.com/office/drawing/2014/main" id="{14107366-3CF6-468A-A58C-28B36C9977D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1" name="Group 764">
              <a:extLst>
                <a:ext uri="{FF2B5EF4-FFF2-40B4-BE49-F238E27FC236}">
                  <a16:creationId xmlns:a16="http://schemas.microsoft.com/office/drawing/2014/main" id="{84367A27-F29D-4B42-8C06-32E8A2AC8E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3950"/>
              <a:ext cx="390525" cy="174625"/>
              <a:chOff x="4334" y="1470"/>
              <a:chExt cx="246" cy="107"/>
            </a:xfrm>
          </p:grpSpPr>
          <p:sp>
            <p:nvSpPr>
              <p:cNvPr id="22100" name="Oval 407">
                <a:extLst>
                  <a:ext uri="{FF2B5EF4-FFF2-40B4-BE49-F238E27FC236}">
                    <a16:creationId xmlns:a16="http://schemas.microsoft.com/office/drawing/2014/main" id="{D29571D7-EC55-4946-B698-D7BC1F7A5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1" name="Rectangle 410">
                <a:extLst>
                  <a:ext uri="{FF2B5EF4-FFF2-40B4-BE49-F238E27FC236}">
                    <a16:creationId xmlns:a16="http://schemas.microsoft.com/office/drawing/2014/main" id="{B0FEAF97-C83B-4B33-8719-6232B7A253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102" name="Oval 411">
                <a:extLst>
                  <a:ext uri="{FF2B5EF4-FFF2-40B4-BE49-F238E27FC236}">
                    <a16:creationId xmlns:a16="http://schemas.microsoft.com/office/drawing/2014/main" id="{920D7F1B-0311-43C6-A455-9AB23A01F7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103" name="Group 768">
                <a:extLst>
                  <a:ext uri="{FF2B5EF4-FFF2-40B4-BE49-F238E27FC236}">
                    <a16:creationId xmlns:a16="http://schemas.microsoft.com/office/drawing/2014/main" id="{8C0D3F0C-5E63-4E56-8073-1F256E632A6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106" name="Freeform 769">
                  <a:extLst>
                    <a:ext uri="{FF2B5EF4-FFF2-40B4-BE49-F238E27FC236}">
                      <a16:creationId xmlns:a16="http://schemas.microsoft.com/office/drawing/2014/main" id="{D518DAAC-F513-4842-B974-DD207B8DA4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107" name="Freeform 770">
                  <a:extLst>
                    <a:ext uri="{FF2B5EF4-FFF2-40B4-BE49-F238E27FC236}">
                      <a16:creationId xmlns:a16="http://schemas.microsoft.com/office/drawing/2014/main" id="{6488427E-0096-43BE-A473-DF25A33142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104" name="Line 771">
                <a:extLst>
                  <a:ext uri="{FF2B5EF4-FFF2-40B4-BE49-F238E27FC236}">
                    <a16:creationId xmlns:a16="http://schemas.microsoft.com/office/drawing/2014/main" id="{5B84FE0D-21E7-450A-B550-A29B708FCA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105" name="Line 772">
                <a:extLst>
                  <a:ext uri="{FF2B5EF4-FFF2-40B4-BE49-F238E27FC236}">
                    <a16:creationId xmlns:a16="http://schemas.microsoft.com/office/drawing/2014/main" id="{73E0FD5C-BC3D-4A58-BD0E-CDEBEEE0CF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6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62" name="Line 782">
              <a:extLst>
                <a:ext uri="{FF2B5EF4-FFF2-40B4-BE49-F238E27FC236}">
                  <a16:creationId xmlns:a16="http://schemas.microsoft.com/office/drawing/2014/main" id="{E17184AD-4EC1-45E3-8A8D-72580F7C0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27788" y="3743325"/>
              <a:ext cx="6794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63" name="Group 801">
              <a:extLst>
                <a:ext uri="{FF2B5EF4-FFF2-40B4-BE49-F238E27FC236}">
                  <a16:creationId xmlns:a16="http://schemas.microsoft.com/office/drawing/2014/main" id="{29E33856-0EDD-4147-9602-7D8CF282508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91425" y="4806950"/>
              <a:ext cx="622300" cy="244475"/>
              <a:chOff x="4334" y="1470"/>
              <a:chExt cx="246" cy="107"/>
            </a:xfrm>
          </p:grpSpPr>
          <p:sp>
            <p:nvSpPr>
              <p:cNvPr id="22092" name="Oval 407">
                <a:extLst>
                  <a:ext uri="{FF2B5EF4-FFF2-40B4-BE49-F238E27FC236}">
                    <a16:creationId xmlns:a16="http://schemas.microsoft.com/office/drawing/2014/main" id="{F074FED7-A010-4B17-AB04-E0F8E2EE56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3" name="Rectangle 410">
                <a:extLst>
                  <a:ext uri="{FF2B5EF4-FFF2-40B4-BE49-F238E27FC236}">
                    <a16:creationId xmlns:a16="http://schemas.microsoft.com/office/drawing/2014/main" id="{28675236-64A2-442F-BC58-DD719EF18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94" name="Oval 411">
                <a:extLst>
                  <a:ext uri="{FF2B5EF4-FFF2-40B4-BE49-F238E27FC236}">
                    <a16:creationId xmlns:a16="http://schemas.microsoft.com/office/drawing/2014/main" id="{F0200741-A52A-41DB-80F0-E727D867A8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95" name="Group 805">
                <a:extLst>
                  <a:ext uri="{FF2B5EF4-FFF2-40B4-BE49-F238E27FC236}">
                    <a16:creationId xmlns:a16="http://schemas.microsoft.com/office/drawing/2014/main" id="{32CFA6E5-4A18-4C32-B586-4C5C8B188FB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8" name="Freeform 806">
                  <a:extLst>
                    <a:ext uri="{FF2B5EF4-FFF2-40B4-BE49-F238E27FC236}">
                      <a16:creationId xmlns:a16="http://schemas.microsoft.com/office/drawing/2014/main" id="{9DD135F9-8403-48F3-B837-44807C1883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9" name="Freeform 807">
                  <a:extLst>
                    <a:ext uri="{FF2B5EF4-FFF2-40B4-BE49-F238E27FC236}">
                      <a16:creationId xmlns:a16="http://schemas.microsoft.com/office/drawing/2014/main" id="{EF719AA5-83E4-4573-9D24-37A63C9A2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96" name="Line 808">
                <a:extLst>
                  <a:ext uri="{FF2B5EF4-FFF2-40B4-BE49-F238E27FC236}">
                    <a16:creationId xmlns:a16="http://schemas.microsoft.com/office/drawing/2014/main" id="{78316D25-5DFF-49FC-AEC9-7B51618C62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97" name="Line 809">
                <a:extLst>
                  <a:ext uri="{FF2B5EF4-FFF2-40B4-BE49-F238E27FC236}">
                    <a16:creationId xmlns:a16="http://schemas.microsoft.com/office/drawing/2014/main" id="{B4113BB0-0F7B-4C51-90C0-4386DEE166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4" name="Group 810">
              <a:extLst>
                <a:ext uri="{FF2B5EF4-FFF2-40B4-BE49-F238E27FC236}">
                  <a16:creationId xmlns:a16="http://schemas.microsoft.com/office/drawing/2014/main" id="{9C1F513D-D055-43B7-B928-932E723DB05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5950" y="4508500"/>
              <a:ext cx="622300" cy="244475"/>
              <a:chOff x="4334" y="1470"/>
              <a:chExt cx="246" cy="107"/>
            </a:xfrm>
          </p:grpSpPr>
          <p:sp>
            <p:nvSpPr>
              <p:cNvPr id="22084" name="Oval 407">
                <a:extLst>
                  <a:ext uri="{FF2B5EF4-FFF2-40B4-BE49-F238E27FC236}">
                    <a16:creationId xmlns:a16="http://schemas.microsoft.com/office/drawing/2014/main" id="{E8C1A4F5-D0D8-419E-BE9F-AFC063102D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5" name="Rectangle 410">
                <a:extLst>
                  <a:ext uri="{FF2B5EF4-FFF2-40B4-BE49-F238E27FC236}">
                    <a16:creationId xmlns:a16="http://schemas.microsoft.com/office/drawing/2014/main" id="{4002B65C-4E7D-41A0-BEDB-D6A27ED0E7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86" name="Oval 411">
                <a:extLst>
                  <a:ext uri="{FF2B5EF4-FFF2-40B4-BE49-F238E27FC236}">
                    <a16:creationId xmlns:a16="http://schemas.microsoft.com/office/drawing/2014/main" id="{AD853583-2924-465F-9BFA-F875FB0BA6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87" name="Group 814">
                <a:extLst>
                  <a:ext uri="{FF2B5EF4-FFF2-40B4-BE49-F238E27FC236}">
                    <a16:creationId xmlns:a16="http://schemas.microsoft.com/office/drawing/2014/main" id="{84A8697F-E0F6-4737-AA32-8D6C628B7E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90" name="Freeform 815">
                  <a:extLst>
                    <a:ext uri="{FF2B5EF4-FFF2-40B4-BE49-F238E27FC236}">
                      <a16:creationId xmlns:a16="http://schemas.microsoft.com/office/drawing/2014/main" id="{D2342A65-D9F6-4B82-82E7-EAFD4BA19C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91" name="Freeform 816">
                  <a:extLst>
                    <a:ext uri="{FF2B5EF4-FFF2-40B4-BE49-F238E27FC236}">
                      <a16:creationId xmlns:a16="http://schemas.microsoft.com/office/drawing/2014/main" id="{44027DB3-9EAB-46C3-9D00-5A978C3859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8" name="Line 817">
                <a:extLst>
                  <a:ext uri="{FF2B5EF4-FFF2-40B4-BE49-F238E27FC236}">
                    <a16:creationId xmlns:a16="http://schemas.microsoft.com/office/drawing/2014/main" id="{645948D7-C192-405C-9C29-F4CC5BC116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9" name="Line 818">
                <a:extLst>
                  <a:ext uri="{FF2B5EF4-FFF2-40B4-BE49-F238E27FC236}">
                    <a16:creationId xmlns:a16="http://schemas.microsoft.com/office/drawing/2014/main" id="{A981C6BF-E056-4B93-A4C8-973C14FED0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5" name="Group 819">
              <a:extLst>
                <a:ext uri="{FF2B5EF4-FFF2-40B4-BE49-F238E27FC236}">
                  <a16:creationId xmlns:a16="http://schemas.microsoft.com/office/drawing/2014/main" id="{D0934CD6-F28B-41A9-9C2A-ACB172E269C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2050" y="4851400"/>
              <a:ext cx="622300" cy="244475"/>
              <a:chOff x="4334" y="1470"/>
              <a:chExt cx="246" cy="107"/>
            </a:xfrm>
          </p:grpSpPr>
          <p:sp>
            <p:nvSpPr>
              <p:cNvPr id="22076" name="Oval 407">
                <a:extLst>
                  <a:ext uri="{FF2B5EF4-FFF2-40B4-BE49-F238E27FC236}">
                    <a16:creationId xmlns:a16="http://schemas.microsoft.com/office/drawing/2014/main" id="{46E5B5F0-0A91-4C71-8E43-B96D0A7CA1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7" name="Rectangle 410">
                <a:extLst>
                  <a:ext uri="{FF2B5EF4-FFF2-40B4-BE49-F238E27FC236}">
                    <a16:creationId xmlns:a16="http://schemas.microsoft.com/office/drawing/2014/main" id="{FCC40BCD-BAD2-4004-8C59-F7C80C8AA6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8" name="Oval 411">
                <a:extLst>
                  <a:ext uri="{FF2B5EF4-FFF2-40B4-BE49-F238E27FC236}">
                    <a16:creationId xmlns:a16="http://schemas.microsoft.com/office/drawing/2014/main" id="{C1C7BB44-623E-43C0-B961-ADFED9ACF0F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9" name="Group 823">
                <a:extLst>
                  <a:ext uri="{FF2B5EF4-FFF2-40B4-BE49-F238E27FC236}">
                    <a16:creationId xmlns:a16="http://schemas.microsoft.com/office/drawing/2014/main" id="{1C0B2560-E6B8-4675-97F4-9D5EE862E1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82" name="Freeform 824">
                  <a:extLst>
                    <a:ext uri="{FF2B5EF4-FFF2-40B4-BE49-F238E27FC236}">
                      <a16:creationId xmlns:a16="http://schemas.microsoft.com/office/drawing/2014/main" id="{48E9CCC0-D4DA-4EB6-B9E9-193BBFAE36A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83" name="Freeform 825">
                  <a:extLst>
                    <a:ext uri="{FF2B5EF4-FFF2-40B4-BE49-F238E27FC236}">
                      <a16:creationId xmlns:a16="http://schemas.microsoft.com/office/drawing/2014/main" id="{C4D1E66D-8DDB-4ACD-B0DB-8A6BB24084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80" name="Line 826">
                <a:extLst>
                  <a:ext uri="{FF2B5EF4-FFF2-40B4-BE49-F238E27FC236}">
                    <a16:creationId xmlns:a16="http://schemas.microsoft.com/office/drawing/2014/main" id="{DA5E07CE-44CE-4566-99D1-782AA1E574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81" name="Line 827">
                <a:extLst>
                  <a:ext uri="{FF2B5EF4-FFF2-40B4-BE49-F238E27FC236}">
                    <a16:creationId xmlns:a16="http://schemas.microsoft.com/office/drawing/2014/main" id="{D84D21A4-5443-4F28-8400-4F988799FB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7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6" name="Group 828">
              <a:extLst>
                <a:ext uri="{FF2B5EF4-FFF2-40B4-BE49-F238E27FC236}">
                  <a16:creationId xmlns:a16="http://schemas.microsoft.com/office/drawing/2014/main" id="{3B11B679-C13C-40E1-84BC-3B3A9EBAF0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4900"/>
              <a:ext cx="390525" cy="171450"/>
              <a:chOff x="4334" y="1470"/>
              <a:chExt cx="246" cy="107"/>
            </a:xfrm>
          </p:grpSpPr>
          <p:sp>
            <p:nvSpPr>
              <p:cNvPr id="22068" name="Oval 407">
                <a:extLst>
                  <a:ext uri="{FF2B5EF4-FFF2-40B4-BE49-F238E27FC236}">
                    <a16:creationId xmlns:a16="http://schemas.microsoft.com/office/drawing/2014/main" id="{E1741F37-67D4-4B8E-BED7-03A508DC9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7"/>
                <a:ext cx="244" cy="6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69" name="Rectangle 410">
                <a:extLst>
                  <a:ext uri="{FF2B5EF4-FFF2-40B4-BE49-F238E27FC236}">
                    <a16:creationId xmlns:a16="http://schemas.microsoft.com/office/drawing/2014/main" id="{5A3DDDB9-6929-44D4-8BCF-F40DCB872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5" y="1511"/>
                <a:ext cx="245" cy="37"/>
              </a:xfrm>
              <a:prstGeom prst="rect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2070" name="Oval 411">
                <a:extLst>
                  <a:ext uri="{FF2B5EF4-FFF2-40B4-BE49-F238E27FC236}">
                    <a16:creationId xmlns:a16="http://schemas.microsoft.com/office/drawing/2014/main" id="{D92AAB34-14B8-4D22-8536-2D3D44FFE8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34" y="1470"/>
                <a:ext cx="244" cy="70"/>
              </a:xfrm>
              <a:prstGeom prst="ellipse">
                <a:avLst/>
              </a:prstGeom>
              <a:gradFill rotWithShape="1">
                <a:gsLst>
                  <a:gs pos="0">
                    <a:schemeClr val="folHlink"/>
                  </a:gs>
                  <a:gs pos="100000">
                    <a:srgbClr val="EAEAEA"/>
                  </a:gs>
                </a:gsLst>
                <a:lin ang="0" scaled="1"/>
              </a:gradFill>
              <a:ln w="9525">
                <a:solidFill>
                  <a:schemeClr val="bg2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2071" name="Group 832">
                <a:extLst>
                  <a:ext uri="{FF2B5EF4-FFF2-40B4-BE49-F238E27FC236}">
                    <a16:creationId xmlns:a16="http://schemas.microsoft.com/office/drawing/2014/main" id="{7611CA0F-88C9-412C-A94F-AE64306464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383" y="1488"/>
                <a:ext cx="138" cy="33"/>
                <a:chOff x="2468" y="1332"/>
                <a:chExt cx="310" cy="60"/>
              </a:xfrm>
            </p:grpSpPr>
            <p:sp>
              <p:nvSpPr>
                <p:cNvPr id="22074" name="Freeform 833">
                  <a:extLst>
                    <a:ext uri="{FF2B5EF4-FFF2-40B4-BE49-F238E27FC236}">
                      <a16:creationId xmlns:a16="http://schemas.microsoft.com/office/drawing/2014/main" id="{68FA6B79-E397-4508-B06B-95CD366CCF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075" name="Freeform 834">
                  <a:extLst>
                    <a:ext uri="{FF2B5EF4-FFF2-40B4-BE49-F238E27FC236}">
                      <a16:creationId xmlns:a16="http://schemas.microsoft.com/office/drawing/2014/main" id="{C6C54F97-7C8E-4677-B820-AE4432C4E9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gradFill rotWithShape="1">
                  <a:gsLst>
                    <a:gs pos="0">
                      <a:schemeClr val="folHlink"/>
                    </a:gs>
                    <a:gs pos="100000">
                      <a:srgbClr val="EAEAEA"/>
                    </a:gs>
                  </a:gsLst>
                  <a:lin ang="0" scaled="1"/>
                </a:gradFill>
                <a:ln w="12700" cmpd="sng">
                  <a:solidFill>
                    <a:schemeClr val="bg2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2072" name="Line 835">
                <a:extLst>
                  <a:ext uri="{FF2B5EF4-FFF2-40B4-BE49-F238E27FC236}">
                    <a16:creationId xmlns:a16="http://schemas.microsoft.com/office/drawing/2014/main" id="{A58AED9F-99F7-4929-AEB7-8CE7B5C67EB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35" y="1503"/>
                <a:ext cx="0" cy="50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73" name="Line 836">
                <a:extLst>
                  <a:ext uri="{FF2B5EF4-FFF2-40B4-BE49-F238E27FC236}">
                    <a16:creationId xmlns:a16="http://schemas.microsoft.com/office/drawing/2014/main" id="{E049B7A1-36EA-481A-91F1-FD82DCC340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8" y="1505"/>
                <a:ext cx="0" cy="49"/>
              </a:xfrm>
              <a:prstGeom prst="line">
                <a:avLst/>
              </a:prstGeom>
              <a:noFill/>
              <a:ln w="9525">
                <a:solidFill>
                  <a:schemeClr val="bg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567" name="Group 846">
              <a:extLst>
                <a:ext uri="{FF2B5EF4-FFF2-40B4-BE49-F238E27FC236}">
                  <a16:creationId xmlns:a16="http://schemas.microsoft.com/office/drawing/2014/main" id="{503EEBF0-0020-4161-8BC9-6200860CA26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138863" y="1989138"/>
              <a:ext cx="282575" cy="477837"/>
              <a:chOff x="3748" y="1253"/>
              <a:chExt cx="178" cy="301"/>
            </a:xfrm>
          </p:grpSpPr>
          <p:sp>
            <p:nvSpPr>
              <p:cNvPr id="22052" name="Line 270">
                <a:extLst>
                  <a:ext uri="{FF2B5EF4-FFF2-40B4-BE49-F238E27FC236}">
                    <a16:creationId xmlns:a16="http://schemas.microsoft.com/office/drawing/2014/main" id="{591B2D62-6121-4D57-88B9-F823B789F4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748" y="1276"/>
                <a:ext cx="89" cy="25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3" name="Line 271">
                <a:extLst>
                  <a:ext uri="{FF2B5EF4-FFF2-40B4-BE49-F238E27FC236}">
                    <a16:creationId xmlns:a16="http://schemas.microsoft.com/office/drawing/2014/main" id="{453FDCC0-4F26-49BD-B356-7D72C17C92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76"/>
                <a:ext cx="89" cy="25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4" name="Line 272">
                <a:extLst>
                  <a:ext uri="{FF2B5EF4-FFF2-40B4-BE49-F238E27FC236}">
                    <a16:creationId xmlns:a16="http://schemas.microsoft.com/office/drawing/2014/main" id="{CF019F8B-F3CE-4971-9EA9-B6B1FC4E97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8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5" name="Line 273">
                <a:extLst>
                  <a:ext uri="{FF2B5EF4-FFF2-40B4-BE49-F238E27FC236}">
                    <a16:creationId xmlns:a16="http://schemas.microsoft.com/office/drawing/2014/main" id="{6256F677-EAF8-4E62-BFF8-ADDF6EA9B6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837" y="1527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6" name="Line 274">
                <a:extLst>
                  <a:ext uri="{FF2B5EF4-FFF2-40B4-BE49-F238E27FC236}">
                    <a16:creationId xmlns:a16="http://schemas.microsoft.com/office/drawing/2014/main" id="{FB3D87C0-2EFE-4F2F-8895-5FD1CBC78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37" y="1282"/>
                <a:ext cx="0" cy="272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7" name="Line 275">
                <a:extLst>
                  <a:ext uri="{FF2B5EF4-FFF2-40B4-BE49-F238E27FC236}">
                    <a16:creationId xmlns:a16="http://schemas.microsoft.com/office/drawing/2014/main" id="{74571D08-5AC0-40EA-B4A4-BFB9C415BE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748" y="1501"/>
                <a:ext cx="89" cy="2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8" name="Line 276">
                <a:extLst>
                  <a:ext uri="{FF2B5EF4-FFF2-40B4-BE49-F238E27FC236}">
                    <a16:creationId xmlns:a16="http://schemas.microsoft.com/office/drawing/2014/main" id="{49B3FC29-5209-4B92-B552-76734F4EC9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3837" y="1501"/>
                <a:ext cx="89" cy="26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59" name="Line 277">
                <a:extLst>
                  <a:ext uri="{FF2B5EF4-FFF2-40B4-BE49-F238E27FC236}">
                    <a16:creationId xmlns:a16="http://schemas.microsoft.com/office/drawing/2014/main" id="{BA6E007F-87EB-4527-BBF9-0BA410BECA6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86" y="1418"/>
                <a:ext cx="51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0" name="Line 278">
                <a:extLst>
                  <a:ext uri="{FF2B5EF4-FFF2-40B4-BE49-F238E27FC236}">
                    <a16:creationId xmlns:a16="http://schemas.microsoft.com/office/drawing/2014/main" id="{A5DE8AB8-B806-4E9D-B162-31B2746A3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18"/>
                <a:ext cx="54" cy="21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1" name="Line 279">
                <a:extLst>
                  <a:ext uri="{FF2B5EF4-FFF2-40B4-BE49-F238E27FC236}">
                    <a16:creationId xmlns:a16="http://schemas.microsoft.com/office/drawing/2014/main" id="{287DD7C8-BC68-46D2-9F2F-64C5DD3B09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8" y="1455"/>
                <a:ext cx="66" cy="28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2" name="Line 280">
                <a:extLst>
                  <a:ext uri="{FF2B5EF4-FFF2-40B4-BE49-F238E27FC236}">
                    <a16:creationId xmlns:a16="http://schemas.microsoft.com/office/drawing/2014/main" id="{5EE79369-F4DD-40DE-81F7-6E7232F843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461"/>
                <a:ext cx="66" cy="2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3" name="Line 281">
                <a:extLst>
                  <a:ext uri="{FF2B5EF4-FFF2-40B4-BE49-F238E27FC236}">
                    <a16:creationId xmlns:a16="http://schemas.microsoft.com/office/drawing/2014/main" id="{951B67C7-8180-47C4-8944-FC13C0D9D7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81"/>
                <a:ext cx="34" cy="10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4" name="Line 282">
                <a:extLst>
                  <a:ext uri="{FF2B5EF4-FFF2-40B4-BE49-F238E27FC236}">
                    <a16:creationId xmlns:a16="http://schemas.microsoft.com/office/drawing/2014/main" id="{C24699C1-2430-485F-8641-1EB5EDF5C7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837" y="1329"/>
                <a:ext cx="21" cy="7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5" name="Line 283">
                <a:extLst>
                  <a:ext uri="{FF2B5EF4-FFF2-40B4-BE49-F238E27FC236}">
                    <a16:creationId xmlns:a16="http://schemas.microsoft.com/office/drawing/2014/main" id="{6D3D5AE5-F709-4B60-8635-D65343F173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98" y="1377"/>
                <a:ext cx="42" cy="14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6" name="Line 284">
                <a:extLst>
                  <a:ext uri="{FF2B5EF4-FFF2-40B4-BE49-F238E27FC236}">
                    <a16:creationId xmlns:a16="http://schemas.microsoft.com/office/drawing/2014/main" id="{D59DD0F5-019B-4CE9-A4C0-E5857DBDE6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817" y="1327"/>
                <a:ext cx="24" cy="13"/>
              </a:xfrm>
              <a:prstGeom prst="line">
                <a:avLst/>
              </a:prstGeom>
              <a:noFill/>
              <a:ln w="1905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  <p:sp>
            <p:nvSpPr>
              <p:cNvPr id="22067" name="Oval 862">
                <a:extLst>
                  <a:ext uri="{FF2B5EF4-FFF2-40B4-BE49-F238E27FC236}">
                    <a16:creationId xmlns:a16="http://schemas.microsoft.com/office/drawing/2014/main" id="{0FD9B595-318F-4890-B836-A96CAE8630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21" y="1253"/>
                <a:ext cx="30" cy="29"/>
              </a:xfrm>
              <a:prstGeom prst="ellipse">
                <a:avLst/>
              </a:prstGeom>
              <a:solidFill>
                <a:schemeClr val="tx2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68" name="Picture 915" descr="access_point_stylized_small">
              <a:extLst>
                <a:ext uri="{FF2B5EF4-FFF2-40B4-BE49-F238E27FC236}">
                  <a16:creationId xmlns:a16="http://schemas.microsoft.com/office/drawing/2014/main" id="{00D222A2-B28C-4CD5-ABB2-AFB27CBE8A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9625" y="5056188"/>
              <a:ext cx="433388" cy="36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69" name="Line 918">
              <a:extLst>
                <a:ext uri="{FF2B5EF4-FFF2-40B4-BE49-F238E27FC236}">
                  <a16:creationId xmlns:a16="http://schemas.microsoft.com/office/drawing/2014/main" id="{63FFC98D-83DC-4CDF-9E5A-1E1368B9C76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V="1">
              <a:off x="7991475" y="5440363"/>
              <a:ext cx="3175" cy="85725"/>
            </a:xfrm>
            <a:prstGeom prst="line">
              <a:avLst/>
            </a:prstGeom>
            <a:noFill/>
            <a:ln w="1270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21570" name="Group 919">
              <a:extLst>
                <a:ext uri="{FF2B5EF4-FFF2-40B4-BE49-F238E27FC236}">
                  <a16:creationId xmlns:a16="http://schemas.microsoft.com/office/drawing/2014/main" id="{375363BD-7FC1-42AF-ABFA-69517134513D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775325" y="4533900"/>
              <a:ext cx="414338" cy="373063"/>
              <a:chOff x="2839" y="3501"/>
              <a:chExt cx="755" cy="803"/>
            </a:xfrm>
          </p:grpSpPr>
          <p:pic>
            <p:nvPicPr>
              <p:cNvPr id="22050" name="Picture 920" descr="desktop_computer_stylized_medium">
                <a:extLst>
                  <a:ext uri="{FF2B5EF4-FFF2-40B4-BE49-F238E27FC236}">
                    <a16:creationId xmlns:a16="http://schemas.microsoft.com/office/drawing/2014/main" id="{8B30FC4A-631D-4EE6-BD07-2D8B096AFD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51" name="Freeform 921">
                <a:extLst>
                  <a:ext uri="{FF2B5EF4-FFF2-40B4-BE49-F238E27FC236}">
                    <a16:creationId xmlns:a16="http://schemas.microsoft.com/office/drawing/2014/main" id="{784FF666-6FAD-447F-BF94-32C95F980B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1" name="Group 922">
              <a:extLst>
                <a:ext uri="{FF2B5EF4-FFF2-40B4-BE49-F238E27FC236}">
                  <a16:creationId xmlns:a16="http://schemas.microsoft.com/office/drawing/2014/main" id="{F0830340-8143-4D8F-BE31-4399E8116613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457825" y="4954588"/>
              <a:ext cx="482600" cy="406400"/>
              <a:chOff x="2839" y="3501"/>
              <a:chExt cx="755" cy="803"/>
            </a:xfrm>
          </p:grpSpPr>
          <p:pic>
            <p:nvPicPr>
              <p:cNvPr id="22048" name="Picture 923" descr="desktop_computer_stylized_medium">
                <a:extLst>
                  <a:ext uri="{FF2B5EF4-FFF2-40B4-BE49-F238E27FC236}">
                    <a16:creationId xmlns:a16="http://schemas.microsoft.com/office/drawing/2014/main" id="{F4A7ED3C-61BF-4C87-A54B-170494B01E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9" name="Freeform 924">
                <a:extLst>
                  <a:ext uri="{FF2B5EF4-FFF2-40B4-BE49-F238E27FC236}">
                    <a16:creationId xmlns:a16="http://schemas.microsoft.com/office/drawing/2014/main" id="{9EBAF62D-4DB6-4759-A65F-A426E6CC79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2" name="Group 925">
              <a:extLst>
                <a:ext uri="{FF2B5EF4-FFF2-40B4-BE49-F238E27FC236}">
                  <a16:creationId xmlns:a16="http://schemas.microsoft.com/office/drawing/2014/main" id="{53F3BF97-5C18-421B-8510-89704E985ED9}"/>
                </a:ext>
              </a:extLst>
            </p:cNvPr>
            <p:cNvGrpSpPr>
              <a:grpSpLocks/>
            </p:cNvGrpSpPr>
            <p:nvPr/>
          </p:nvGrpSpPr>
          <p:grpSpPr bwMode="auto">
            <a:xfrm flipH="1">
              <a:off x="5935663" y="5256213"/>
              <a:ext cx="427037" cy="349250"/>
              <a:chOff x="2839" y="3501"/>
              <a:chExt cx="755" cy="803"/>
            </a:xfrm>
          </p:grpSpPr>
          <p:pic>
            <p:nvPicPr>
              <p:cNvPr id="22046" name="Picture 926" descr="desktop_computer_stylized_medium">
                <a:extLst>
                  <a:ext uri="{FF2B5EF4-FFF2-40B4-BE49-F238E27FC236}">
                    <a16:creationId xmlns:a16="http://schemas.microsoft.com/office/drawing/2014/main" id="{D04DB71C-511C-4886-B700-B56D7556D1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7" name="Freeform 927">
                <a:extLst>
                  <a:ext uri="{FF2B5EF4-FFF2-40B4-BE49-F238E27FC236}">
                    <a16:creationId xmlns:a16="http://schemas.microsoft.com/office/drawing/2014/main" id="{8D27E00A-7FB9-4C28-9D65-1E8ED44C2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grpSp>
          <p:nvGrpSpPr>
            <p:cNvPr id="21573" name="Group 928">
              <a:extLst>
                <a:ext uri="{FF2B5EF4-FFF2-40B4-BE49-F238E27FC236}">
                  <a16:creationId xmlns:a16="http://schemas.microsoft.com/office/drawing/2014/main" id="{696389AA-CC15-4B56-A81D-7E21724D7B9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550025" y="5238750"/>
              <a:ext cx="427038" cy="350838"/>
              <a:chOff x="2839" y="3501"/>
              <a:chExt cx="755" cy="803"/>
            </a:xfrm>
          </p:grpSpPr>
          <p:pic>
            <p:nvPicPr>
              <p:cNvPr id="22044" name="Picture 929" descr="desktop_computer_stylized_medium">
                <a:extLst>
                  <a:ext uri="{FF2B5EF4-FFF2-40B4-BE49-F238E27FC236}">
                    <a16:creationId xmlns:a16="http://schemas.microsoft.com/office/drawing/2014/main" id="{19ECF64F-FD59-4194-88C0-D2FCCEF5C64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39" y="3501"/>
                <a:ext cx="755" cy="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2045" name="Freeform 930">
                <a:extLst>
                  <a:ext uri="{FF2B5EF4-FFF2-40B4-BE49-F238E27FC236}">
                    <a16:creationId xmlns:a16="http://schemas.microsoft.com/office/drawing/2014/main" id="{0F36D261-D0E2-4650-9B6A-331747A753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6" y="3578"/>
                <a:ext cx="356" cy="368"/>
              </a:xfrm>
              <a:custGeom>
                <a:avLst/>
                <a:gdLst>
                  <a:gd name="T0" fmla="*/ 0 w 356"/>
                  <a:gd name="T1" fmla="*/ 0 h 368"/>
                  <a:gd name="T2" fmla="*/ 300 w 356"/>
                  <a:gd name="T3" fmla="*/ 14 h 368"/>
                  <a:gd name="T4" fmla="*/ 356 w 356"/>
                  <a:gd name="T5" fmla="*/ 294 h 368"/>
                  <a:gd name="T6" fmla="*/ 78 w 356"/>
                  <a:gd name="T7" fmla="*/ 368 h 368"/>
                  <a:gd name="T8" fmla="*/ 0 w 356"/>
                  <a:gd name="T9" fmla="*/ 0 h 3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6"/>
                  <a:gd name="T16" fmla="*/ 0 h 368"/>
                  <a:gd name="T17" fmla="*/ 356 w 356"/>
                  <a:gd name="T18" fmla="*/ 368 h 36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6" h="368">
                    <a:moveTo>
                      <a:pt x="0" y="0"/>
                    </a:moveTo>
                    <a:lnTo>
                      <a:pt x="300" y="14"/>
                    </a:lnTo>
                    <a:lnTo>
                      <a:pt x="356" y="294"/>
                    </a:lnTo>
                    <a:lnTo>
                      <a:pt x="78" y="368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chemeClr val="bg1"/>
                  </a:gs>
                </a:gsLst>
                <a:lin ang="27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wrap="none"/>
              <a:lstStyle/>
              <a:p>
                <a:endParaRPr lang="en-US"/>
              </a:p>
            </p:txBody>
          </p:sp>
        </p:grpSp>
        <p:pic>
          <p:nvPicPr>
            <p:cNvPr id="21574" name="Picture 933" descr="iphone_stylized_small">
              <a:extLst>
                <a:ext uri="{FF2B5EF4-FFF2-40B4-BE49-F238E27FC236}">
                  <a16:creationId xmlns:a16="http://schemas.microsoft.com/office/drawing/2014/main" id="{58FF1D3C-8539-442D-AA19-9077CF3A71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3010" y="1604047"/>
              <a:ext cx="136841" cy="3279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5" name="Picture 934" descr="antenna_radiation_stylized">
              <a:extLst>
                <a:ext uri="{FF2B5EF4-FFF2-40B4-BE49-F238E27FC236}">
                  <a16:creationId xmlns:a16="http://schemas.microsoft.com/office/drawing/2014/main" id="{BCDDDF9B-CFD2-4918-80BE-188A8CCB47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8163" y="1558925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76" name="Picture 936" descr="access_point_stylized_small">
              <a:extLst>
                <a:ext uri="{FF2B5EF4-FFF2-40B4-BE49-F238E27FC236}">
                  <a16:creationId xmlns:a16="http://schemas.microsoft.com/office/drawing/2014/main" id="{C4AA5EB1-822F-4085-A4AE-E5F9A6315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4388" y="5057775"/>
              <a:ext cx="4127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577" name="Group 938">
              <a:extLst>
                <a:ext uri="{FF2B5EF4-FFF2-40B4-BE49-F238E27FC236}">
                  <a16:creationId xmlns:a16="http://schemas.microsoft.com/office/drawing/2014/main" id="{5785EA2F-A6E0-44FE-8D4C-7C633B7B65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240713" y="5002213"/>
              <a:ext cx="227012" cy="481012"/>
              <a:chOff x="4140" y="429"/>
              <a:chExt cx="1425" cy="2396"/>
            </a:xfrm>
          </p:grpSpPr>
          <p:sp>
            <p:nvSpPr>
              <p:cNvPr id="22012" name="Freeform 939">
                <a:extLst>
                  <a:ext uri="{FF2B5EF4-FFF2-40B4-BE49-F238E27FC236}">
                    <a16:creationId xmlns:a16="http://schemas.microsoft.com/office/drawing/2014/main" id="{CFED0E0D-0F63-4F18-9A75-F237D158B8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3" name="Rectangle 940">
                <a:extLst>
                  <a:ext uri="{FF2B5EF4-FFF2-40B4-BE49-F238E27FC236}">
                    <a16:creationId xmlns:a16="http://schemas.microsoft.com/office/drawing/2014/main" id="{244CD5F7-4591-4B9C-808F-3AA0613A4A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14" name="Freeform 941">
                <a:extLst>
                  <a:ext uri="{FF2B5EF4-FFF2-40B4-BE49-F238E27FC236}">
                    <a16:creationId xmlns:a16="http://schemas.microsoft.com/office/drawing/2014/main" id="{54E7E9BB-3F98-47A8-BCD0-AB4F84846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5" name="Freeform 942">
                <a:extLst>
                  <a:ext uri="{FF2B5EF4-FFF2-40B4-BE49-F238E27FC236}">
                    <a16:creationId xmlns:a16="http://schemas.microsoft.com/office/drawing/2014/main" id="{DA6EB1FD-CBD8-4C6D-8453-8B0145EC96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16" name="Rectangle 943">
                <a:extLst>
                  <a:ext uri="{FF2B5EF4-FFF2-40B4-BE49-F238E27FC236}">
                    <a16:creationId xmlns:a16="http://schemas.microsoft.com/office/drawing/2014/main" id="{0F08DDBD-AF29-4E6D-8D32-84A6CD88B3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7" name="Group 944">
                <a:extLst>
                  <a:ext uri="{FF2B5EF4-FFF2-40B4-BE49-F238E27FC236}">
                    <a16:creationId xmlns:a16="http://schemas.microsoft.com/office/drawing/2014/main" id="{10F74D51-D2D9-40B3-9FF7-3A8798BDDE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42" name="AutoShape 945">
                  <a:extLst>
                    <a:ext uri="{FF2B5EF4-FFF2-40B4-BE49-F238E27FC236}">
                      <a16:creationId xmlns:a16="http://schemas.microsoft.com/office/drawing/2014/main" id="{5FB148F1-7781-45C5-B012-16329CDCA8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3" name="AutoShape 946">
                  <a:extLst>
                    <a:ext uri="{FF2B5EF4-FFF2-40B4-BE49-F238E27FC236}">
                      <a16:creationId xmlns:a16="http://schemas.microsoft.com/office/drawing/2014/main" id="{681CC174-D876-41A9-ABE1-7477B9B791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18" name="Rectangle 947">
                <a:extLst>
                  <a:ext uri="{FF2B5EF4-FFF2-40B4-BE49-F238E27FC236}">
                    <a16:creationId xmlns:a16="http://schemas.microsoft.com/office/drawing/2014/main" id="{9B805319-5696-4BAF-99AE-73B398E402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19" name="Group 948">
                <a:extLst>
                  <a:ext uri="{FF2B5EF4-FFF2-40B4-BE49-F238E27FC236}">
                    <a16:creationId xmlns:a16="http://schemas.microsoft.com/office/drawing/2014/main" id="{5FE044F5-3D04-4158-82A3-61399C612E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40" name="AutoShape 949">
                  <a:extLst>
                    <a:ext uri="{FF2B5EF4-FFF2-40B4-BE49-F238E27FC236}">
                      <a16:creationId xmlns:a16="http://schemas.microsoft.com/office/drawing/2014/main" id="{1952FE88-D15F-4E92-9F91-DE809A83F2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41" name="AutoShape 950">
                  <a:extLst>
                    <a:ext uri="{FF2B5EF4-FFF2-40B4-BE49-F238E27FC236}">
                      <a16:creationId xmlns:a16="http://schemas.microsoft.com/office/drawing/2014/main" id="{32B5AFFE-16AB-465C-8EA1-BE4789F833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0" name="Rectangle 951">
                <a:extLst>
                  <a:ext uri="{FF2B5EF4-FFF2-40B4-BE49-F238E27FC236}">
                    <a16:creationId xmlns:a16="http://schemas.microsoft.com/office/drawing/2014/main" id="{91D3A3FE-411E-46B1-A3B2-0DF10CE8B2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1" name="Rectangle 952">
                <a:extLst>
                  <a:ext uri="{FF2B5EF4-FFF2-40B4-BE49-F238E27FC236}">
                    <a16:creationId xmlns:a16="http://schemas.microsoft.com/office/drawing/2014/main" id="{50F1BB5C-2897-4C88-B1F8-3D55CE2A7B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2022" name="Group 953">
                <a:extLst>
                  <a:ext uri="{FF2B5EF4-FFF2-40B4-BE49-F238E27FC236}">
                    <a16:creationId xmlns:a16="http://schemas.microsoft.com/office/drawing/2014/main" id="{5748F891-7FB0-46FA-8360-DEF1B69EBC8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38" name="AutoShape 954">
                  <a:extLst>
                    <a:ext uri="{FF2B5EF4-FFF2-40B4-BE49-F238E27FC236}">
                      <a16:creationId xmlns:a16="http://schemas.microsoft.com/office/drawing/2014/main" id="{826F15F2-FB13-4AC5-A121-BD6B14E321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9" name="AutoShape 955">
                  <a:extLst>
                    <a:ext uri="{FF2B5EF4-FFF2-40B4-BE49-F238E27FC236}">
                      <a16:creationId xmlns:a16="http://schemas.microsoft.com/office/drawing/2014/main" id="{91D9D79C-B277-4BC1-9558-BFE81EF6A0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3" name="Freeform 956">
                <a:extLst>
                  <a:ext uri="{FF2B5EF4-FFF2-40B4-BE49-F238E27FC236}">
                    <a16:creationId xmlns:a16="http://schemas.microsoft.com/office/drawing/2014/main" id="{0F6DD8DB-3C32-4ACF-99F2-AF687DCA6B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024" name="Group 957">
                <a:extLst>
                  <a:ext uri="{FF2B5EF4-FFF2-40B4-BE49-F238E27FC236}">
                    <a16:creationId xmlns:a16="http://schemas.microsoft.com/office/drawing/2014/main" id="{4B4A5E36-3CDC-4FE1-9AED-8C2557106F6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36" name="AutoShape 958">
                  <a:extLst>
                    <a:ext uri="{FF2B5EF4-FFF2-40B4-BE49-F238E27FC236}">
                      <a16:creationId xmlns:a16="http://schemas.microsoft.com/office/drawing/2014/main" id="{A614DA62-37CB-4EBF-8B41-F4D6C538174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37" name="AutoShape 959">
                  <a:extLst>
                    <a:ext uri="{FF2B5EF4-FFF2-40B4-BE49-F238E27FC236}">
                      <a16:creationId xmlns:a16="http://schemas.microsoft.com/office/drawing/2014/main" id="{4622BDD5-33FC-4E54-9CDE-784964FBB4C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2025" name="Rectangle 960">
                <a:extLst>
                  <a:ext uri="{FF2B5EF4-FFF2-40B4-BE49-F238E27FC236}">
                    <a16:creationId xmlns:a16="http://schemas.microsoft.com/office/drawing/2014/main" id="{3949DCD1-7319-4A7F-A7B6-B5776D7FD4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6" name="Freeform 961">
                <a:extLst>
                  <a:ext uri="{FF2B5EF4-FFF2-40B4-BE49-F238E27FC236}">
                    <a16:creationId xmlns:a16="http://schemas.microsoft.com/office/drawing/2014/main" id="{6EFA65A3-E0C7-4A14-91FC-1D54F5925D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7" name="Freeform 962">
                <a:extLst>
                  <a:ext uri="{FF2B5EF4-FFF2-40B4-BE49-F238E27FC236}">
                    <a16:creationId xmlns:a16="http://schemas.microsoft.com/office/drawing/2014/main" id="{364A6F6B-5E7E-4968-80A2-94612B3BB0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28" name="Oval 963">
                <a:extLst>
                  <a:ext uri="{FF2B5EF4-FFF2-40B4-BE49-F238E27FC236}">
                    <a16:creationId xmlns:a16="http://schemas.microsoft.com/office/drawing/2014/main" id="{21040B72-5372-436F-9690-1A5807DDF2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29" name="Freeform 964">
                <a:extLst>
                  <a:ext uri="{FF2B5EF4-FFF2-40B4-BE49-F238E27FC236}">
                    <a16:creationId xmlns:a16="http://schemas.microsoft.com/office/drawing/2014/main" id="{E9D1DBD3-B1C0-417A-988A-EF6A4B301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30" name="AutoShape 965">
                <a:extLst>
                  <a:ext uri="{FF2B5EF4-FFF2-40B4-BE49-F238E27FC236}">
                    <a16:creationId xmlns:a16="http://schemas.microsoft.com/office/drawing/2014/main" id="{F4E5D995-A887-4B27-88A8-ABE9CABBED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1" name="AutoShape 966">
                <a:extLst>
                  <a:ext uri="{FF2B5EF4-FFF2-40B4-BE49-F238E27FC236}">
                    <a16:creationId xmlns:a16="http://schemas.microsoft.com/office/drawing/2014/main" id="{5BBFAEB6-1CD2-4F51-8110-C27EC4D775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2" name="Oval 967">
                <a:extLst>
                  <a:ext uri="{FF2B5EF4-FFF2-40B4-BE49-F238E27FC236}">
                    <a16:creationId xmlns:a16="http://schemas.microsoft.com/office/drawing/2014/main" id="{88D2CF3A-F3C3-4F61-994A-417583C008F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3" name="Oval 968">
                <a:extLst>
                  <a:ext uri="{FF2B5EF4-FFF2-40B4-BE49-F238E27FC236}">
                    <a16:creationId xmlns:a16="http://schemas.microsoft.com/office/drawing/2014/main" id="{84769997-650D-444E-B7CD-7DEAC65F40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34" name="Oval 969">
                <a:extLst>
                  <a:ext uri="{FF2B5EF4-FFF2-40B4-BE49-F238E27FC236}">
                    <a16:creationId xmlns:a16="http://schemas.microsoft.com/office/drawing/2014/main" id="{A90102AA-9DAD-42C8-A50B-9CE3F3EDAD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35" name="Rectangle 970">
                <a:extLst>
                  <a:ext uri="{FF2B5EF4-FFF2-40B4-BE49-F238E27FC236}">
                    <a16:creationId xmlns:a16="http://schemas.microsoft.com/office/drawing/2014/main" id="{23043BCB-6FED-4863-94B9-06FEB5E54B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grpSp>
          <p:nvGrpSpPr>
            <p:cNvPr id="21578" name="Group 971">
              <a:extLst>
                <a:ext uri="{FF2B5EF4-FFF2-40B4-BE49-F238E27FC236}">
                  <a16:creationId xmlns:a16="http://schemas.microsoft.com/office/drawing/2014/main" id="{27C41ABF-964E-4E5A-8CEA-784E58A17FA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24800" y="5303838"/>
              <a:ext cx="227013" cy="481012"/>
              <a:chOff x="4140" y="429"/>
              <a:chExt cx="1425" cy="2396"/>
            </a:xfrm>
          </p:grpSpPr>
          <p:sp>
            <p:nvSpPr>
              <p:cNvPr id="21980" name="Freeform 972">
                <a:extLst>
                  <a:ext uri="{FF2B5EF4-FFF2-40B4-BE49-F238E27FC236}">
                    <a16:creationId xmlns:a16="http://schemas.microsoft.com/office/drawing/2014/main" id="{BEB65CBB-0301-46D8-B8C0-5D14AA1BC3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68" y="433"/>
                <a:ext cx="283" cy="2286"/>
              </a:xfrm>
              <a:custGeom>
                <a:avLst/>
                <a:gdLst>
                  <a:gd name="T0" fmla="*/ 3 w 354"/>
                  <a:gd name="T1" fmla="*/ 0 h 2742"/>
                  <a:gd name="T2" fmla="*/ 15 w 354"/>
                  <a:gd name="T3" fmla="*/ 27 h 2742"/>
                  <a:gd name="T4" fmla="*/ 15 w 354"/>
                  <a:gd name="T5" fmla="*/ 205 h 2742"/>
                  <a:gd name="T6" fmla="*/ 0 w 354"/>
                  <a:gd name="T7" fmla="*/ 215 h 2742"/>
                  <a:gd name="T8" fmla="*/ 3 w 354"/>
                  <a:gd name="T9" fmla="*/ 0 h 27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54"/>
                  <a:gd name="T16" fmla="*/ 0 h 2742"/>
                  <a:gd name="T17" fmla="*/ 354 w 354"/>
                  <a:gd name="T18" fmla="*/ 2742 h 27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54" h="2742">
                    <a:moveTo>
                      <a:pt x="63" y="0"/>
                    </a:moveTo>
                    <a:lnTo>
                      <a:pt x="354" y="339"/>
                    </a:lnTo>
                    <a:lnTo>
                      <a:pt x="346" y="2624"/>
                    </a:lnTo>
                    <a:lnTo>
                      <a:pt x="0" y="2742"/>
                    </a:lnTo>
                    <a:lnTo>
                      <a:pt x="6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1" name="Rectangle 973">
                <a:extLst>
                  <a:ext uri="{FF2B5EF4-FFF2-40B4-BE49-F238E27FC236}">
                    <a16:creationId xmlns:a16="http://schemas.microsoft.com/office/drawing/2014/main" id="{A2989BCD-68C9-4A24-B6FA-D96B68B4F1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429"/>
                <a:ext cx="1046" cy="2285"/>
              </a:xfrm>
              <a:prstGeom prst="rect">
                <a:avLst/>
              </a:pr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2" name="Freeform 974">
                <a:extLst>
                  <a:ext uri="{FF2B5EF4-FFF2-40B4-BE49-F238E27FC236}">
                    <a16:creationId xmlns:a16="http://schemas.microsoft.com/office/drawing/2014/main" id="{9890FD3D-FCCB-40BF-9F4C-7A2896F385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1" y="570"/>
                <a:ext cx="169" cy="2115"/>
              </a:xfrm>
              <a:custGeom>
                <a:avLst/>
                <a:gdLst>
                  <a:gd name="T0" fmla="*/ 2 w 211"/>
                  <a:gd name="T1" fmla="*/ 0 h 2537"/>
                  <a:gd name="T2" fmla="*/ 9 w 211"/>
                  <a:gd name="T3" fmla="*/ 18 h 2537"/>
                  <a:gd name="T4" fmla="*/ 2 w 211"/>
                  <a:gd name="T5" fmla="*/ 196 h 2537"/>
                  <a:gd name="T6" fmla="*/ 2 w 211"/>
                  <a:gd name="T7" fmla="*/ 0 h 253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11"/>
                  <a:gd name="T13" fmla="*/ 0 h 2537"/>
                  <a:gd name="T14" fmla="*/ 211 w 211"/>
                  <a:gd name="T15" fmla="*/ 2537 h 253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1" h="2537">
                    <a:moveTo>
                      <a:pt x="7" y="0"/>
                    </a:moveTo>
                    <a:cubicBezTo>
                      <a:pt x="7" y="0"/>
                      <a:pt x="57" y="28"/>
                      <a:pt x="211" y="218"/>
                    </a:cubicBezTo>
                    <a:cubicBezTo>
                      <a:pt x="0" y="1229"/>
                      <a:pt x="41" y="2537"/>
                      <a:pt x="7" y="2501"/>
                    </a:cubicBezTo>
                    <a:lnTo>
                      <a:pt x="7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808080"/>
                  </a:gs>
                  <a:gs pos="100000">
                    <a:srgbClr val="F8F8F8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3" name="Freeform 975">
                <a:extLst>
                  <a:ext uri="{FF2B5EF4-FFF2-40B4-BE49-F238E27FC236}">
                    <a16:creationId xmlns:a16="http://schemas.microsoft.com/office/drawing/2014/main" id="{86A4B00F-6ADE-4359-826D-596ACDDC8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4" y="1640"/>
                <a:ext cx="263" cy="189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1 h 226"/>
                  <a:gd name="T4" fmla="*/ 14 w 328"/>
                  <a:gd name="T5" fmla="*/ 19 h 226"/>
                  <a:gd name="T6" fmla="*/ 0 w 328"/>
                  <a:gd name="T7" fmla="*/ 8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84" name="Rectangle 976">
                <a:extLst>
                  <a:ext uri="{FF2B5EF4-FFF2-40B4-BE49-F238E27FC236}">
                    <a16:creationId xmlns:a16="http://schemas.microsoft.com/office/drawing/2014/main" id="{71DFC968-F836-446A-867D-645B4487E9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690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5" name="Group 977">
                <a:extLst>
                  <a:ext uri="{FF2B5EF4-FFF2-40B4-BE49-F238E27FC236}">
                    <a16:creationId xmlns:a16="http://schemas.microsoft.com/office/drawing/2014/main" id="{78AF7D80-7352-4252-99A7-1ACEA7C9C6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9" y="668"/>
                <a:ext cx="581" cy="145"/>
                <a:chOff x="614" y="2568"/>
                <a:chExt cx="725" cy="139"/>
              </a:xfrm>
            </p:grpSpPr>
            <p:sp>
              <p:nvSpPr>
                <p:cNvPr id="22010" name="AutoShape 978">
                  <a:extLst>
                    <a:ext uri="{FF2B5EF4-FFF2-40B4-BE49-F238E27FC236}">
                      <a16:creationId xmlns:a16="http://schemas.microsoft.com/office/drawing/2014/main" id="{E9600E4B-35BF-4336-9336-92CFBA27F7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66"/>
                  <a:ext cx="721" cy="14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11" name="AutoShape 979">
                  <a:extLst>
                    <a:ext uri="{FF2B5EF4-FFF2-40B4-BE49-F238E27FC236}">
                      <a16:creationId xmlns:a16="http://schemas.microsoft.com/office/drawing/2014/main" id="{5221F642-FC4D-4233-A426-FAE7CA96BB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1"/>
                  <a:ext cx="696" cy="114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6" name="Rectangle 980">
                <a:extLst>
                  <a:ext uri="{FF2B5EF4-FFF2-40B4-BE49-F238E27FC236}">
                    <a16:creationId xmlns:a16="http://schemas.microsoft.com/office/drawing/2014/main" id="{C2A06241-3D7E-42BB-A2B6-7A3E6895F5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022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87" name="Group 981">
                <a:extLst>
                  <a:ext uri="{FF2B5EF4-FFF2-40B4-BE49-F238E27FC236}">
                    <a16:creationId xmlns:a16="http://schemas.microsoft.com/office/drawing/2014/main" id="{B19F4402-2351-4BCC-B371-478E491CD7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47" y="994"/>
                <a:ext cx="581" cy="134"/>
                <a:chOff x="614" y="2568"/>
                <a:chExt cx="725" cy="139"/>
              </a:xfrm>
            </p:grpSpPr>
            <p:sp>
              <p:nvSpPr>
                <p:cNvPr id="22008" name="AutoShape 982">
                  <a:extLst>
                    <a:ext uri="{FF2B5EF4-FFF2-40B4-BE49-F238E27FC236}">
                      <a16:creationId xmlns:a16="http://schemas.microsoft.com/office/drawing/2014/main" id="{40064866-94FB-479C-A5DA-F9EB7A1F13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5" y="2564"/>
                  <a:ext cx="721" cy="139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9" name="AutoShape 983">
                  <a:extLst>
                    <a:ext uri="{FF2B5EF4-FFF2-40B4-BE49-F238E27FC236}">
                      <a16:creationId xmlns:a16="http://schemas.microsoft.com/office/drawing/2014/main" id="{D0A3EDF8-3718-474E-9D1A-943C2A34A7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8" y="2581"/>
                  <a:ext cx="696" cy="10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88" name="Rectangle 984">
                <a:extLst>
                  <a:ext uri="{FF2B5EF4-FFF2-40B4-BE49-F238E27FC236}">
                    <a16:creationId xmlns:a16="http://schemas.microsoft.com/office/drawing/2014/main" id="{4E116A88-D61B-4BC0-A10C-130E12D617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" y="1354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89" name="Rectangle 985">
                <a:extLst>
                  <a:ext uri="{FF2B5EF4-FFF2-40B4-BE49-F238E27FC236}">
                    <a16:creationId xmlns:a16="http://schemas.microsoft.com/office/drawing/2014/main" id="{880FDB83-0419-4776-83AC-367B8E359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30" y="1655"/>
                <a:ext cx="598" cy="47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grpSp>
            <p:nvGrpSpPr>
              <p:cNvPr id="21990" name="Group 986">
                <a:extLst>
                  <a:ext uri="{FF2B5EF4-FFF2-40B4-BE49-F238E27FC236}">
                    <a16:creationId xmlns:a16="http://schemas.microsoft.com/office/drawing/2014/main" id="{15430E27-5B9B-46D7-91D8-94644272E4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5" y="1627"/>
                <a:ext cx="582" cy="151"/>
                <a:chOff x="614" y="2568"/>
                <a:chExt cx="725" cy="139"/>
              </a:xfrm>
            </p:grpSpPr>
            <p:sp>
              <p:nvSpPr>
                <p:cNvPr id="22006" name="AutoShape 987">
                  <a:extLst>
                    <a:ext uri="{FF2B5EF4-FFF2-40B4-BE49-F238E27FC236}">
                      <a16:creationId xmlns:a16="http://schemas.microsoft.com/office/drawing/2014/main" id="{2484C1B1-1C79-45F1-A2D4-BF1F8065EC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8" y="2586"/>
                  <a:ext cx="720" cy="12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7" name="AutoShape 988">
                  <a:extLst>
                    <a:ext uri="{FF2B5EF4-FFF2-40B4-BE49-F238E27FC236}">
                      <a16:creationId xmlns:a16="http://schemas.microsoft.com/office/drawing/2014/main" id="{253C7D76-9AEE-4545-A4EC-355590A223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0" y="2586"/>
                  <a:ext cx="695" cy="109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1" name="Freeform 989">
                <a:extLst>
                  <a:ext uri="{FF2B5EF4-FFF2-40B4-BE49-F238E27FC236}">
                    <a16:creationId xmlns:a16="http://schemas.microsoft.com/office/drawing/2014/main" id="{63F150EB-7B3F-432A-B67F-D5E798974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88" y="1354"/>
                <a:ext cx="263" cy="188"/>
              </a:xfrm>
              <a:custGeom>
                <a:avLst/>
                <a:gdLst>
                  <a:gd name="T0" fmla="*/ 2 w 328"/>
                  <a:gd name="T1" fmla="*/ 0 h 226"/>
                  <a:gd name="T2" fmla="*/ 14 w 328"/>
                  <a:gd name="T3" fmla="*/ 10 h 226"/>
                  <a:gd name="T4" fmla="*/ 14 w 328"/>
                  <a:gd name="T5" fmla="*/ 17 h 226"/>
                  <a:gd name="T6" fmla="*/ 0 w 328"/>
                  <a:gd name="T7" fmla="*/ 7 h 226"/>
                  <a:gd name="T8" fmla="*/ 2 w 328"/>
                  <a:gd name="T9" fmla="*/ 0 h 2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8"/>
                  <a:gd name="T16" fmla="*/ 0 h 226"/>
                  <a:gd name="T17" fmla="*/ 328 w 328"/>
                  <a:gd name="T18" fmla="*/ 226 h 2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8" h="226">
                    <a:moveTo>
                      <a:pt x="4" y="0"/>
                    </a:moveTo>
                    <a:cubicBezTo>
                      <a:pt x="60" y="10"/>
                      <a:pt x="182" y="74"/>
                      <a:pt x="328" y="128"/>
                    </a:cubicBezTo>
                    <a:cubicBezTo>
                      <a:pt x="326" y="162"/>
                      <a:pt x="326" y="158"/>
                      <a:pt x="326" y="226"/>
                    </a:cubicBezTo>
                    <a:cubicBezTo>
                      <a:pt x="326" y="226"/>
                      <a:pt x="169" y="155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92" name="Group 990">
                <a:extLst>
                  <a:ext uri="{FF2B5EF4-FFF2-40B4-BE49-F238E27FC236}">
                    <a16:creationId xmlns:a16="http://schemas.microsoft.com/office/drawing/2014/main" id="{49A44108-9319-4387-A9BA-402431DF81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739" y="1327"/>
                <a:ext cx="582" cy="139"/>
                <a:chOff x="614" y="2568"/>
                <a:chExt cx="725" cy="139"/>
              </a:xfrm>
            </p:grpSpPr>
            <p:sp>
              <p:nvSpPr>
                <p:cNvPr id="22004" name="AutoShape 991">
                  <a:extLst>
                    <a:ext uri="{FF2B5EF4-FFF2-40B4-BE49-F238E27FC236}">
                      <a16:creationId xmlns:a16="http://schemas.microsoft.com/office/drawing/2014/main" id="{65F6D44F-587D-4D4D-BBAD-059C6C3ACA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3" y="2571"/>
                  <a:ext cx="732" cy="134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  <p:sp>
              <p:nvSpPr>
                <p:cNvPr id="22005" name="AutoShape 992">
                  <a:extLst>
                    <a:ext uri="{FF2B5EF4-FFF2-40B4-BE49-F238E27FC236}">
                      <a16:creationId xmlns:a16="http://schemas.microsoft.com/office/drawing/2014/main" id="{D4B520D4-5C5A-41CE-A63E-D91CBFC478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25" y="2587"/>
                  <a:ext cx="720" cy="103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FF"/>
                    </a:gs>
                    <a:gs pos="50000">
                      <a:srgbClr val="99CCFF"/>
                    </a:gs>
                    <a:gs pos="100000">
                      <a:srgbClr val="0000FF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endParaRPr lang="en-US" altLang="en-US"/>
                </a:p>
              </p:txBody>
            </p:sp>
          </p:grpSp>
          <p:sp>
            <p:nvSpPr>
              <p:cNvPr id="21993" name="Rectangle 993">
                <a:extLst>
                  <a:ext uri="{FF2B5EF4-FFF2-40B4-BE49-F238E27FC236}">
                    <a16:creationId xmlns:a16="http://schemas.microsoft.com/office/drawing/2014/main" id="{8431A756-7DB7-4926-BB39-73A0D0549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6" y="429"/>
                <a:ext cx="70" cy="2285"/>
              </a:xfrm>
              <a:prstGeom prst="rect">
                <a:avLst/>
              </a:prstGeom>
              <a:gradFill rotWithShape="1">
                <a:gsLst>
                  <a:gs pos="0">
                    <a:srgbClr val="333333"/>
                  </a:gs>
                  <a:gs pos="50000">
                    <a:srgbClr val="DDDDDD"/>
                  </a:gs>
                  <a:gs pos="100000">
                    <a:srgbClr val="333333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4" name="Freeform 994">
                <a:extLst>
                  <a:ext uri="{FF2B5EF4-FFF2-40B4-BE49-F238E27FC236}">
                    <a16:creationId xmlns:a16="http://schemas.microsoft.com/office/drawing/2014/main" id="{A5302F96-8F18-4F90-88E8-ED4D15844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2" y="1007"/>
                <a:ext cx="237" cy="213"/>
              </a:xfrm>
              <a:custGeom>
                <a:avLst/>
                <a:gdLst>
                  <a:gd name="T0" fmla="*/ 2 w 296"/>
                  <a:gd name="T1" fmla="*/ 0 h 256"/>
                  <a:gd name="T2" fmla="*/ 14 w 296"/>
                  <a:gd name="T3" fmla="*/ 10 h 256"/>
                  <a:gd name="T4" fmla="*/ 14 w 296"/>
                  <a:gd name="T5" fmla="*/ 19 h 256"/>
                  <a:gd name="T6" fmla="*/ 0 w 296"/>
                  <a:gd name="T7" fmla="*/ 7 h 256"/>
                  <a:gd name="T8" fmla="*/ 2 w 296"/>
                  <a:gd name="T9" fmla="*/ 0 h 25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6"/>
                  <a:gd name="T16" fmla="*/ 0 h 256"/>
                  <a:gd name="T17" fmla="*/ 296 w 296"/>
                  <a:gd name="T18" fmla="*/ 256 h 25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6" h="256">
                    <a:moveTo>
                      <a:pt x="4" y="0"/>
                    </a:moveTo>
                    <a:cubicBezTo>
                      <a:pt x="55" y="10"/>
                      <a:pt x="144" y="68"/>
                      <a:pt x="292" y="144"/>
                    </a:cubicBezTo>
                    <a:cubicBezTo>
                      <a:pt x="290" y="178"/>
                      <a:pt x="296" y="188"/>
                      <a:pt x="296" y="256"/>
                    </a:cubicBezTo>
                    <a:cubicBezTo>
                      <a:pt x="296" y="256"/>
                      <a:pt x="160" y="176"/>
                      <a:pt x="0" y="100"/>
                    </a:cubicBezTo>
                    <a:cubicBezTo>
                      <a:pt x="0" y="48"/>
                      <a:pt x="4" y="17"/>
                      <a:pt x="4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5" name="Freeform 995">
                <a:extLst>
                  <a:ext uri="{FF2B5EF4-FFF2-40B4-BE49-F238E27FC236}">
                    <a16:creationId xmlns:a16="http://schemas.microsoft.com/office/drawing/2014/main" id="{4B3CD009-7577-4CF7-B987-FAFE870C42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5" y="680"/>
                <a:ext cx="244" cy="240"/>
              </a:xfrm>
              <a:custGeom>
                <a:avLst/>
                <a:gdLst>
                  <a:gd name="T0" fmla="*/ 0 w 304"/>
                  <a:gd name="T1" fmla="*/ 0 h 288"/>
                  <a:gd name="T2" fmla="*/ 14 w 304"/>
                  <a:gd name="T3" fmla="*/ 13 h 288"/>
                  <a:gd name="T4" fmla="*/ 13 w 304"/>
                  <a:gd name="T5" fmla="*/ 23 h 288"/>
                  <a:gd name="T6" fmla="*/ 2 w 304"/>
                  <a:gd name="T7" fmla="*/ 10 h 288"/>
                  <a:gd name="T8" fmla="*/ 0 w 304"/>
                  <a:gd name="T9" fmla="*/ 0 h 2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4"/>
                  <a:gd name="T16" fmla="*/ 0 h 288"/>
                  <a:gd name="T17" fmla="*/ 304 w 304"/>
                  <a:gd name="T18" fmla="*/ 288 h 28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4" h="288">
                    <a:moveTo>
                      <a:pt x="0" y="0"/>
                    </a:moveTo>
                    <a:cubicBezTo>
                      <a:pt x="51" y="10"/>
                      <a:pt x="148" y="76"/>
                      <a:pt x="304" y="164"/>
                    </a:cubicBezTo>
                    <a:cubicBezTo>
                      <a:pt x="302" y="198"/>
                      <a:pt x="284" y="220"/>
                      <a:pt x="284" y="288"/>
                    </a:cubicBezTo>
                    <a:cubicBezTo>
                      <a:pt x="284" y="288"/>
                      <a:pt x="163" y="179"/>
                      <a:pt x="8" y="124"/>
                    </a:cubicBezTo>
                    <a:cubicBezTo>
                      <a:pt x="8" y="72"/>
                      <a:pt x="0" y="17"/>
                      <a:pt x="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rgbClr val="29292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6" name="Oval 996">
                <a:extLst>
                  <a:ext uri="{FF2B5EF4-FFF2-40B4-BE49-F238E27FC236}">
                    <a16:creationId xmlns:a16="http://schemas.microsoft.com/office/drawing/2014/main" id="{155137D9-8BE5-4894-A2DF-EBDF3912A8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5" y="2611"/>
                <a:ext cx="50" cy="95"/>
              </a:xfrm>
              <a:prstGeom prst="ellipse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7" name="Freeform 997">
                <a:extLst>
                  <a:ext uri="{FF2B5EF4-FFF2-40B4-BE49-F238E27FC236}">
                    <a16:creationId xmlns:a16="http://schemas.microsoft.com/office/drawing/2014/main" id="{A89C1A4D-4A2B-47C6-8CE6-7F29ABD6E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" y="2614"/>
                <a:ext cx="245" cy="200"/>
              </a:xfrm>
              <a:custGeom>
                <a:avLst/>
                <a:gdLst>
                  <a:gd name="T0" fmla="*/ 0 w 306"/>
                  <a:gd name="T1" fmla="*/ 9 h 240"/>
                  <a:gd name="T2" fmla="*/ 2 w 306"/>
                  <a:gd name="T3" fmla="*/ 19 h 240"/>
                  <a:gd name="T4" fmla="*/ 14 w 306"/>
                  <a:gd name="T5" fmla="*/ 9 h 240"/>
                  <a:gd name="T6" fmla="*/ 14 w 306"/>
                  <a:gd name="T7" fmla="*/ 0 h 240"/>
                  <a:gd name="T8" fmla="*/ 0 w 306"/>
                  <a:gd name="T9" fmla="*/ 9 h 24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06"/>
                  <a:gd name="T16" fmla="*/ 0 h 240"/>
                  <a:gd name="T17" fmla="*/ 306 w 306"/>
                  <a:gd name="T18" fmla="*/ 240 h 24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06" h="240">
                    <a:moveTo>
                      <a:pt x="0" y="106"/>
                    </a:moveTo>
                    <a:lnTo>
                      <a:pt x="2" y="240"/>
                    </a:lnTo>
                    <a:lnTo>
                      <a:pt x="306" y="110"/>
                    </a:lnTo>
                    <a:lnTo>
                      <a:pt x="300" y="0"/>
                    </a:lnTo>
                    <a:lnTo>
                      <a:pt x="0" y="106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98" name="AutoShape 998">
                <a:extLst>
                  <a:ext uri="{FF2B5EF4-FFF2-40B4-BE49-F238E27FC236}">
                    <a16:creationId xmlns:a16="http://schemas.microsoft.com/office/drawing/2014/main" id="{910B1C9F-42D0-4A27-9DB6-9D82A019E8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0" y="2675"/>
                <a:ext cx="1196" cy="150"/>
              </a:xfrm>
              <a:prstGeom prst="roundRect">
                <a:avLst>
                  <a:gd name="adj" fmla="val 50000"/>
                </a:avLst>
              </a:prstGeom>
              <a:solidFill>
                <a:srgbClr val="DDDDDD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1999" name="AutoShape 999">
                <a:extLst>
                  <a:ext uri="{FF2B5EF4-FFF2-40B4-BE49-F238E27FC236}">
                    <a16:creationId xmlns:a16="http://schemas.microsoft.com/office/drawing/2014/main" id="{3D509FC9-E21E-45E5-9F87-9871350D80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10" y="2714"/>
                <a:ext cx="1066" cy="79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tx2"/>
                  </a:gs>
                  <a:gs pos="100000">
                    <a:schemeClr val="bg2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0" name="Oval 1000">
                <a:extLst>
                  <a:ext uri="{FF2B5EF4-FFF2-40B4-BE49-F238E27FC236}">
                    <a16:creationId xmlns:a16="http://schemas.microsoft.com/office/drawing/2014/main" id="{3FA64232-9C5A-443B-91DA-6B2F304339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09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1" name="Oval 1001">
                <a:extLst>
                  <a:ext uri="{FF2B5EF4-FFF2-40B4-BE49-F238E27FC236}">
                    <a16:creationId xmlns:a16="http://schemas.microsoft.com/office/drawing/2014/main" id="{F44C175D-66C4-47EA-8248-ED44F068C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9" y="2382"/>
                <a:ext cx="159" cy="142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 eaLnBrk="1" hangingPunct="1"/>
                <a:endParaRPr lang="en-US" altLang="en-US" sz="1800">
                  <a:solidFill>
                    <a:srgbClr val="FF0000"/>
                  </a:solidFill>
                </a:endParaRPr>
              </a:p>
            </p:txBody>
          </p:sp>
          <p:sp>
            <p:nvSpPr>
              <p:cNvPr id="22002" name="Oval 1002">
                <a:extLst>
                  <a:ext uri="{FF2B5EF4-FFF2-40B4-BE49-F238E27FC236}">
                    <a16:creationId xmlns:a16="http://schemas.microsoft.com/office/drawing/2014/main" id="{F0FAE66A-61D2-4A18-8C68-7C33180129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8" y="2382"/>
                <a:ext cx="159" cy="142"/>
              </a:xfrm>
              <a:prstGeom prst="ellipse">
                <a:avLst/>
              </a:prstGeom>
              <a:solidFill>
                <a:srgbClr val="33C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sp>
            <p:nvSpPr>
              <p:cNvPr id="22003" name="Rectangle 1003">
                <a:extLst>
                  <a:ext uri="{FF2B5EF4-FFF2-40B4-BE49-F238E27FC236}">
                    <a16:creationId xmlns:a16="http://schemas.microsoft.com/office/drawing/2014/main" id="{A010D823-EF33-434E-854D-05B824AA0DA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67" y="1837"/>
                <a:ext cx="80" cy="759"/>
              </a:xfrm>
              <a:prstGeom prst="rect">
                <a:avLst/>
              </a:prstGeom>
              <a:solidFill>
                <a:srgbClr val="29292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</p:grpSp>
        <p:pic>
          <p:nvPicPr>
            <p:cNvPr id="21579" name="Picture 1005" descr="antenna_stylized">
              <a:extLst>
                <a:ext uri="{FF2B5EF4-FFF2-40B4-BE49-F238E27FC236}">
                  <a16:creationId xmlns:a16="http://schemas.microsoft.com/office/drawing/2014/main" id="{A4FE00CD-618B-4C07-ADD8-898FF1E65D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2250" y="2043113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580" name="Picture 1006" descr="laptop_keyboard">
              <a:extLst>
                <a:ext uri="{FF2B5EF4-FFF2-40B4-BE49-F238E27FC236}">
                  <a16:creationId xmlns:a16="http://schemas.microsoft.com/office/drawing/2014/main" id="{5918AB8A-DB32-416C-9CAA-FD96B104E8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5327957" y="2291590"/>
              <a:ext cx="437222" cy="159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1" name="Freeform 1007">
              <a:extLst>
                <a:ext uri="{FF2B5EF4-FFF2-40B4-BE49-F238E27FC236}">
                  <a16:creationId xmlns:a16="http://schemas.microsoft.com/office/drawing/2014/main" id="{20B9C373-F887-41B9-8C1D-4B24A2645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2854" y="2136804"/>
              <a:ext cx="351920" cy="208166"/>
            </a:xfrm>
            <a:custGeom>
              <a:avLst/>
              <a:gdLst>
                <a:gd name="T0" fmla="*/ 118 w 2982"/>
                <a:gd name="T1" fmla="*/ 0 h 2442"/>
                <a:gd name="T2" fmla="*/ 0 w 2982"/>
                <a:gd name="T3" fmla="*/ 85 h 2442"/>
                <a:gd name="T4" fmla="*/ 472 w 2982"/>
                <a:gd name="T5" fmla="*/ 85 h 2442"/>
                <a:gd name="T6" fmla="*/ 472 w 2982"/>
                <a:gd name="T7" fmla="*/ 85 h 2442"/>
                <a:gd name="T8" fmla="*/ 118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82" name="Picture 1008" descr="screen">
              <a:extLst>
                <a:ext uri="{FF2B5EF4-FFF2-40B4-BE49-F238E27FC236}">
                  <a16:creationId xmlns:a16="http://schemas.microsoft.com/office/drawing/2014/main" id="{AC5F5BAB-A299-4C9D-8C30-89D521733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0187" y="2142157"/>
              <a:ext cx="319785" cy="18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83" name="Freeform 1009">
              <a:extLst>
                <a:ext uri="{FF2B5EF4-FFF2-40B4-BE49-F238E27FC236}">
                  <a16:creationId xmlns:a16="http://schemas.microsoft.com/office/drawing/2014/main" id="{9FCD2ECE-4694-4E0E-BC2C-EEBFEECC02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6928" y="2130663"/>
              <a:ext cx="298168" cy="38736"/>
            </a:xfrm>
            <a:custGeom>
              <a:avLst/>
              <a:gdLst>
                <a:gd name="T0" fmla="*/ 118 w 2528"/>
                <a:gd name="T1" fmla="*/ 0 h 455"/>
                <a:gd name="T2" fmla="*/ 472 w 2528"/>
                <a:gd name="T3" fmla="*/ 85 h 455"/>
                <a:gd name="T4" fmla="*/ 472 w 2528"/>
                <a:gd name="T5" fmla="*/ 85 h 455"/>
                <a:gd name="T6" fmla="*/ 0 w 2528"/>
                <a:gd name="T7" fmla="*/ 85 h 455"/>
                <a:gd name="T8" fmla="*/ 118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4" name="Freeform 1010">
              <a:extLst>
                <a:ext uri="{FF2B5EF4-FFF2-40B4-BE49-F238E27FC236}">
                  <a16:creationId xmlns:a16="http://schemas.microsoft.com/office/drawing/2014/main" id="{0CDFC829-768E-45B7-BCD1-14FAD3087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738" y="2130348"/>
              <a:ext cx="82770" cy="161242"/>
            </a:xfrm>
            <a:custGeom>
              <a:avLst/>
              <a:gdLst>
                <a:gd name="T0" fmla="*/ 118 w 702"/>
                <a:gd name="T1" fmla="*/ 0 h 1893"/>
                <a:gd name="T2" fmla="*/ 0 w 702"/>
                <a:gd name="T3" fmla="*/ 85 h 1893"/>
                <a:gd name="T4" fmla="*/ 118 w 702"/>
                <a:gd name="T5" fmla="*/ 85 h 1893"/>
                <a:gd name="T6" fmla="*/ 118 w 702"/>
                <a:gd name="T7" fmla="*/ 85 h 1893"/>
                <a:gd name="T8" fmla="*/ 118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5" name="Freeform 1011">
              <a:extLst>
                <a:ext uri="{FF2B5EF4-FFF2-40B4-BE49-F238E27FC236}">
                  <a16:creationId xmlns:a16="http://schemas.microsoft.com/office/drawing/2014/main" id="{5E280DA7-A8B2-4FAD-A664-C0E2E060D3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3756" y="2159163"/>
              <a:ext cx="89197" cy="186121"/>
            </a:xfrm>
            <a:custGeom>
              <a:avLst/>
              <a:gdLst>
                <a:gd name="T0" fmla="*/ 118 w 756"/>
                <a:gd name="T1" fmla="*/ 0 h 2184"/>
                <a:gd name="T2" fmla="*/ 118 w 756"/>
                <a:gd name="T3" fmla="*/ 85 h 2184"/>
                <a:gd name="T4" fmla="*/ 0 w 756"/>
                <a:gd name="T5" fmla="*/ 85 h 2184"/>
                <a:gd name="T6" fmla="*/ 118 w 756"/>
                <a:gd name="T7" fmla="*/ 85 h 2184"/>
                <a:gd name="T8" fmla="*/ 118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6" name="Freeform 1012">
              <a:extLst>
                <a:ext uri="{FF2B5EF4-FFF2-40B4-BE49-F238E27FC236}">
                  <a16:creationId xmlns:a16="http://schemas.microsoft.com/office/drawing/2014/main" id="{00859160-2234-4177-9403-BCDAFD2DC2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764" y="2283402"/>
              <a:ext cx="327186" cy="62828"/>
            </a:xfrm>
            <a:custGeom>
              <a:avLst/>
              <a:gdLst>
                <a:gd name="T0" fmla="*/ 118 w 2773"/>
                <a:gd name="T1" fmla="*/ 0 h 738"/>
                <a:gd name="T2" fmla="*/ 0 w 2773"/>
                <a:gd name="T3" fmla="*/ 85 h 738"/>
                <a:gd name="T4" fmla="*/ 472 w 2773"/>
                <a:gd name="T5" fmla="*/ 85 h 738"/>
                <a:gd name="T6" fmla="*/ 472 w 2773"/>
                <a:gd name="T7" fmla="*/ 85 h 738"/>
                <a:gd name="T8" fmla="*/ 118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7" name="Freeform 1013">
              <a:extLst>
                <a:ext uri="{FF2B5EF4-FFF2-40B4-BE49-F238E27FC236}">
                  <a16:creationId xmlns:a16="http://schemas.microsoft.com/office/drawing/2014/main" id="{9F451F8B-0DC8-47E8-A4E2-603315F2C0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689" y="2160738"/>
              <a:ext cx="83549" cy="186909"/>
            </a:xfrm>
            <a:custGeom>
              <a:avLst/>
              <a:gdLst>
                <a:gd name="T0" fmla="*/ 393 w 637"/>
                <a:gd name="T1" fmla="*/ 0 h 1659"/>
                <a:gd name="T2" fmla="*/ 393 w 637"/>
                <a:gd name="T3" fmla="*/ 0 h 1659"/>
                <a:gd name="T4" fmla="*/ 131 w 637"/>
                <a:gd name="T5" fmla="*/ 2366 h 1659"/>
                <a:gd name="T6" fmla="*/ 0 w 637"/>
                <a:gd name="T7" fmla="*/ 2366 h 1659"/>
                <a:gd name="T8" fmla="*/ 393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88" name="Freeform 1014">
              <a:extLst>
                <a:ext uri="{FF2B5EF4-FFF2-40B4-BE49-F238E27FC236}">
                  <a16:creationId xmlns:a16="http://schemas.microsoft.com/office/drawing/2014/main" id="{4D91702C-BF4D-4F09-AEBA-FA19A4D8F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9154" y="2291747"/>
              <a:ext cx="290962" cy="62040"/>
            </a:xfrm>
            <a:custGeom>
              <a:avLst/>
              <a:gdLst>
                <a:gd name="T0" fmla="*/ 0 w 2216"/>
                <a:gd name="T1" fmla="*/ 0 h 550"/>
                <a:gd name="T2" fmla="*/ 131 w 2216"/>
                <a:gd name="T3" fmla="*/ 113 h 550"/>
                <a:gd name="T4" fmla="*/ 1707 w 2216"/>
                <a:gd name="T5" fmla="*/ 790 h 550"/>
                <a:gd name="T6" fmla="*/ 1707 w 2216"/>
                <a:gd name="T7" fmla="*/ 67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589" name="Group 1015">
              <a:extLst>
                <a:ext uri="{FF2B5EF4-FFF2-40B4-BE49-F238E27FC236}">
                  <a16:creationId xmlns:a16="http://schemas.microsoft.com/office/drawing/2014/main" id="{88B58A4B-4283-4CB6-88EA-EFFC8EBFD4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464285" y="2358039"/>
              <a:ext cx="98740" cy="36846"/>
              <a:chOff x="1740" y="2642"/>
              <a:chExt cx="752" cy="327"/>
            </a:xfrm>
          </p:grpSpPr>
          <p:sp>
            <p:nvSpPr>
              <p:cNvPr id="21974" name="Freeform 1016">
                <a:extLst>
                  <a:ext uri="{FF2B5EF4-FFF2-40B4-BE49-F238E27FC236}">
                    <a16:creationId xmlns:a16="http://schemas.microsoft.com/office/drawing/2014/main" id="{817578B3-405F-4E1B-88CF-9966253232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5" name="Freeform 1017">
                <a:extLst>
                  <a:ext uri="{FF2B5EF4-FFF2-40B4-BE49-F238E27FC236}">
                    <a16:creationId xmlns:a16="http://schemas.microsoft.com/office/drawing/2014/main" id="{B7245694-4791-479F-AF58-748CB2E4B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6" name="Freeform 1018">
                <a:extLst>
                  <a:ext uri="{FF2B5EF4-FFF2-40B4-BE49-F238E27FC236}">
                    <a16:creationId xmlns:a16="http://schemas.microsoft.com/office/drawing/2014/main" id="{6A6E7837-5FCE-450E-A2B3-9659AEF87F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7" name="Freeform 1019">
                <a:extLst>
                  <a:ext uri="{FF2B5EF4-FFF2-40B4-BE49-F238E27FC236}">
                    <a16:creationId xmlns:a16="http://schemas.microsoft.com/office/drawing/2014/main" id="{066485B8-0FDA-4424-8BCA-08DECACA71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8" name="Freeform 1020">
                <a:extLst>
                  <a:ext uri="{FF2B5EF4-FFF2-40B4-BE49-F238E27FC236}">
                    <a16:creationId xmlns:a16="http://schemas.microsoft.com/office/drawing/2014/main" id="{FA62666F-C942-4F9B-9817-E06D40A15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9" name="Freeform 1021">
                <a:extLst>
                  <a:ext uri="{FF2B5EF4-FFF2-40B4-BE49-F238E27FC236}">
                    <a16:creationId xmlns:a16="http://schemas.microsoft.com/office/drawing/2014/main" id="{05E18737-D50D-4C2E-A633-8F72960EDC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90" name="Freeform 1022">
              <a:extLst>
                <a:ext uri="{FF2B5EF4-FFF2-40B4-BE49-F238E27FC236}">
                  <a16:creationId xmlns:a16="http://schemas.microsoft.com/office/drawing/2014/main" id="{AD9DD9D4-D48D-432B-95E7-BEEF95A02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3331" y="2363550"/>
              <a:ext cx="119579" cy="80936"/>
            </a:xfrm>
            <a:custGeom>
              <a:avLst/>
              <a:gdLst>
                <a:gd name="T0" fmla="*/ 121 w 990"/>
                <a:gd name="T1" fmla="*/ 307 h 792"/>
                <a:gd name="T2" fmla="*/ 242 w 990"/>
                <a:gd name="T3" fmla="*/ 0 h 792"/>
                <a:gd name="T4" fmla="*/ 242 w 990"/>
                <a:gd name="T5" fmla="*/ 102 h 792"/>
                <a:gd name="T6" fmla="*/ 0 w 990"/>
                <a:gd name="T7" fmla="*/ 307 h 792"/>
                <a:gd name="T8" fmla="*/ 121 w 990"/>
                <a:gd name="T9" fmla="*/ 30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1" name="Freeform 1023">
              <a:extLst>
                <a:ext uri="{FF2B5EF4-FFF2-40B4-BE49-F238E27FC236}">
                  <a16:creationId xmlns:a16="http://schemas.microsoft.com/office/drawing/2014/main" id="{E59F46AA-64DE-42F6-8E49-6ACE579EF2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152" y="2370006"/>
              <a:ext cx="305958" cy="73850"/>
            </a:xfrm>
            <a:custGeom>
              <a:avLst/>
              <a:gdLst>
                <a:gd name="T0" fmla="*/ 121 w 2532"/>
                <a:gd name="T1" fmla="*/ 0 h 723"/>
                <a:gd name="T2" fmla="*/ 121 w 2532"/>
                <a:gd name="T3" fmla="*/ 0 h 723"/>
                <a:gd name="T4" fmla="*/ 725 w 2532"/>
                <a:gd name="T5" fmla="*/ 306 h 723"/>
                <a:gd name="T6" fmla="*/ 725 w 2532"/>
                <a:gd name="T7" fmla="*/ 306 h 723"/>
                <a:gd name="T8" fmla="*/ 0 w 2532"/>
                <a:gd name="T9" fmla="*/ 102 h 723"/>
                <a:gd name="T10" fmla="*/ 121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2" name="Freeform 1024">
              <a:extLst>
                <a:ext uri="{FF2B5EF4-FFF2-40B4-BE49-F238E27FC236}">
                  <a16:creationId xmlns:a16="http://schemas.microsoft.com/office/drawing/2014/main" id="{71CA70B0-6C19-4AC2-AACD-B1DC64177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347" y="2356465"/>
              <a:ext cx="3311" cy="14959"/>
            </a:xfrm>
            <a:custGeom>
              <a:avLst/>
              <a:gdLst>
                <a:gd name="T0" fmla="*/ 127 w 26"/>
                <a:gd name="T1" fmla="*/ 102 h 147"/>
                <a:gd name="T2" fmla="*/ 127 w 26"/>
                <a:gd name="T3" fmla="*/ 102 h 147"/>
                <a:gd name="T4" fmla="*/ 0 w 26"/>
                <a:gd name="T5" fmla="*/ 102 h 147"/>
                <a:gd name="T6" fmla="*/ 127 w 26"/>
                <a:gd name="T7" fmla="*/ 0 h 147"/>
                <a:gd name="T8" fmla="*/ 127 w 26"/>
                <a:gd name="T9" fmla="*/ 102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3" name="Freeform 1025">
              <a:extLst>
                <a:ext uri="{FF2B5EF4-FFF2-40B4-BE49-F238E27FC236}">
                  <a16:creationId xmlns:a16="http://schemas.microsoft.com/office/drawing/2014/main" id="{216D7F6C-4572-4431-8B0E-0F4BA9328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8542" y="2295526"/>
              <a:ext cx="142170" cy="61883"/>
            </a:xfrm>
            <a:custGeom>
              <a:avLst/>
              <a:gdLst>
                <a:gd name="T0" fmla="*/ 242 w 1176"/>
                <a:gd name="T1" fmla="*/ 0 h 606"/>
                <a:gd name="T2" fmla="*/ 0 w 1176"/>
                <a:gd name="T3" fmla="*/ 204 h 606"/>
                <a:gd name="T4" fmla="*/ 121 w 1176"/>
                <a:gd name="T5" fmla="*/ 204 h 606"/>
                <a:gd name="T6" fmla="*/ 242 w 1176"/>
                <a:gd name="T7" fmla="*/ 102 h 606"/>
                <a:gd name="T8" fmla="*/ 242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4" name="Freeform 1026">
              <a:extLst>
                <a:ext uri="{FF2B5EF4-FFF2-40B4-BE49-F238E27FC236}">
                  <a16:creationId xmlns:a16="http://schemas.microsoft.com/office/drawing/2014/main" id="{4CA37759-DC65-4B66-B598-2B44A8727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085" y="2359614"/>
              <a:ext cx="290183" cy="71016"/>
            </a:xfrm>
            <a:custGeom>
              <a:avLst/>
              <a:gdLst>
                <a:gd name="T0" fmla="*/ 115 w 2532"/>
                <a:gd name="T1" fmla="*/ 0 h 723"/>
                <a:gd name="T2" fmla="*/ 115 w 2532"/>
                <a:gd name="T3" fmla="*/ 0 h 723"/>
                <a:gd name="T4" fmla="*/ 229 w 2532"/>
                <a:gd name="T5" fmla="*/ 98 h 723"/>
                <a:gd name="T6" fmla="*/ 229 w 2532"/>
                <a:gd name="T7" fmla="*/ 98 h 723"/>
                <a:gd name="T8" fmla="*/ 0 w 2532"/>
                <a:gd name="T9" fmla="*/ 98 h 723"/>
                <a:gd name="T10" fmla="*/ 115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95" name="Freeform 1027">
              <a:extLst>
                <a:ext uri="{FF2B5EF4-FFF2-40B4-BE49-F238E27FC236}">
                  <a16:creationId xmlns:a16="http://schemas.microsoft.com/office/drawing/2014/main" id="{C4C3FB81-764F-44AD-839C-0E68135023EF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5627878" y="2354575"/>
              <a:ext cx="118410" cy="73535"/>
            </a:xfrm>
            <a:custGeom>
              <a:avLst/>
              <a:gdLst>
                <a:gd name="T0" fmla="*/ 0 w 2532"/>
                <a:gd name="T1" fmla="*/ 0 h 723"/>
                <a:gd name="T2" fmla="*/ 0 w 2532"/>
                <a:gd name="T3" fmla="*/ 0 h 723"/>
                <a:gd name="T4" fmla="*/ 0 w 2532"/>
                <a:gd name="T5" fmla="*/ 305 h 723"/>
                <a:gd name="T6" fmla="*/ 0 w 2532"/>
                <a:gd name="T7" fmla="*/ 305 h 723"/>
                <a:gd name="T8" fmla="*/ 0 w 2532"/>
                <a:gd name="T9" fmla="*/ 102 h 723"/>
                <a:gd name="T10" fmla="*/ 0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21596" name="Picture 1030" descr="laptop_keyboard">
              <a:extLst>
                <a:ext uri="{FF2B5EF4-FFF2-40B4-BE49-F238E27FC236}">
                  <a16:creationId xmlns:a16="http://schemas.microsoft.com/office/drawing/2014/main" id="{0D7EA8E4-8567-40B4-BC5C-EE53D1A36A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6897688" y="57356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7" name="Freeform 1031">
              <a:extLst>
                <a:ext uri="{FF2B5EF4-FFF2-40B4-BE49-F238E27FC236}">
                  <a16:creationId xmlns:a16="http://schemas.microsoft.com/office/drawing/2014/main" id="{A95642DE-0094-4CF5-9EEF-363A02952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6275" y="55800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598" name="Picture 1032" descr="screen">
              <a:extLst>
                <a:ext uri="{FF2B5EF4-FFF2-40B4-BE49-F238E27FC236}">
                  <a16:creationId xmlns:a16="http://schemas.microsoft.com/office/drawing/2014/main" id="{51BFE702-B177-436C-915A-6D9E8C7F66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2150" y="55848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99" name="Freeform 1033">
              <a:extLst>
                <a:ext uri="{FF2B5EF4-FFF2-40B4-BE49-F238E27FC236}">
                  <a16:creationId xmlns:a16="http://schemas.microsoft.com/office/drawing/2014/main" id="{C4514771-B437-4B43-9CDF-C5737E24A6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3425" y="55737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0" name="Freeform 1034">
              <a:extLst>
                <a:ext uri="{FF2B5EF4-FFF2-40B4-BE49-F238E27FC236}">
                  <a16:creationId xmlns:a16="http://schemas.microsoft.com/office/drawing/2014/main" id="{87DCA308-0808-494C-BB2A-3C844BE87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4688" y="55737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1" name="Freeform 1035">
              <a:extLst>
                <a:ext uri="{FF2B5EF4-FFF2-40B4-BE49-F238E27FC236}">
                  <a16:creationId xmlns:a16="http://schemas.microsoft.com/office/drawing/2014/main" id="{EB1DC9C0-4294-499E-9A45-71D21E8502B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7575" y="56022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2" name="Freeform 1036">
              <a:extLst>
                <a:ext uri="{FF2B5EF4-FFF2-40B4-BE49-F238E27FC236}">
                  <a16:creationId xmlns:a16="http://schemas.microsoft.com/office/drawing/2014/main" id="{1E85A4EB-204C-4291-BC3E-708C923A6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261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3" name="Freeform 1037">
              <a:extLst>
                <a:ext uri="{FF2B5EF4-FFF2-40B4-BE49-F238E27FC236}">
                  <a16:creationId xmlns:a16="http://schemas.microsoft.com/office/drawing/2014/main" id="{C953DE29-E843-4368-91EE-329657356E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56038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4" name="Freeform 1038">
              <a:extLst>
                <a:ext uri="{FF2B5EF4-FFF2-40B4-BE49-F238E27FC236}">
                  <a16:creationId xmlns:a16="http://schemas.microsoft.com/office/drawing/2014/main" id="{3D5429E9-B46B-4F27-8EE9-DE950598C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3100" y="57356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05" name="Group 1039">
              <a:extLst>
                <a:ext uri="{FF2B5EF4-FFF2-40B4-BE49-F238E27FC236}">
                  <a16:creationId xmlns:a16="http://schemas.microsoft.com/office/drawing/2014/main" id="{DE5C11AC-0719-4F2A-B0F3-ABAEF7F623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19925" y="5800725"/>
              <a:ext cx="87313" cy="38100"/>
              <a:chOff x="1740" y="2642"/>
              <a:chExt cx="752" cy="327"/>
            </a:xfrm>
          </p:grpSpPr>
          <p:sp>
            <p:nvSpPr>
              <p:cNvPr id="21968" name="Freeform 1040">
                <a:extLst>
                  <a:ext uri="{FF2B5EF4-FFF2-40B4-BE49-F238E27FC236}">
                    <a16:creationId xmlns:a16="http://schemas.microsoft.com/office/drawing/2014/main" id="{E566C454-DEF6-46B8-8C68-5AE645DE0E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9" name="Freeform 1041">
                <a:extLst>
                  <a:ext uri="{FF2B5EF4-FFF2-40B4-BE49-F238E27FC236}">
                    <a16:creationId xmlns:a16="http://schemas.microsoft.com/office/drawing/2014/main" id="{9423E958-4BD8-4956-81D3-F67C87714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0" name="Freeform 1042">
                <a:extLst>
                  <a:ext uri="{FF2B5EF4-FFF2-40B4-BE49-F238E27FC236}">
                    <a16:creationId xmlns:a16="http://schemas.microsoft.com/office/drawing/2014/main" id="{6F0B715C-C300-4F71-9124-8952E6815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1" name="Freeform 1043">
                <a:extLst>
                  <a:ext uri="{FF2B5EF4-FFF2-40B4-BE49-F238E27FC236}">
                    <a16:creationId xmlns:a16="http://schemas.microsoft.com/office/drawing/2014/main" id="{4CA4D164-92A0-45A3-A31A-A6669442F8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2" name="Freeform 1044">
                <a:extLst>
                  <a:ext uri="{FF2B5EF4-FFF2-40B4-BE49-F238E27FC236}">
                    <a16:creationId xmlns:a16="http://schemas.microsoft.com/office/drawing/2014/main" id="{A96EE746-16FF-48FD-A534-541CFE9ED3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73" name="Freeform 1045">
                <a:extLst>
                  <a:ext uri="{FF2B5EF4-FFF2-40B4-BE49-F238E27FC236}">
                    <a16:creationId xmlns:a16="http://schemas.microsoft.com/office/drawing/2014/main" id="{2696084B-4C57-47BA-B912-46D03AE71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06" name="Freeform 1046">
              <a:extLst>
                <a:ext uri="{FF2B5EF4-FFF2-40B4-BE49-F238E27FC236}">
                  <a16:creationId xmlns:a16="http://schemas.microsoft.com/office/drawing/2014/main" id="{7748A9B2-B612-4D2C-800B-2E65D25FF0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9150" y="58070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7" name="Freeform 1047">
              <a:extLst>
                <a:ext uri="{FF2B5EF4-FFF2-40B4-BE49-F238E27FC236}">
                  <a16:creationId xmlns:a16="http://schemas.microsoft.com/office/drawing/2014/main" id="{4DC1C4D7-967F-4B17-9B25-903BBA877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7688" y="58134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8" name="Freeform 1048">
              <a:extLst>
                <a:ext uri="{FF2B5EF4-FFF2-40B4-BE49-F238E27FC236}">
                  <a16:creationId xmlns:a16="http://schemas.microsoft.com/office/drawing/2014/main" id="{422A543A-1290-4666-8FCC-CAD4F05F3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991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09" name="Freeform 1049">
              <a:extLst>
                <a:ext uri="{FF2B5EF4-FFF2-40B4-BE49-F238E27FC236}">
                  <a16:creationId xmlns:a16="http://schemas.microsoft.com/office/drawing/2014/main" id="{F0F26F3B-0BE2-4882-9C9B-B73B128D7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99275" y="57388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0" name="Freeform 1050">
              <a:extLst>
                <a:ext uri="{FF2B5EF4-FFF2-40B4-BE49-F238E27FC236}">
                  <a16:creationId xmlns:a16="http://schemas.microsoft.com/office/drawing/2014/main" id="{11563B26-9D3A-41C6-A3D0-14CF266FA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7213" y="58023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1" name="Freeform 1051">
              <a:extLst>
                <a:ext uri="{FF2B5EF4-FFF2-40B4-BE49-F238E27FC236}">
                  <a16:creationId xmlns:a16="http://schemas.microsoft.com/office/drawing/2014/main" id="{82DA1CCE-F8E5-418D-953D-C7AECEAB5919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164388" y="57975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12" name="Group 2">
              <a:extLst>
                <a:ext uri="{FF2B5EF4-FFF2-40B4-BE49-F238E27FC236}">
                  <a16:creationId xmlns:a16="http://schemas.microsoft.com/office/drawing/2014/main" id="{F38E76EC-3C75-4417-AAE2-C3F7DB4A8D3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07050" y="3182938"/>
              <a:ext cx="317500" cy="246062"/>
              <a:chOff x="5581650" y="3128963"/>
              <a:chExt cx="423863" cy="320675"/>
            </a:xfrm>
          </p:grpSpPr>
          <p:pic>
            <p:nvPicPr>
              <p:cNvPr id="21946" name="Picture 1054" descr="laptop_keyboard">
                <a:extLst>
                  <a:ext uri="{FF2B5EF4-FFF2-40B4-BE49-F238E27FC236}">
                    <a16:creationId xmlns:a16="http://schemas.microsoft.com/office/drawing/2014/main" id="{4AC150E5-EF63-4783-8A87-1D1D4CEFDB0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9064" flipH="1">
                <a:off x="5581650" y="3290888"/>
                <a:ext cx="363538" cy="158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7" name="Freeform 1055">
                <a:extLst>
                  <a:ext uri="{FF2B5EF4-FFF2-40B4-BE49-F238E27FC236}">
                    <a16:creationId xmlns:a16="http://schemas.microsoft.com/office/drawing/2014/main" id="{D72F71F5-E0CA-4250-BAD8-ED17D6897E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2300" y="3135313"/>
                <a:ext cx="292100" cy="207962"/>
              </a:xfrm>
              <a:custGeom>
                <a:avLst/>
                <a:gdLst>
                  <a:gd name="T0" fmla="*/ 2147483647 w 2982"/>
                  <a:gd name="T1" fmla="*/ 0 h 2442"/>
                  <a:gd name="T2" fmla="*/ 0 w 2982"/>
                  <a:gd name="T3" fmla="*/ 2147483647 h 2442"/>
                  <a:gd name="T4" fmla="*/ 2147483647 w 2982"/>
                  <a:gd name="T5" fmla="*/ 2147483647 h 2442"/>
                  <a:gd name="T6" fmla="*/ 2147483647 w 2982"/>
                  <a:gd name="T7" fmla="*/ 2147483647 h 2442"/>
                  <a:gd name="T8" fmla="*/ 2147483647 w 2982"/>
                  <a:gd name="T9" fmla="*/ 0 h 244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982"/>
                  <a:gd name="T16" fmla="*/ 0 h 2442"/>
                  <a:gd name="T17" fmla="*/ 2982 w 2982"/>
                  <a:gd name="T18" fmla="*/ 2442 h 244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982" h="2442">
                    <a:moveTo>
                      <a:pt x="540" y="0"/>
                    </a:moveTo>
                    <a:lnTo>
                      <a:pt x="0" y="1734"/>
                    </a:lnTo>
                    <a:lnTo>
                      <a:pt x="2394" y="2442"/>
                    </a:lnTo>
                    <a:lnTo>
                      <a:pt x="2982" y="31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chemeClr val="tx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21948" name="Picture 1056" descr="screen">
                <a:extLst>
                  <a:ext uri="{FF2B5EF4-FFF2-40B4-BE49-F238E27FC236}">
                    <a16:creationId xmlns:a16="http://schemas.microsoft.com/office/drawing/2014/main" id="{6707C6DE-0ECB-4E93-8C29-E69A5E238D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16588" y="3140075"/>
                <a:ext cx="266700" cy="190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949" name="Freeform 1057">
                <a:extLst>
                  <a:ext uri="{FF2B5EF4-FFF2-40B4-BE49-F238E27FC236}">
                    <a16:creationId xmlns:a16="http://schemas.microsoft.com/office/drawing/2014/main" id="{CBC32878-2E23-4FB9-B9E8-E4A503B1B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6275" y="3128963"/>
                <a:ext cx="247650" cy="39687"/>
              </a:xfrm>
              <a:custGeom>
                <a:avLst/>
                <a:gdLst>
                  <a:gd name="T0" fmla="*/ 2147483647 w 2528"/>
                  <a:gd name="T1" fmla="*/ 0 h 455"/>
                  <a:gd name="T2" fmla="*/ 2147483647 w 2528"/>
                  <a:gd name="T3" fmla="*/ 2147483647 h 455"/>
                  <a:gd name="T4" fmla="*/ 2147483647 w 2528"/>
                  <a:gd name="T5" fmla="*/ 2147483647 h 455"/>
                  <a:gd name="T6" fmla="*/ 0 w 2528"/>
                  <a:gd name="T7" fmla="*/ 2147483647 h 455"/>
                  <a:gd name="T8" fmla="*/ 2147483647 w 2528"/>
                  <a:gd name="T9" fmla="*/ 0 h 45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28"/>
                  <a:gd name="T16" fmla="*/ 0 h 455"/>
                  <a:gd name="T17" fmla="*/ 2528 w 2528"/>
                  <a:gd name="T18" fmla="*/ 455 h 45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28" h="455">
                    <a:moveTo>
                      <a:pt x="14" y="0"/>
                    </a:moveTo>
                    <a:lnTo>
                      <a:pt x="2528" y="341"/>
                    </a:lnTo>
                    <a:lnTo>
                      <a:pt x="2480" y="455"/>
                    </a:lnTo>
                    <a:lnTo>
                      <a:pt x="0" y="86"/>
                    </a:lnTo>
                    <a:lnTo>
                      <a:pt x="14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EAEAEA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0" name="Freeform 1058">
                <a:extLst>
                  <a:ext uri="{FF2B5EF4-FFF2-40B4-BE49-F238E27FC236}">
                    <a16:creationId xmlns:a16="http://schemas.microsoft.com/office/drawing/2014/main" id="{6BB850C3-27DE-4261-9906-DB527EB296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0713" y="3128963"/>
                <a:ext cx="68262" cy="161925"/>
              </a:xfrm>
              <a:custGeom>
                <a:avLst/>
                <a:gdLst>
                  <a:gd name="T0" fmla="*/ 2147483647 w 702"/>
                  <a:gd name="T1" fmla="*/ 0 h 1893"/>
                  <a:gd name="T2" fmla="*/ 0 w 702"/>
                  <a:gd name="T3" fmla="*/ 2147483647 h 1893"/>
                  <a:gd name="T4" fmla="*/ 2147483647 w 702"/>
                  <a:gd name="T5" fmla="*/ 2147483647 h 1893"/>
                  <a:gd name="T6" fmla="*/ 2147483647 w 702"/>
                  <a:gd name="T7" fmla="*/ 2147483647 h 1893"/>
                  <a:gd name="T8" fmla="*/ 2147483647 w 702"/>
                  <a:gd name="T9" fmla="*/ 0 h 189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02"/>
                  <a:gd name="T16" fmla="*/ 0 h 1893"/>
                  <a:gd name="T17" fmla="*/ 702 w 702"/>
                  <a:gd name="T18" fmla="*/ 1893 h 189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02" h="1893">
                    <a:moveTo>
                      <a:pt x="579" y="0"/>
                    </a:moveTo>
                    <a:lnTo>
                      <a:pt x="0" y="1869"/>
                    </a:lnTo>
                    <a:lnTo>
                      <a:pt x="114" y="1893"/>
                    </a:lnTo>
                    <a:lnTo>
                      <a:pt x="702" y="51"/>
                    </a:lnTo>
                    <a:lnTo>
                      <a:pt x="579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1" name="Freeform 1059">
                <a:extLst>
                  <a:ext uri="{FF2B5EF4-FFF2-40B4-BE49-F238E27FC236}">
                    <a16:creationId xmlns:a16="http://schemas.microsoft.com/office/drawing/2014/main" id="{FB502C3C-191B-4FC6-A426-37804B6AA9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7725" y="3157538"/>
                <a:ext cx="74613" cy="185737"/>
              </a:xfrm>
              <a:custGeom>
                <a:avLst/>
                <a:gdLst>
                  <a:gd name="T0" fmla="*/ 2147483647 w 756"/>
                  <a:gd name="T1" fmla="*/ 0 h 2184"/>
                  <a:gd name="T2" fmla="*/ 2147483647 w 756"/>
                  <a:gd name="T3" fmla="*/ 2147483647 h 2184"/>
                  <a:gd name="T4" fmla="*/ 0 w 756"/>
                  <a:gd name="T5" fmla="*/ 2147483647 h 2184"/>
                  <a:gd name="T6" fmla="*/ 2147483647 w 756"/>
                  <a:gd name="T7" fmla="*/ 2147483647 h 2184"/>
                  <a:gd name="T8" fmla="*/ 2147483647 w 756"/>
                  <a:gd name="T9" fmla="*/ 0 h 218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6"/>
                  <a:gd name="T16" fmla="*/ 0 h 2184"/>
                  <a:gd name="T17" fmla="*/ 756 w 756"/>
                  <a:gd name="T18" fmla="*/ 2184 h 218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6" h="2184">
                    <a:moveTo>
                      <a:pt x="756" y="0"/>
                    </a:moveTo>
                    <a:lnTo>
                      <a:pt x="138" y="2184"/>
                    </a:lnTo>
                    <a:lnTo>
                      <a:pt x="0" y="2148"/>
                    </a:lnTo>
                    <a:lnTo>
                      <a:pt x="606" y="78"/>
                    </a:lnTo>
                    <a:lnTo>
                      <a:pt x="756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DDDDD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2" name="Freeform 1060">
                <a:extLst>
                  <a:ext uri="{FF2B5EF4-FFF2-40B4-BE49-F238E27FC236}">
                    <a16:creationId xmlns:a16="http://schemas.microsoft.com/office/drawing/2014/main" id="{4DB93347-CC48-4FD5-96D4-FCAC9F9AEC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81363"/>
                <a:ext cx="271463" cy="63500"/>
              </a:xfrm>
              <a:custGeom>
                <a:avLst/>
                <a:gdLst>
                  <a:gd name="T0" fmla="*/ 2147483647 w 2773"/>
                  <a:gd name="T1" fmla="*/ 0 h 738"/>
                  <a:gd name="T2" fmla="*/ 0 w 2773"/>
                  <a:gd name="T3" fmla="*/ 2147483647 h 738"/>
                  <a:gd name="T4" fmla="*/ 2147483647 w 2773"/>
                  <a:gd name="T5" fmla="*/ 2147483647 h 738"/>
                  <a:gd name="T6" fmla="*/ 2147483647 w 2773"/>
                  <a:gd name="T7" fmla="*/ 2147483647 h 738"/>
                  <a:gd name="T8" fmla="*/ 2147483647 w 2773"/>
                  <a:gd name="T9" fmla="*/ 0 h 73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773"/>
                  <a:gd name="T16" fmla="*/ 0 h 738"/>
                  <a:gd name="T17" fmla="*/ 2773 w 2773"/>
                  <a:gd name="T18" fmla="*/ 738 h 73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773" h="738">
                    <a:moveTo>
                      <a:pt x="33" y="0"/>
                    </a:moveTo>
                    <a:lnTo>
                      <a:pt x="0" y="99"/>
                    </a:lnTo>
                    <a:lnTo>
                      <a:pt x="2436" y="738"/>
                    </a:lnTo>
                    <a:cubicBezTo>
                      <a:pt x="2499" y="501"/>
                      <a:pt x="2773" y="727"/>
                      <a:pt x="2373" y="603"/>
                    </a:cubicBezTo>
                    <a:lnTo>
                      <a:pt x="3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CC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3" name="Freeform 1061">
                <a:extLst>
                  <a:ext uri="{FF2B5EF4-FFF2-40B4-BE49-F238E27FC236}">
                    <a16:creationId xmlns:a16="http://schemas.microsoft.com/office/drawing/2014/main" id="{528F4317-173C-45C1-A12B-D6452E701F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5663" y="3159125"/>
                <a:ext cx="69850" cy="187325"/>
              </a:xfrm>
              <a:custGeom>
                <a:avLst/>
                <a:gdLst>
                  <a:gd name="T0" fmla="*/ 2147483647 w 637"/>
                  <a:gd name="T1" fmla="*/ 0 h 1659"/>
                  <a:gd name="T2" fmla="*/ 2147483647 w 637"/>
                  <a:gd name="T3" fmla="*/ 0 h 1659"/>
                  <a:gd name="T4" fmla="*/ 2147483647 w 637"/>
                  <a:gd name="T5" fmla="*/ 2147483647 h 1659"/>
                  <a:gd name="T6" fmla="*/ 0 w 637"/>
                  <a:gd name="T7" fmla="*/ 2147483647 h 1659"/>
                  <a:gd name="T8" fmla="*/ 2147483647 w 637"/>
                  <a:gd name="T9" fmla="*/ 0 h 16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637"/>
                  <a:gd name="T16" fmla="*/ 0 h 1659"/>
                  <a:gd name="T17" fmla="*/ 637 w 637"/>
                  <a:gd name="T18" fmla="*/ 1659 h 16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637" h="1659">
                    <a:moveTo>
                      <a:pt x="615" y="0"/>
                    </a:moveTo>
                    <a:lnTo>
                      <a:pt x="637" y="0"/>
                    </a:lnTo>
                    <a:lnTo>
                      <a:pt x="68" y="1659"/>
                    </a:lnTo>
                    <a:lnTo>
                      <a:pt x="0" y="1647"/>
                    </a:lnTo>
                    <a:lnTo>
                      <a:pt x="615" y="0"/>
                    </a:lnTo>
                    <a:close/>
                  </a:path>
                </a:pathLst>
              </a:custGeom>
              <a:solidFill>
                <a:srgbClr val="4D4D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4" name="Freeform 1062">
                <a:extLst>
                  <a:ext uri="{FF2B5EF4-FFF2-40B4-BE49-F238E27FC236}">
                    <a16:creationId xmlns:a16="http://schemas.microsoft.com/office/drawing/2014/main" id="{C091302A-3E9E-472E-ABAF-B87963D2B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9125" y="3290888"/>
                <a:ext cx="242888" cy="61912"/>
              </a:xfrm>
              <a:custGeom>
                <a:avLst/>
                <a:gdLst>
                  <a:gd name="T0" fmla="*/ 0 w 2216"/>
                  <a:gd name="T1" fmla="*/ 0 h 550"/>
                  <a:gd name="T2" fmla="*/ 2147483647 w 2216"/>
                  <a:gd name="T3" fmla="*/ 2147483647 h 550"/>
                  <a:gd name="T4" fmla="*/ 2147483647 w 2216"/>
                  <a:gd name="T5" fmla="*/ 2147483647 h 550"/>
                  <a:gd name="T6" fmla="*/ 2147483647 w 2216"/>
                  <a:gd name="T7" fmla="*/ 2147483647 h 550"/>
                  <a:gd name="T8" fmla="*/ 0 w 2216"/>
                  <a:gd name="T9" fmla="*/ 0 h 55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216"/>
                  <a:gd name="T16" fmla="*/ 0 h 550"/>
                  <a:gd name="T17" fmla="*/ 2216 w 2216"/>
                  <a:gd name="T18" fmla="*/ 550 h 55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216" h="550">
                    <a:moveTo>
                      <a:pt x="0" y="0"/>
                    </a:moveTo>
                    <a:lnTo>
                      <a:pt x="9" y="57"/>
                    </a:lnTo>
                    <a:lnTo>
                      <a:pt x="2164" y="550"/>
                    </a:lnTo>
                    <a:lnTo>
                      <a:pt x="2216" y="496"/>
                    </a:lnTo>
                    <a:lnTo>
                      <a:pt x="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000099"/>
                  </a:gs>
                  <a:gs pos="100000">
                    <a:srgbClr val="808080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1955" name="Group 1063">
                <a:extLst>
                  <a:ext uri="{FF2B5EF4-FFF2-40B4-BE49-F238E27FC236}">
                    <a16:creationId xmlns:a16="http://schemas.microsoft.com/office/drawing/2014/main" id="{A175B717-C7B1-4F61-BD63-98F02E0DB6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695950" y="3355975"/>
                <a:ext cx="80963" cy="38100"/>
                <a:chOff x="1740" y="2642"/>
                <a:chExt cx="752" cy="327"/>
              </a:xfrm>
            </p:grpSpPr>
            <p:sp>
              <p:nvSpPr>
                <p:cNvPr id="21962" name="Freeform 1064">
                  <a:extLst>
                    <a:ext uri="{FF2B5EF4-FFF2-40B4-BE49-F238E27FC236}">
                      <a16:creationId xmlns:a16="http://schemas.microsoft.com/office/drawing/2014/main" id="{17133733-1C49-4607-A317-11975834DE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40" y="2642"/>
                  <a:ext cx="752" cy="327"/>
                </a:xfrm>
                <a:custGeom>
                  <a:avLst/>
                  <a:gdLst>
                    <a:gd name="T0" fmla="*/ 293 w 752"/>
                    <a:gd name="T1" fmla="*/ 0 h 327"/>
                    <a:gd name="T2" fmla="*/ 752 w 752"/>
                    <a:gd name="T3" fmla="*/ 124 h 327"/>
                    <a:gd name="T4" fmla="*/ 470 w 752"/>
                    <a:gd name="T5" fmla="*/ 327 h 327"/>
                    <a:gd name="T6" fmla="*/ 0 w 752"/>
                    <a:gd name="T7" fmla="*/ 183 h 327"/>
                    <a:gd name="T8" fmla="*/ 293 w 752"/>
                    <a:gd name="T9" fmla="*/ 0 h 32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52"/>
                    <a:gd name="T16" fmla="*/ 0 h 327"/>
                    <a:gd name="T17" fmla="*/ 752 w 752"/>
                    <a:gd name="T18" fmla="*/ 327 h 32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52" h="327">
                      <a:moveTo>
                        <a:pt x="293" y="0"/>
                      </a:moveTo>
                      <a:lnTo>
                        <a:pt x="752" y="124"/>
                      </a:lnTo>
                      <a:lnTo>
                        <a:pt x="470" y="327"/>
                      </a:lnTo>
                      <a:lnTo>
                        <a:pt x="0" y="183"/>
                      </a:lnTo>
                      <a:lnTo>
                        <a:pt x="293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3" name="Freeform 1065">
                  <a:extLst>
                    <a:ext uri="{FF2B5EF4-FFF2-40B4-BE49-F238E27FC236}">
                      <a16:creationId xmlns:a16="http://schemas.microsoft.com/office/drawing/2014/main" id="{D7382C03-3449-42E7-8144-48F4EE1827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54" y="2649"/>
                  <a:ext cx="726" cy="311"/>
                </a:xfrm>
                <a:custGeom>
                  <a:avLst/>
                  <a:gdLst>
                    <a:gd name="T0" fmla="*/ 282 w 726"/>
                    <a:gd name="T1" fmla="*/ 0 h 311"/>
                    <a:gd name="T2" fmla="*/ 726 w 726"/>
                    <a:gd name="T3" fmla="*/ 119 h 311"/>
                    <a:gd name="T4" fmla="*/ 457 w 726"/>
                    <a:gd name="T5" fmla="*/ 311 h 311"/>
                    <a:gd name="T6" fmla="*/ 0 w 726"/>
                    <a:gd name="T7" fmla="*/ 173 h 311"/>
                    <a:gd name="T8" fmla="*/ 282 w 726"/>
                    <a:gd name="T9" fmla="*/ 0 h 311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726"/>
                    <a:gd name="T16" fmla="*/ 0 h 311"/>
                    <a:gd name="T17" fmla="*/ 726 w 726"/>
                    <a:gd name="T18" fmla="*/ 311 h 311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726" h="311">
                      <a:moveTo>
                        <a:pt x="282" y="0"/>
                      </a:moveTo>
                      <a:lnTo>
                        <a:pt x="726" y="119"/>
                      </a:lnTo>
                      <a:lnTo>
                        <a:pt x="457" y="311"/>
                      </a:lnTo>
                      <a:lnTo>
                        <a:pt x="0" y="173"/>
                      </a:lnTo>
                      <a:lnTo>
                        <a:pt x="282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4D4D4D"/>
                    </a:gs>
                    <a:gs pos="100000">
                      <a:srgbClr val="DDDDDD"/>
                    </a:gs>
                  </a:gsLst>
                  <a:lin ang="18900000" scaled="1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4" name="Freeform 1066">
                  <a:extLst>
                    <a:ext uri="{FF2B5EF4-FFF2-40B4-BE49-F238E27FC236}">
                      <a16:creationId xmlns:a16="http://schemas.microsoft.com/office/drawing/2014/main" id="{6E2C995F-D198-4907-88ED-38F99D578F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08" y="2770"/>
                  <a:ext cx="258" cy="100"/>
                </a:xfrm>
                <a:custGeom>
                  <a:avLst/>
                  <a:gdLst>
                    <a:gd name="T0" fmla="*/ 0 w 258"/>
                    <a:gd name="T1" fmla="*/ 44 h 100"/>
                    <a:gd name="T2" fmla="*/ 75 w 258"/>
                    <a:gd name="T3" fmla="*/ 0 h 100"/>
                    <a:gd name="T4" fmla="*/ 258 w 258"/>
                    <a:gd name="T5" fmla="*/ 50 h 100"/>
                    <a:gd name="T6" fmla="*/ 183 w 258"/>
                    <a:gd name="T7" fmla="*/ 100 h 100"/>
                    <a:gd name="T8" fmla="*/ 0 w 258"/>
                    <a:gd name="T9" fmla="*/ 44 h 1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0"/>
                    <a:gd name="T17" fmla="*/ 258 w 258"/>
                    <a:gd name="T18" fmla="*/ 100 h 100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0">
                      <a:moveTo>
                        <a:pt x="0" y="44"/>
                      </a:moveTo>
                      <a:lnTo>
                        <a:pt x="75" y="0"/>
                      </a:lnTo>
                      <a:lnTo>
                        <a:pt x="258" y="50"/>
                      </a:lnTo>
                      <a:lnTo>
                        <a:pt x="183" y="100"/>
                      </a:lnTo>
                      <a:lnTo>
                        <a:pt x="0" y="44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5" name="Freeform 1067">
                  <a:extLst>
                    <a:ext uri="{FF2B5EF4-FFF2-40B4-BE49-F238E27FC236}">
                      <a16:creationId xmlns:a16="http://schemas.microsoft.com/office/drawing/2014/main" id="{6A6FA650-FF2A-44DE-85AA-16D792CFD9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9" y="2816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6" name="Freeform 1068">
                  <a:extLst>
                    <a:ext uri="{FF2B5EF4-FFF2-40B4-BE49-F238E27FC236}">
                      <a16:creationId xmlns:a16="http://schemas.microsoft.com/office/drawing/2014/main" id="{86F8F2AF-FDB1-4E7E-9EE0-ACC5096A7A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20" y="2834"/>
                  <a:ext cx="258" cy="102"/>
                </a:xfrm>
                <a:custGeom>
                  <a:avLst/>
                  <a:gdLst>
                    <a:gd name="T0" fmla="*/ 0 w 258"/>
                    <a:gd name="T1" fmla="*/ 46 h 102"/>
                    <a:gd name="T2" fmla="*/ 71 w 258"/>
                    <a:gd name="T3" fmla="*/ 0 h 102"/>
                    <a:gd name="T4" fmla="*/ 258 w 258"/>
                    <a:gd name="T5" fmla="*/ 52 h 102"/>
                    <a:gd name="T6" fmla="*/ 183 w 258"/>
                    <a:gd name="T7" fmla="*/ 102 h 102"/>
                    <a:gd name="T8" fmla="*/ 0 w 258"/>
                    <a:gd name="T9" fmla="*/ 46 h 1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58"/>
                    <a:gd name="T16" fmla="*/ 0 h 102"/>
                    <a:gd name="T17" fmla="*/ 258 w 258"/>
                    <a:gd name="T18" fmla="*/ 102 h 1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58" h="102">
                      <a:moveTo>
                        <a:pt x="0" y="46"/>
                      </a:moveTo>
                      <a:lnTo>
                        <a:pt x="71" y="0"/>
                      </a:lnTo>
                      <a:lnTo>
                        <a:pt x="258" y="52"/>
                      </a:lnTo>
                      <a:lnTo>
                        <a:pt x="183" y="102"/>
                      </a:lnTo>
                      <a:lnTo>
                        <a:pt x="0" y="4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67" name="Freeform 1069">
                  <a:extLst>
                    <a:ext uri="{FF2B5EF4-FFF2-40B4-BE49-F238E27FC236}">
                      <a16:creationId xmlns:a16="http://schemas.microsoft.com/office/drawing/2014/main" id="{510773F0-CB2E-45CF-93A6-BA3823B6EF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011" y="2882"/>
                  <a:ext cx="194" cy="63"/>
                </a:xfrm>
                <a:custGeom>
                  <a:avLst/>
                  <a:gdLst>
                    <a:gd name="T0" fmla="*/ 12 w 194"/>
                    <a:gd name="T1" fmla="*/ 0 h 63"/>
                    <a:gd name="T2" fmla="*/ 194 w 194"/>
                    <a:gd name="T3" fmla="*/ 53 h 63"/>
                    <a:gd name="T4" fmla="*/ 180 w 194"/>
                    <a:gd name="T5" fmla="*/ 63 h 63"/>
                    <a:gd name="T6" fmla="*/ 0 w 194"/>
                    <a:gd name="T7" fmla="*/ 9 h 63"/>
                    <a:gd name="T8" fmla="*/ 12 w 194"/>
                    <a:gd name="T9" fmla="*/ 0 h 6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94"/>
                    <a:gd name="T16" fmla="*/ 0 h 63"/>
                    <a:gd name="T17" fmla="*/ 194 w 194"/>
                    <a:gd name="T18" fmla="*/ 63 h 6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94" h="63">
                      <a:moveTo>
                        <a:pt x="12" y="0"/>
                      </a:moveTo>
                      <a:lnTo>
                        <a:pt x="194" y="53"/>
                      </a:lnTo>
                      <a:lnTo>
                        <a:pt x="180" y="63"/>
                      </a:lnTo>
                      <a:lnTo>
                        <a:pt x="0" y="9"/>
                      </a:lnTo>
                      <a:lnTo>
                        <a:pt x="12" y="0"/>
                      </a:lnTo>
                      <a:close/>
                    </a:path>
                  </a:pathLst>
                </a:custGeom>
                <a:solidFill>
                  <a:srgbClr val="0000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56" name="Freeform 1070">
                <a:extLst>
                  <a:ext uri="{FF2B5EF4-FFF2-40B4-BE49-F238E27FC236}">
                    <a16:creationId xmlns:a16="http://schemas.microsoft.com/office/drawing/2014/main" id="{511A71A3-4E5B-4C1F-8FA4-55C681D78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0" y="3362325"/>
                <a:ext cx="100013" cy="80963"/>
              </a:xfrm>
              <a:custGeom>
                <a:avLst/>
                <a:gdLst>
                  <a:gd name="T0" fmla="*/ 2147483647 w 990"/>
                  <a:gd name="T1" fmla="*/ 2147483647 h 792"/>
                  <a:gd name="T2" fmla="*/ 2147483647 w 990"/>
                  <a:gd name="T3" fmla="*/ 0 h 792"/>
                  <a:gd name="T4" fmla="*/ 2147483647 w 990"/>
                  <a:gd name="T5" fmla="*/ 2147483647 h 792"/>
                  <a:gd name="T6" fmla="*/ 0 w 990"/>
                  <a:gd name="T7" fmla="*/ 2147483647 h 792"/>
                  <a:gd name="T8" fmla="*/ 2147483647 w 990"/>
                  <a:gd name="T9" fmla="*/ 2147483647 h 7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990"/>
                  <a:gd name="T16" fmla="*/ 0 h 792"/>
                  <a:gd name="T17" fmla="*/ 990 w 990"/>
                  <a:gd name="T18" fmla="*/ 792 h 7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990" h="792">
                    <a:moveTo>
                      <a:pt x="3" y="738"/>
                    </a:moveTo>
                    <a:lnTo>
                      <a:pt x="990" y="0"/>
                    </a:lnTo>
                    <a:lnTo>
                      <a:pt x="987" y="60"/>
                    </a:lnTo>
                    <a:lnTo>
                      <a:pt x="0" y="792"/>
                    </a:lnTo>
                    <a:lnTo>
                      <a:pt x="3" y="738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7" name="Freeform 1071">
                <a:extLst>
                  <a:ext uri="{FF2B5EF4-FFF2-40B4-BE49-F238E27FC236}">
                    <a16:creationId xmlns:a16="http://schemas.microsoft.com/office/drawing/2014/main" id="{0B315939-299B-4A71-B4A1-368F59C9C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68675"/>
                <a:ext cx="254000" cy="73025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8" name="Freeform 1072">
                <a:extLst>
                  <a:ext uri="{FF2B5EF4-FFF2-40B4-BE49-F238E27FC236}">
                    <a16:creationId xmlns:a16="http://schemas.microsoft.com/office/drawing/2014/main" id="{84E729E8-1A37-420D-B1AC-FC8A7BF06E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354388"/>
                <a:ext cx="1587" cy="15875"/>
              </a:xfrm>
              <a:custGeom>
                <a:avLst/>
                <a:gdLst>
                  <a:gd name="T0" fmla="*/ 2147483647 w 26"/>
                  <a:gd name="T1" fmla="*/ 2147483647 h 147"/>
                  <a:gd name="T2" fmla="*/ 2147483647 w 26"/>
                  <a:gd name="T3" fmla="*/ 2147483647 h 147"/>
                  <a:gd name="T4" fmla="*/ 0 w 26"/>
                  <a:gd name="T5" fmla="*/ 2147483647 h 147"/>
                  <a:gd name="T6" fmla="*/ 2147483647 w 26"/>
                  <a:gd name="T7" fmla="*/ 0 h 147"/>
                  <a:gd name="T8" fmla="*/ 2147483647 w 26"/>
                  <a:gd name="T9" fmla="*/ 2147483647 h 14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6"/>
                  <a:gd name="T16" fmla="*/ 0 h 147"/>
                  <a:gd name="T17" fmla="*/ 26 w 26"/>
                  <a:gd name="T18" fmla="*/ 147 h 14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6" h="147">
                    <a:moveTo>
                      <a:pt x="26" y="10"/>
                    </a:moveTo>
                    <a:lnTo>
                      <a:pt x="23" y="147"/>
                    </a:lnTo>
                    <a:lnTo>
                      <a:pt x="0" y="144"/>
                    </a:lnTo>
                    <a:lnTo>
                      <a:pt x="3" y="0"/>
                    </a:lnTo>
                    <a:lnTo>
                      <a:pt x="26" y="1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59" name="Freeform 1073">
                <a:extLst>
                  <a:ext uri="{FF2B5EF4-FFF2-40B4-BE49-F238E27FC236}">
                    <a16:creationId xmlns:a16="http://schemas.microsoft.com/office/drawing/2014/main" id="{B14DB652-EA1C-4139-B8EA-3E4EB4242A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3238" y="3294063"/>
                <a:ext cx="117475" cy="61912"/>
              </a:xfrm>
              <a:custGeom>
                <a:avLst/>
                <a:gdLst>
                  <a:gd name="T0" fmla="*/ 2147483647 w 1176"/>
                  <a:gd name="T1" fmla="*/ 0 h 606"/>
                  <a:gd name="T2" fmla="*/ 0 w 1176"/>
                  <a:gd name="T3" fmla="*/ 2147483647 h 606"/>
                  <a:gd name="T4" fmla="*/ 2147483647 w 1176"/>
                  <a:gd name="T5" fmla="*/ 2147483647 h 606"/>
                  <a:gd name="T6" fmla="*/ 2147483647 w 1176"/>
                  <a:gd name="T7" fmla="*/ 2147483647 h 606"/>
                  <a:gd name="T8" fmla="*/ 2147483647 w 1176"/>
                  <a:gd name="T9" fmla="*/ 0 h 60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176"/>
                  <a:gd name="T16" fmla="*/ 0 h 606"/>
                  <a:gd name="T17" fmla="*/ 1176 w 1176"/>
                  <a:gd name="T18" fmla="*/ 606 h 60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176" h="606">
                    <a:moveTo>
                      <a:pt x="1170" y="0"/>
                    </a:moveTo>
                    <a:lnTo>
                      <a:pt x="0" y="597"/>
                    </a:lnTo>
                    <a:lnTo>
                      <a:pt x="30" y="606"/>
                    </a:lnTo>
                    <a:lnTo>
                      <a:pt x="1176" y="18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0" name="Freeform 1074">
                <a:extLst>
                  <a:ext uri="{FF2B5EF4-FFF2-40B4-BE49-F238E27FC236}">
                    <a16:creationId xmlns:a16="http://schemas.microsoft.com/office/drawing/2014/main" id="{CC0E7B92-80C6-4AD0-8D0A-5958CEE47E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175" y="3357563"/>
                <a:ext cx="241300" cy="71437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61" name="Freeform 1075">
                <a:extLst>
                  <a:ext uri="{FF2B5EF4-FFF2-40B4-BE49-F238E27FC236}">
                    <a16:creationId xmlns:a16="http://schemas.microsoft.com/office/drawing/2014/main" id="{209B8A31-5E8C-468E-9B56-8AC563DF4E5D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5830888" y="3352800"/>
                <a:ext cx="98425" cy="74613"/>
              </a:xfrm>
              <a:custGeom>
                <a:avLst/>
                <a:gdLst>
                  <a:gd name="T0" fmla="*/ 2147483647 w 2532"/>
                  <a:gd name="T1" fmla="*/ 0 h 723"/>
                  <a:gd name="T2" fmla="*/ 2147483647 w 2532"/>
                  <a:gd name="T3" fmla="*/ 0 h 723"/>
                  <a:gd name="T4" fmla="*/ 2147483647 w 2532"/>
                  <a:gd name="T5" fmla="*/ 2147483647 h 723"/>
                  <a:gd name="T6" fmla="*/ 2147483647 w 2532"/>
                  <a:gd name="T7" fmla="*/ 2147483647 h 723"/>
                  <a:gd name="T8" fmla="*/ 0 w 2532"/>
                  <a:gd name="T9" fmla="*/ 2147483647 h 723"/>
                  <a:gd name="T10" fmla="*/ 2147483647 w 2532"/>
                  <a:gd name="T11" fmla="*/ 0 h 72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532"/>
                  <a:gd name="T19" fmla="*/ 0 h 723"/>
                  <a:gd name="T20" fmla="*/ 2532 w 2532"/>
                  <a:gd name="T21" fmla="*/ 723 h 72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532" h="723">
                    <a:moveTo>
                      <a:pt x="6" y="0"/>
                    </a:moveTo>
                    <a:cubicBezTo>
                      <a:pt x="16" y="0"/>
                      <a:pt x="26" y="0"/>
                      <a:pt x="36" y="0"/>
                    </a:cubicBezTo>
                    <a:lnTo>
                      <a:pt x="2532" y="678"/>
                    </a:lnTo>
                    <a:lnTo>
                      <a:pt x="2529" y="723"/>
                    </a:lnTo>
                    <a:lnTo>
                      <a:pt x="0" y="2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pic>
          <p:nvPicPr>
            <p:cNvPr id="21613" name="Picture 1077" descr="desktop_computer_stylized_medium">
              <a:extLst>
                <a:ext uri="{FF2B5EF4-FFF2-40B4-BE49-F238E27FC236}">
                  <a16:creationId xmlns:a16="http://schemas.microsoft.com/office/drawing/2014/main" id="{6EA99655-08E5-4F2D-995A-0A335DEB56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156325" y="3300413"/>
              <a:ext cx="342900" cy="334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4" name="Freeform 1078">
              <a:extLst>
                <a:ext uri="{FF2B5EF4-FFF2-40B4-BE49-F238E27FC236}">
                  <a16:creationId xmlns:a16="http://schemas.microsoft.com/office/drawing/2014/main" id="{5CC12041-B1E6-437F-B48F-151EE3B6F0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02568" y="3332533"/>
              <a:ext cx="161685" cy="153507"/>
            </a:xfrm>
            <a:custGeom>
              <a:avLst/>
              <a:gdLst>
                <a:gd name="T0" fmla="*/ 0 w 356"/>
                <a:gd name="T1" fmla="*/ 0 h 368"/>
                <a:gd name="T2" fmla="*/ 136251 w 356"/>
                <a:gd name="T3" fmla="*/ 5840 h 368"/>
                <a:gd name="T4" fmla="*/ 161685 w 356"/>
                <a:gd name="T5" fmla="*/ 122639 h 368"/>
                <a:gd name="T6" fmla="*/ 35425 w 356"/>
                <a:gd name="T7" fmla="*/ 15350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  <p:pic>
          <p:nvPicPr>
            <p:cNvPr id="21615" name="Picture 1081" descr="laptop_keyboard">
              <a:extLst>
                <a:ext uri="{FF2B5EF4-FFF2-40B4-BE49-F238E27FC236}">
                  <a16:creationId xmlns:a16="http://schemas.microsoft.com/office/drawing/2014/main" id="{859EC3B2-E13C-417A-BBC4-32C0364348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9064" flipH="1">
              <a:off x="7329488" y="5672138"/>
              <a:ext cx="388937" cy="15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" name="Freeform 1082">
              <a:extLst>
                <a:ext uri="{FF2B5EF4-FFF2-40B4-BE49-F238E27FC236}">
                  <a16:creationId xmlns:a16="http://schemas.microsoft.com/office/drawing/2014/main" id="{39504D9D-9283-4B94-8802-B3F84289C54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8075" y="5516563"/>
              <a:ext cx="312738" cy="207962"/>
            </a:xfrm>
            <a:custGeom>
              <a:avLst/>
              <a:gdLst>
                <a:gd name="T0" fmla="*/ 2147483647 w 2982"/>
                <a:gd name="T1" fmla="*/ 0 h 2442"/>
                <a:gd name="T2" fmla="*/ 0 w 2982"/>
                <a:gd name="T3" fmla="*/ 2147483647 h 2442"/>
                <a:gd name="T4" fmla="*/ 2147483647 w 2982"/>
                <a:gd name="T5" fmla="*/ 2147483647 h 2442"/>
                <a:gd name="T6" fmla="*/ 2147483647 w 2982"/>
                <a:gd name="T7" fmla="*/ 2147483647 h 2442"/>
                <a:gd name="T8" fmla="*/ 2147483647 w 2982"/>
                <a:gd name="T9" fmla="*/ 0 h 24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82"/>
                <a:gd name="T16" fmla="*/ 0 h 2442"/>
                <a:gd name="T17" fmla="*/ 2982 w 2982"/>
                <a:gd name="T18" fmla="*/ 2442 h 24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82" h="2442">
                  <a:moveTo>
                    <a:pt x="540" y="0"/>
                  </a:moveTo>
                  <a:lnTo>
                    <a:pt x="0" y="1734"/>
                  </a:lnTo>
                  <a:lnTo>
                    <a:pt x="2394" y="2442"/>
                  </a:lnTo>
                  <a:lnTo>
                    <a:pt x="2982" y="318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pic>
          <p:nvPicPr>
            <p:cNvPr id="21617" name="Picture 1083" descr="screen">
              <a:extLst>
                <a:ext uri="{FF2B5EF4-FFF2-40B4-BE49-F238E27FC236}">
                  <a16:creationId xmlns:a16="http://schemas.microsoft.com/office/drawing/2014/main" id="{91193E54-819B-4230-B3B2-7D9D457702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73950" y="5521325"/>
              <a:ext cx="284163" cy="190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8" name="Freeform 1084">
              <a:extLst>
                <a:ext uri="{FF2B5EF4-FFF2-40B4-BE49-F238E27FC236}">
                  <a16:creationId xmlns:a16="http://schemas.microsoft.com/office/drawing/2014/main" id="{57B06BFC-6FE9-47E9-A772-3344A8B74F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5225" y="5510213"/>
              <a:ext cx="265113" cy="39687"/>
            </a:xfrm>
            <a:custGeom>
              <a:avLst/>
              <a:gdLst>
                <a:gd name="T0" fmla="*/ 2147483647 w 2528"/>
                <a:gd name="T1" fmla="*/ 0 h 455"/>
                <a:gd name="T2" fmla="*/ 2147483647 w 2528"/>
                <a:gd name="T3" fmla="*/ 2147483647 h 455"/>
                <a:gd name="T4" fmla="*/ 2147483647 w 2528"/>
                <a:gd name="T5" fmla="*/ 2147483647 h 455"/>
                <a:gd name="T6" fmla="*/ 0 w 2528"/>
                <a:gd name="T7" fmla="*/ 2147483647 h 455"/>
                <a:gd name="T8" fmla="*/ 2147483647 w 2528"/>
                <a:gd name="T9" fmla="*/ 0 h 45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8"/>
                <a:gd name="T16" fmla="*/ 0 h 455"/>
                <a:gd name="T17" fmla="*/ 2528 w 2528"/>
                <a:gd name="T18" fmla="*/ 455 h 45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8" h="455">
                  <a:moveTo>
                    <a:pt x="14" y="0"/>
                  </a:moveTo>
                  <a:lnTo>
                    <a:pt x="2528" y="341"/>
                  </a:lnTo>
                  <a:lnTo>
                    <a:pt x="2480" y="455"/>
                  </a:lnTo>
                  <a:lnTo>
                    <a:pt x="0" y="86"/>
                  </a:lnTo>
                  <a:lnTo>
                    <a:pt x="14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EAEAEA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19" name="Freeform 1085">
              <a:extLst>
                <a:ext uri="{FF2B5EF4-FFF2-40B4-BE49-F238E27FC236}">
                  <a16:creationId xmlns:a16="http://schemas.microsoft.com/office/drawing/2014/main" id="{8031FD1F-4BB0-4D40-B596-8014C1A3F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6488" y="5510213"/>
              <a:ext cx="73025" cy="161925"/>
            </a:xfrm>
            <a:custGeom>
              <a:avLst/>
              <a:gdLst>
                <a:gd name="T0" fmla="*/ 2147483647 w 702"/>
                <a:gd name="T1" fmla="*/ 0 h 1893"/>
                <a:gd name="T2" fmla="*/ 0 w 702"/>
                <a:gd name="T3" fmla="*/ 2147483647 h 1893"/>
                <a:gd name="T4" fmla="*/ 2147483647 w 702"/>
                <a:gd name="T5" fmla="*/ 2147483647 h 1893"/>
                <a:gd name="T6" fmla="*/ 2147483647 w 702"/>
                <a:gd name="T7" fmla="*/ 2147483647 h 1893"/>
                <a:gd name="T8" fmla="*/ 2147483647 w 702"/>
                <a:gd name="T9" fmla="*/ 0 h 1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02"/>
                <a:gd name="T16" fmla="*/ 0 h 1893"/>
                <a:gd name="T17" fmla="*/ 702 w 702"/>
                <a:gd name="T18" fmla="*/ 1893 h 189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02" h="1893">
                  <a:moveTo>
                    <a:pt x="579" y="0"/>
                  </a:moveTo>
                  <a:lnTo>
                    <a:pt x="0" y="1869"/>
                  </a:lnTo>
                  <a:lnTo>
                    <a:pt x="114" y="1893"/>
                  </a:lnTo>
                  <a:lnTo>
                    <a:pt x="702" y="51"/>
                  </a:lnTo>
                  <a:lnTo>
                    <a:pt x="579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0" name="Freeform 1086">
              <a:extLst>
                <a:ext uri="{FF2B5EF4-FFF2-40B4-BE49-F238E27FC236}">
                  <a16:creationId xmlns:a16="http://schemas.microsoft.com/office/drawing/2014/main" id="{E04F998D-4EF5-4787-92B6-7967206AE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9375" y="5538788"/>
              <a:ext cx="79375" cy="185737"/>
            </a:xfrm>
            <a:custGeom>
              <a:avLst/>
              <a:gdLst>
                <a:gd name="T0" fmla="*/ 2147483647 w 756"/>
                <a:gd name="T1" fmla="*/ 0 h 2184"/>
                <a:gd name="T2" fmla="*/ 2147483647 w 756"/>
                <a:gd name="T3" fmla="*/ 2147483647 h 2184"/>
                <a:gd name="T4" fmla="*/ 0 w 756"/>
                <a:gd name="T5" fmla="*/ 2147483647 h 2184"/>
                <a:gd name="T6" fmla="*/ 2147483647 w 756"/>
                <a:gd name="T7" fmla="*/ 2147483647 h 2184"/>
                <a:gd name="T8" fmla="*/ 2147483647 w 756"/>
                <a:gd name="T9" fmla="*/ 0 h 21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56"/>
                <a:gd name="T16" fmla="*/ 0 h 2184"/>
                <a:gd name="T17" fmla="*/ 756 w 756"/>
                <a:gd name="T18" fmla="*/ 2184 h 21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56" h="2184">
                  <a:moveTo>
                    <a:pt x="756" y="0"/>
                  </a:moveTo>
                  <a:lnTo>
                    <a:pt x="138" y="2184"/>
                  </a:lnTo>
                  <a:lnTo>
                    <a:pt x="0" y="2148"/>
                  </a:lnTo>
                  <a:lnTo>
                    <a:pt x="606" y="78"/>
                  </a:lnTo>
                  <a:lnTo>
                    <a:pt x="756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1" name="Freeform 1087">
              <a:extLst>
                <a:ext uri="{FF2B5EF4-FFF2-40B4-BE49-F238E27FC236}">
                  <a16:creationId xmlns:a16="http://schemas.microsoft.com/office/drawing/2014/main" id="{D4E424FE-B7A7-4D94-800F-61BD69CA2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62613"/>
              <a:ext cx="290513" cy="63500"/>
            </a:xfrm>
            <a:custGeom>
              <a:avLst/>
              <a:gdLst>
                <a:gd name="T0" fmla="*/ 2147483647 w 2773"/>
                <a:gd name="T1" fmla="*/ 0 h 738"/>
                <a:gd name="T2" fmla="*/ 0 w 2773"/>
                <a:gd name="T3" fmla="*/ 2147483647 h 738"/>
                <a:gd name="T4" fmla="*/ 2147483647 w 2773"/>
                <a:gd name="T5" fmla="*/ 2147483647 h 738"/>
                <a:gd name="T6" fmla="*/ 2147483647 w 2773"/>
                <a:gd name="T7" fmla="*/ 2147483647 h 738"/>
                <a:gd name="T8" fmla="*/ 2147483647 w 2773"/>
                <a:gd name="T9" fmla="*/ 0 h 73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73"/>
                <a:gd name="T16" fmla="*/ 0 h 738"/>
                <a:gd name="T17" fmla="*/ 2773 w 2773"/>
                <a:gd name="T18" fmla="*/ 738 h 73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73" h="738">
                  <a:moveTo>
                    <a:pt x="33" y="0"/>
                  </a:moveTo>
                  <a:lnTo>
                    <a:pt x="0" y="99"/>
                  </a:lnTo>
                  <a:lnTo>
                    <a:pt x="2436" y="738"/>
                  </a:lnTo>
                  <a:cubicBezTo>
                    <a:pt x="2499" y="501"/>
                    <a:pt x="2773" y="727"/>
                    <a:pt x="2373" y="603"/>
                  </a:cubicBezTo>
                  <a:lnTo>
                    <a:pt x="33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CC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2" name="Freeform 1088">
              <a:extLst>
                <a:ext uri="{FF2B5EF4-FFF2-40B4-BE49-F238E27FC236}">
                  <a16:creationId xmlns:a16="http://schemas.microsoft.com/office/drawing/2014/main" id="{21E3269B-1136-4B04-BAE2-667AFBC4AC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7313" y="5540375"/>
              <a:ext cx="74612" cy="187325"/>
            </a:xfrm>
            <a:custGeom>
              <a:avLst/>
              <a:gdLst>
                <a:gd name="T0" fmla="*/ 2147483647 w 637"/>
                <a:gd name="T1" fmla="*/ 0 h 1659"/>
                <a:gd name="T2" fmla="*/ 2147483647 w 637"/>
                <a:gd name="T3" fmla="*/ 0 h 1659"/>
                <a:gd name="T4" fmla="*/ 2147483647 w 637"/>
                <a:gd name="T5" fmla="*/ 2147483647 h 1659"/>
                <a:gd name="T6" fmla="*/ 0 w 637"/>
                <a:gd name="T7" fmla="*/ 2147483647 h 1659"/>
                <a:gd name="T8" fmla="*/ 2147483647 w 637"/>
                <a:gd name="T9" fmla="*/ 0 h 16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37"/>
                <a:gd name="T16" fmla="*/ 0 h 1659"/>
                <a:gd name="T17" fmla="*/ 637 w 637"/>
                <a:gd name="T18" fmla="*/ 1659 h 165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37" h="1659">
                  <a:moveTo>
                    <a:pt x="615" y="0"/>
                  </a:moveTo>
                  <a:lnTo>
                    <a:pt x="637" y="0"/>
                  </a:lnTo>
                  <a:lnTo>
                    <a:pt x="68" y="1659"/>
                  </a:lnTo>
                  <a:lnTo>
                    <a:pt x="0" y="1647"/>
                  </a:lnTo>
                  <a:lnTo>
                    <a:pt x="615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3" name="Freeform 1089">
              <a:extLst>
                <a:ext uri="{FF2B5EF4-FFF2-40B4-BE49-F238E27FC236}">
                  <a16:creationId xmlns:a16="http://schemas.microsoft.com/office/drawing/2014/main" id="{2DD32D50-B9EF-4518-BAD4-97044446F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4900" y="5672138"/>
              <a:ext cx="258763" cy="61912"/>
            </a:xfrm>
            <a:custGeom>
              <a:avLst/>
              <a:gdLst>
                <a:gd name="T0" fmla="*/ 0 w 2216"/>
                <a:gd name="T1" fmla="*/ 0 h 550"/>
                <a:gd name="T2" fmla="*/ 2147483647 w 2216"/>
                <a:gd name="T3" fmla="*/ 2147483647 h 550"/>
                <a:gd name="T4" fmla="*/ 2147483647 w 2216"/>
                <a:gd name="T5" fmla="*/ 2147483647 h 550"/>
                <a:gd name="T6" fmla="*/ 2147483647 w 2216"/>
                <a:gd name="T7" fmla="*/ 2147483647 h 550"/>
                <a:gd name="T8" fmla="*/ 0 w 2216"/>
                <a:gd name="T9" fmla="*/ 0 h 5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16"/>
                <a:gd name="T16" fmla="*/ 0 h 550"/>
                <a:gd name="T17" fmla="*/ 2216 w 2216"/>
                <a:gd name="T18" fmla="*/ 550 h 55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16" h="550">
                  <a:moveTo>
                    <a:pt x="0" y="0"/>
                  </a:moveTo>
                  <a:lnTo>
                    <a:pt x="9" y="57"/>
                  </a:lnTo>
                  <a:lnTo>
                    <a:pt x="2164" y="550"/>
                  </a:lnTo>
                  <a:lnTo>
                    <a:pt x="2216" y="496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24" name="Group 1090">
              <a:extLst>
                <a:ext uri="{FF2B5EF4-FFF2-40B4-BE49-F238E27FC236}">
                  <a16:creationId xmlns:a16="http://schemas.microsoft.com/office/drawing/2014/main" id="{F98DA0AE-7776-4060-9738-15C897FF89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51725" y="5737225"/>
              <a:ext cx="87313" cy="38100"/>
              <a:chOff x="1740" y="2642"/>
              <a:chExt cx="752" cy="327"/>
            </a:xfrm>
          </p:grpSpPr>
          <p:sp>
            <p:nvSpPr>
              <p:cNvPr id="21940" name="Freeform 1091">
                <a:extLst>
                  <a:ext uri="{FF2B5EF4-FFF2-40B4-BE49-F238E27FC236}">
                    <a16:creationId xmlns:a16="http://schemas.microsoft.com/office/drawing/2014/main" id="{BFF4CD63-0B44-41FD-A71B-F63BCC59E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0" y="2642"/>
                <a:ext cx="752" cy="327"/>
              </a:xfrm>
              <a:custGeom>
                <a:avLst/>
                <a:gdLst>
                  <a:gd name="T0" fmla="*/ 293 w 752"/>
                  <a:gd name="T1" fmla="*/ 0 h 327"/>
                  <a:gd name="T2" fmla="*/ 752 w 752"/>
                  <a:gd name="T3" fmla="*/ 124 h 327"/>
                  <a:gd name="T4" fmla="*/ 470 w 752"/>
                  <a:gd name="T5" fmla="*/ 327 h 327"/>
                  <a:gd name="T6" fmla="*/ 0 w 752"/>
                  <a:gd name="T7" fmla="*/ 183 h 327"/>
                  <a:gd name="T8" fmla="*/ 293 w 752"/>
                  <a:gd name="T9" fmla="*/ 0 h 32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52"/>
                  <a:gd name="T16" fmla="*/ 0 h 327"/>
                  <a:gd name="T17" fmla="*/ 752 w 752"/>
                  <a:gd name="T18" fmla="*/ 327 h 32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52" h="327">
                    <a:moveTo>
                      <a:pt x="293" y="0"/>
                    </a:moveTo>
                    <a:lnTo>
                      <a:pt x="752" y="124"/>
                    </a:lnTo>
                    <a:lnTo>
                      <a:pt x="470" y="327"/>
                    </a:lnTo>
                    <a:lnTo>
                      <a:pt x="0" y="183"/>
                    </a:lnTo>
                    <a:lnTo>
                      <a:pt x="293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1" name="Freeform 1092">
                <a:extLst>
                  <a:ext uri="{FF2B5EF4-FFF2-40B4-BE49-F238E27FC236}">
                    <a16:creationId xmlns:a16="http://schemas.microsoft.com/office/drawing/2014/main" id="{09FD2C1D-C6D4-41EA-982E-1A7946ABB4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54" y="2649"/>
                <a:ext cx="726" cy="311"/>
              </a:xfrm>
              <a:custGeom>
                <a:avLst/>
                <a:gdLst>
                  <a:gd name="T0" fmla="*/ 282 w 726"/>
                  <a:gd name="T1" fmla="*/ 0 h 311"/>
                  <a:gd name="T2" fmla="*/ 726 w 726"/>
                  <a:gd name="T3" fmla="*/ 119 h 311"/>
                  <a:gd name="T4" fmla="*/ 457 w 726"/>
                  <a:gd name="T5" fmla="*/ 311 h 311"/>
                  <a:gd name="T6" fmla="*/ 0 w 726"/>
                  <a:gd name="T7" fmla="*/ 173 h 311"/>
                  <a:gd name="T8" fmla="*/ 282 w 726"/>
                  <a:gd name="T9" fmla="*/ 0 h 31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26"/>
                  <a:gd name="T16" fmla="*/ 0 h 311"/>
                  <a:gd name="T17" fmla="*/ 726 w 726"/>
                  <a:gd name="T18" fmla="*/ 311 h 31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26" h="311">
                    <a:moveTo>
                      <a:pt x="282" y="0"/>
                    </a:moveTo>
                    <a:lnTo>
                      <a:pt x="726" y="119"/>
                    </a:lnTo>
                    <a:lnTo>
                      <a:pt x="457" y="311"/>
                    </a:lnTo>
                    <a:lnTo>
                      <a:pt x="0" y="173"/>
                    </a:lnTo>
                    <a:lnTo>
                      <a:pt x="282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4D4D4D"/>
                  </a:gs>
                  <a:gs pos="100000">
                    <a:srgbClr val="DDDDDD"/>
                  </a:gs>
                </a:gsLst>
                <a:lin ang="189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2" name="Freeform 1093">
                <a:extLst>
                  <a:ext uri="{FF2B5EF4-FFF2-40B4-BE49-F238E27FC236}">
                    <a16:creationId xmlns:a16="http://schemas.microsoft.com/office/drawing/2014/main" id="{DB63A342-1232-405B-94E0-55AAFE76F7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8" y="2770"/>
                <a:ext cx="258" cy="100"/>
              </a:xfrm>
              <a:custGeom>
                <a:avLst/>
                <a:gdLst>
                  <a:gd name="T0" fmla="*/ 0 w 258"/>
                  <a:gd name="T1" fmla="*/ 44 h 100"/>
                  <a:gd name="T2" fmla="*/ 75 w 258"/>
                  <a:gd name="T3" fmla="*/ 0 h 100"/>
                  <a:gd name="T4" fmla="*/ 258 w 258"/>
                  <a:gd name="T5" fmla="*/ 50 h 100"/>
                  <a:gd name="T6" fmla="*/ 183 w 258"/>
                  <a:gd name="T7" fmla="*/ 100 h 100"/>
                  <a:gd name="T8" fmla="*/ 0 w 258"/>
                  <a:gd name="T9" fmla="*/ 44 h 1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0"/>
                  <a:gd name="T17" fmla="*/ 258 w 258"/>
                  <a:gd name="T18" fmla="*/ 100 h 10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0">
                    <a:moveTo>
                      <a:pt x="0" y="44"/>
                    </a:moveTo>
                    <a:lnTo>
                      <a:pt x="75" y="0"/>
                    </a:lnTo>
                    <a:lnTo>
                      <a:pt x="258" y="50"/>
                    </a:lnTo>
                    <a:lnTo>
                      <a:pt x="183" y="10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3" name="Freeform 1094">
                <a:extLst>
                  <a:ext uri="{FF2B5EF4-FFF2-40B4-BE49-F238E27FC236}">
                    <a16:creationId xmlns:a16="http://schemas.microsoft.com/office/drawing/2014/main" id="{69D747AB-1D92-4D4D-8CF7-54D32D7C8E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9" y="2816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4" name="Freeform 1095">
                <a:extLst>
                  <a:ext uri="{FF2B5EF4-FFF2-40B4-BE49-F238E27FC236}">
                    <a16:creationId xmlns:a16="http://schemas.microsoft.com/office/drawing/2014/main" id="{4DFA9F99-CFE4-48E5-BA9F-2969DEB461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" y="2834"/>
                <a:ext cx="258" cy="102"/>
              </a:xfrm>
              <a:custGeom>
                <a:avLst/>
                <a:gdLst>
                  <a:gd name="T0" fmla="*/ 0 w 258"/>
                  <a:gd name="T1" fmla="*/ 46 h 102"/>
                  <a:gd name="T2" fmla="*/ 71 w 258"/>
                  <a:gd name="T3" fmla="*/ 0 h 102"/>
                  <a:gd name="T4" fmla="*/ 258 w 258"/>
                  <a:gd name="T5" fmla="*/ 52 h 102"/>
                  <a:gd name="T6" fmla="*/ 183 w 258"/>
                  <a:gd name="T7" fmla="*/ 102 h 102"/>
                  <a:gd name="T8" fmla="*/ 0 w 258"/>
                  <a:gd name="T9" fmla="*/ 46 h 10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58"/>
                  <a:gd name="T16" fmla="*/ 0 h 102"/>
                  <a:gd name="T17" fmla="*/ 258 w 258"/>
                  <a:gd name="T18" fmla="*/ 102 h 10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58" h="102">
                    <a:moveTo>
                      <a:pt x="0" y="46"/>
                    </a:moveTo>
                    <a:lnTo>
                      <a:pt x="71" y="0"/>
                    </a:lnTo>
                    <a:lnTo>
                      <a:pt x="258" y="52"/>
                    </a:lnTo>
                    <a:lnTo>
                      <a:pt x="183" y="102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45" name="Freeform 1096">
                <a:extLst>
                  <a:ext uri="{FF2B5EF4-FFF2-40B4-BE49-F238E27FC236}">
                    <a16:creationId xmlns:a16="http://schemas.microsoft.com/office/drawing/2014/main" id="{5518F9FE-B929-41EC-BE44-B17B5C04F3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11" y="2882"/>
                <a:ext cx="194" cy="63"/>
              </a:xfrm>
              <a:custGeom>
                <a:avLst/>
                <a:gdLst>
                  <a:gd name="T0" fmla="*/ 12 w 194"/>
                  <a:gd name="T1" fmla="*/ 0 h 63"/>
                  <a:gd name="T2" fmla="*/ 194 w 194"/>
                  <a:gd name="T3" fmla="*/ 53 h 63"/>
                  <a:gd name="T4" fmla="*/ 180 w 194"/>
                  <a:gd name="T5" fmla="*/ 63 h 63"/>
                  <a:gd name="T6" fmla="*/ 0 w 194"/>
                  <a:gd name="T7" fmla="*/ 9 h 63"/>
                  <a:gd name="T8" fmla="*/ 12 w 194"/>
                  <a:gd name="T9" fmla="*/ 0 h 6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4"/>
                  <a:gd name="T16" fmla="*/ 0 h 63"/>
                  <a:gd name="T17" fmla="*/ 194 w 194"/>
                  <a:gd name="T18" fmla="*/ 63 h 6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4" h="63">
                    <a:moveTo>
                      <a:pt x="12" y="0"/>
                    </a:moveTo>
                    <a:lnTo>
                      <a:pt x="194" y="53"/>
                    </a:lnTo>
                    <a:lnTo>
                      <a:pt x="180" y="63"/>
                    </a:lnTo>
                    <a:lnTo>
                      <a:pt x="0" y="9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25" name="Freeform 1097">
              <a:extLst>
                <a:ext uri="{FF2B5EF4-FFF2-40B4-BE49-F238E27FC236}">
                  <a16:creationId xmlns:a16="http://schemas.microsoft.com/office/drawing/2014/main" id="{32A066B0-AAC4-49DF-8DAB-F5F6C3A2E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0950" y="5743575"/>
              <a:ext cx="106363" cy="80963"/>
            </a:xfrm>
            <a:custGeom>
              <a:avLst/>
              <a:gdLst>
                <a:gd name="T0" fmla="*/ 2147483647 w 990"/>
                <a:gd name="T1" fmla="*/ 2147483647 h 792"/>
                <a:gd name="T2" fmla="*/ 2147483647 w 990"/>
                <a:gd name="T3" fmla="*/ 0 h 792"/>
                <a:gd name="T4" fmla="*/ 2147483647 w 990"/>
                <a:gd name="T5" fmla="*/ 2147483647 h 792"/>
                <a:gd name="T6" fmla="*/ 0 w 990"/>
                <a:gd name="T7" fmla="*/ 2147483647 h 792"/>
                <a:gd name="T8" fmla="*/ 2147483647 w 990"/>
                <a:gd name="T9" fmla="*/ 2147483647 h 79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990"/>
                <a:gd name="T16" fmla="*/ 0 h 792"/>
                <a:gd name="T17" fmla="*/ 990 w 990"/>
                <a:gd name="T18" fmla="*/ 792 h 79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990" h="792">
                  <a:moveTo>
                    <a:pt x="3" y="738"/>
                  </a:moveTo>
                  <a:lnTo>
                    <a:pt x="990" y="0"/>
                  </a:lnTo>
                  <a:lnTo>
                    <a:pt x="987" y="60"/>
                  </a:lnTo>
                  <a:lnTo>
                    <a:pt x="0" y="792"/>
                  </a:lnTo>
                  <a:lnTo>
                    <a:pt x="3" y="738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6" name="Freeform 1098">
              <a:extLst>
                <a:ext uri="{FF2B5EF4-FFF2-40B4-BE49-F238E27FC236}">
                  <a16:creationId xmlns:a16="http://schemas.microsoft.com/office/drawing/2014/main" id="{36ECA53B-8976-4606-8F91-34B4F89107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29488" y="5749925"/>
              <a:ext cx="271462" cy="73025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7" name="Freeform 1099">
              <a:extLst>
                <a:ext uri="{FF2B5EF4-FFF2-40B4-BE49-F238E27FC236}">
                  <a16:creationId xmlns:a16="http://schemas.microsoft.com/office/drawing/2014/main" id="{91BFC437-439C-4BA2-B4CF-7981B8FDC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735638"/>
              <a:ext cx="1588" cy="15875"/>
            </a:xfrm>
            <a:custGeom>
              <a:avLst/>
              <a:gdLst>
                <a:gd name="T0" fmla="*/ 2147483647 w 26"/>
                <a:gd name="T1" fmla="*/ 2147483647 h 147"/>
                <a:gd name="T2" fmla="*/ 2147483647 w 26"/>
                <a:gd name="T3" fmla="*/ 2147483647 h 147"/>
                <a:gd name="T4" fmla="*/ 0 w 26"/>
                <a:gd name="T5" fmla="*/ 2147483647 h 147"/>
                <a:gd name="T6" fmla="*/ 2147483647 w 26"/>
                <a:gd name="T7" fmla="*/ 0 h 147"/>
                <a:gd name="T8" fmla="*/ 2147483647 w 26"/>
                <a:gd name="T9" fmla="*/ 2147483647 h 1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6"/>
                <a:gd name="T16" fmla="*/ 0 h 147"/>
                <a:gd name="T17" fmla="*/ 26 w 26"/>
                <a:gd name="T18" fmla="*/ 147 h 14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6" h="147">
                  <a:moveTo>
                    <a:pt x="26" y="10"/>
                  </a:moveTo>
                  <a:lnTo>
                    <a:pt x="23" y="147"/>
                  </a:lnTo>
                  <a:lnTo>
                    <a:pt x="0" y="144"/>
                  </a:lnTo>
                  <a:lnTo>
                    <a:pt x="3" y="0"/>
                  </a:lnTo>
                  <a:lnTo>
                    <a:pt x="26" y="1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8" name="Freeform 1100">
              <a:extLst>
                <a:ext uri="{FF2B5EF4-FFF2-40B4-BE49-F238E27FC236}">
                  <a16:creationId xmlns:a16="http://schemas.microsoft.com/office/drawing/2014/main" id="{0B9E7E6F-18AE-47FA-B520-C2D0336B98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1075" y="5675313"/>
              <a:ext cx="125413" cy="61912"/>
            </a:xfrm>
            <a:custGeom>
              <a:avLst/>
              <a:gdLst>
                <a:gd name="T0" fmla="*/ 2147483647 w 1176"/>
                <a:gd name="T1" fmla="*/ 0 h 606"/>
                <a:gd name="T2" fmla="*/ 0 w 1176"/>
                <a:gd name="T3" fmla="*/ 2147483647 h 606"/>
                <a:gd name="T4" fmla="*/ 2147483647 w 1176"/>
                <a:gd name="T5" fmla="*/ 2147483647 h 606"/>
                <a:gd name="T6" fmla="*/ 2147483647 w 1176"/>
                <a:gd name="T7" fmla="*/ 2147483647 h 606"/>
                <a:gd name="T8" fmla="*/ 2147483647 w 1176"/>
                <a:gd name="T9" fmla="*/ 0 h 6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76"/>
                <a:gd name="T16" fmla="*/ 0 h 606"/>
                <a:gd name="T17" fmla="*/ 1176 w 1176"/>
                <a:gd name="T18" fmla="*/ 606 h 6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76" h="606">
                  <a:moveTo>
                    <a:pt x="1170" y="0"/>
                  </a:moveTo>
                  <a:lnTo>
                    <a:pt x="0" y="597"/>
                  </a:lnTo>
                  <a:lnTo>
                    <a:pt x="30" y="606"/>
                  </a:lnTo>
                  <a:lnTo>
                    <a:pt x="1176" y="18"/>
                  </a:lnTo>
                  <a:lnTo>
                    <a:pt x="1170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29" name="Freeform 1101">
              <a:extLst>
                <a:ext uri="{FF2B5EF4-FFF2-40B4-BE49-F238E27FC236}">
                  <a16:creationId xmlns:a16="http://schemas.microsoft.com/office/drawing/2014/main" id="{A5A34ABC-15AD-4FCB-81D3-69DE32087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9013" y="5738813"/>
              <a:ext cx="257175" cy="71437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30" name="Freeform 1102">
              <a:extLst>
                <a:ext uri="{FF2B5EF4-FFF2-40B4-BE49-F238E27FC236}">
                  <a16:creationId xmlns:a16="http://schemas.microsoft.com/office/drawing/2014/main" id="{55F1F5C5-7078-4C6F-91A7-49C1ACD6759A}"/>
                </a:ext>
              </a:extLst>
            </p:cNvPr>
            <p:cNvSpPr>
              <a:spLocks/>
            </p:cNvSpPr>
            <p:nvPr/>
          </p:nvSpPr>
          <p:spPr bwMode="auto">
            <a:xfrm flipV="1">
              <a:off x="7596188" y="5734050"/>
              <a:ext cx="104775" cy="74613"/>
            </a:xfrm>
            <a:custGeom>
              <a:avLst/>
              <a:gdLst>
                <a:gd name="T0" fmla="*/ 2147483647 w 2532"/>
                <a:gd name="T1" fmla="*/ 0 h 723"/>
                <a:gd name="T2" fmla="*/ 2147483647 w 2532"/>
                <a:gd name="T3" fmla="*/ 0 h 723"/>
                <a:gd name="T4" fmla="*/ 2147483647 w 2532"/>
                <a:gd name="T5" fmla="*/ 2147483647 h 723"/>
                <a:gd name="T6" fmla="*/ 2147483647 w 2532"/>
                <a:gd name="T7" fmla="*/ 2147483647 h 723"/>
                <a:gd name="T8" fmla="*/ 0 w 2532"/>
                <a:gd name="T9" fmla="*/ 2147483647 h 723"/>
                <a:gd name="T10" fmla="*/ 2147483647 w 2532"/>
                <a:gd name="T11" fmla="*/ 0 h 72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32"/>
                <a:gd name="T19" fmla="*/ 0 h 723"/>
                <a:gd name="T20" fmla="*/ 2532 w 2532"/>
                <a:gd name="T21" fmla="*/ 723 h 72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32" h="723">
                  <a:moveTo>
                    <a:pt x="6" y="0"/>
                  </a:moveTo>
                  <a:cubicBezTo>
                    <a:pt x="16" y="0"/>
                    <a:pt x="26" y="0"/>
                    <a:pt x="36" y="0"/>
                  </a:cubicBezTo>
                  <a:lnTo>
                    <a:pt x="2532" y="678"/>
                  </a:lnTo>
                  <a:lnTo>
                    <a:pt x="2529" y="723"/>
                  </a:lnTo>
                  <a:lnTo>
                    <a:pt x="0" y="2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0000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31" name="Group 1103">
              <a:extLst>
                <a:ext uri="{FF2B5EF4-FFF2-40B4-BE49-F238E27FC236}">
                  <a16:creationId xmlns:a16="http://schemas.microsoft.com/office/drawing/2014/main" id="{F16D7CF7-08DD-46FC-AFD9-09D2BB02832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51588" y="2493963"/>
              <a:ext cx="390525" cy="169862"/>
              <a:chOff x="4650" y="1129"/>
              <a:chExt cx="246" cy="95"/>
            </a:xfrm>
          </p:grpSpPr>
          <p:sp>
            <p:nvSpPr>
              <p:cNvPr id="21932" name="Oval 407">
                <a:extLst>
                  <a:ext uri="{FF2B5EF4-FFF2-40B4-BE49-F238E27FC236}">
                    <a16:creationId xmlns:a16="http://schemas.microsoft.com/office/drawing/2014/main" id="{E5570D4A-1187-4523-96BB-36F474894B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3" name="Rectangle 410">
                <a:extLst>
                  <a:ext uri="{FF2B5EF4-FFF2-40B4-BE49-F238E27FC236}">
                    <a16:creationId xmlns:a16="http://schemas.microsoft.com/office/drawing/2014/main" id="{B5E89245-250C-4EBC-A791-B9C810C1C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34" name="Oval 411">
                <a:extLst>
                  <a:ext uri="{FF2B5EF4-FFF2-40B4-BE49-F238E27FC236}">
                    <a16:creationId xmlns:a16="http://schemas.microsoft.com/office/drawing/2014/main" id="{48494B36-FF85-4027-84CA-8D7A2CC91F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35" name="Group 1107">
                <a:extLst>
                  <a:ext uri="{FF2B5EF4-FFF2-40B4-BE49-F238E27FC236}">
                    <a16:creationId xmlns:a16="http://schemas.microsoft.com/office/drawing/2014/main" id="{6A525756-E9DA-4E9C-8EE2-DDDADC5C61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8" name="Freeform 1108">
                  <a:extLst>
                    <a:ext uri="{FF2B5EF4-FFF2-40B4-BE49-F238E27FC236}">
                      <a16:creationId xmlns:a16="http://schemas.microsoft.com/office/drawing/2014/main" id="{70D0BC7D-2E9F-45B5-AA92-0681F20E1D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9" name="Freeform 1109">
                  <a:extLst>
                    <a:ext uri="{FF2B5EF4-FFF2-40B4-BE49-F238E27FC236}">
                      <a16:creationId xmlns:a16="http://schemas.microsoft.com/office/drawing/2014/main" id="{E48AF7D8-A1A5-49AF-B377-9711ECBE79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36" name="Line 1110">
                <a:extLst>
                  <a:ext uri="{FF2B5EF4-FFF2-40B4-BE49-F238E27FC236}">
                    <a16:creationId xmlns:a16="http://schemas.microsoft.com/office/drawing/2014/main" id="{2A3009F9-006F-45CA-80B6-B19A1A1220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37" name="Line 1111">
                <a:extLst>
                  <a:ext uri="{FF2B5EF4-FFF2-40B4-BE49-F238E27FC236}">
                    <a16:creationId xmlns:a16="http://schemas.microsoft.com/office/drawing/2014/main" id="{D77D5A75-D508-40C2-8BB6-B29D76B27DA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2" name="Group 1112">
              <a:extLst>
                <a:ext uri="{FF2B5EF4-FFF2-40B4-BE49-F238E27FC236}">
                  <a16:creationId xmlns:a16="http://schemas.microsoft.com/office/drawing/2014/main" id="{B9CF353F-00B6-4DF1-8B6A-1BFA47077D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1550" y="3641725"/>
              <a:ext cx="390525" cy="169863"/>
              <a:chOff x="4650" y="1129"/>
              <a:chExt cx="246" cy="95"/>
            </a:xfrm>
          </p:grpSpPr>
          <p:sp>
            <p:nvSpPr>
              <p:cNvPr id="21924" name="Oval 407">
                <a:extLst>
                  <a:ext uri="{FF2B5EF4-FFF2-40B4-BE49-F238E27FC236}">
                    <a16:creationId xmlns:a16="http://schemas.microsoft.com/office/drawing/2014/main" id="{478A491D-B0BE-4DB0-B3B7-34E5F8A100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5" name="Rectangle 410">
                <a:extLst>
                  <a:ext uri="{FF2B5EF4-FFF2-40B4-BE49-F238E27FC236}">
                    <a16:creationId xmlns:a16="http://schemas.microsoft.com/office/drawing/2014/main" id="{731BF937-13C6-426D-B602-DEC7D5F6E9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26" name="Oval 411">
                <a:extLst>
                  <a:ext uri="{FF2B5EF4-FFF2-40B4-BE49-F238E27FC236}">
                    <a16:creationId xmlns:a16="http://schemas.microsoft.com/office/drawing/2014/main" id="{CA1668D5-C777-488C-8C17-2FE13BC7A8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27" name="Group 1116">
                <a:extLst>
                  <a:ext uri="{FF2B5EF4-FFF2-40B4-BE49-F238E27FC236}">
                    <a16:creationId xmlns:a16="http://schemas.microsoft.com/office/drawing/2014/main" id="{0CEE0FFA-75ED-4CD1-BBD7-FC2F791275A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930" name="Freeform 1117">
                  <a:extLst>
                    <a:ext uri="{FF2B5EF4-FFF2-40B4-BE49-F238E27FC236}">
                      <a16:creationId xmlns:a16="http://schemas.microsoft.com/office/drawing/2014/main" id="{7457F4C0-B5A3-41EB-A3B5-101CA1C60C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31" name="Freeform 1118">
                  <a:extLst>
                    <a:ext uri="{FF2B5EF4-FFF2-40B4-BE49-F238E27FC236}">
                      <a16:creationId xmlns:a16="http://schemas.microsoft.com/office/drawing/2014/main" id="{E5456398-4424-40DB-8853-11387F6976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8" name="Line 1119">
                <a:extLst>
                  <a:ext uri="{FF2B5EF4-FFF2-40B4-BE49-F238E27FC236}">
                    <a16:creationId xmlns:a16="http://schemas.microsoft.com/office/drawing/2014/main" id="{4B1A49C8-493A-4B98-820E-EE243C2EA9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9" name="Line 1120">
                <a:extLst>
                  <a:ext uri="{FF2B5EF4-FFF2-40B4-BE49-F238E27FC236}">
                    <a16:creationId xmlns:a16="http://schemas.microsoft.com/office/drawing/2014/main" id="{E923D0FB-3FE1-4F82-BF03-7009CDF7A4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3" name="Group 1121">
              <a:extLst>
                <a:ext uri="{FF2B5EF4-FFF2-40B4-BE49-F238E27FC236}">
                  <a16:creationId xmlns:a16="http://schemas.microsoft.com/office/drawing/2014/main" id="{2CE995E5-EAE0-4273-A0B6-6BF43C36A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48400" y="4852988"/>
              <a:ext cx="617538" cy="247650"/>
              <a:chOff x="2356" y="1300"/>
              <a:chExt cx="555" cy="194"/>
            </a:xfrm>
          </p:grpSpPr>
          <p:sp>
            <p:nvSpPr>
              <p:cNvPr id="21916" name="Oval 407">
                <a:extLst>
                  <a:ext uri="{FF2B5EF4-FFF2-40B4-BE49-F238E27FC236}">
                    <a16:creationId xmlns:a16="http://schemas.microsoft.com/office/drawing/2014/main" id="{DA04B223-4C31-467A-9E35-0F9F684B4A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7" name="Rectangle 410">
                <a:extLst>
                  <a:ext uri="{FF2B5EF4-FFF2-40B4-BE49-F238E27FC236}">
                    <a16:creationId xmlns:a16="http://schemas.microsoft.com/office/drawing/2014/main" id="{51017ED0-B33A-446B-BAF6-33266FB71B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8" name="Oval 411">
                <a:extLst>
                  <a:ext uri="{FF2B5EF4-FFF2-40B4-BE49-F238E27FC236}">
                    <a16:creationId xmlns:a16="http://schemas.microsoft.com/office/drawing/2014/main" id="{40E975F2-B7AC-4671-A2B0-67EF191C7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9" name="Group 1125">
                <a:extLst>
                  <a:ext uri="{FF2B5EF4-FFF2-40B4-BE49-F238E27FC236}">
                    <a16:creationId xmlns:a16="http://schemas.microsoft.com/office/drawing/2014/main" id="{6A0283ED-B30B-4491-AE2B-562FCD362F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22" name="Freeform 1126">
                  <a:extLst>
                    <a:ext uri="{FF2B5EF4-FFF2-40B4-BE49-F238E27FC236}">
                      <a16:creationId xmlns:a16="http://schemas.microsoft.com/office/drawing/2014/main" id="{1001C152-E18E-48C0-9DDF-66F236851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23" name="Freeform 1127">
                  <a:extLst>
                    <a:ext uri="{FF2B5EF4-FFF2-40B4-BE49-F238E27FC236}">
                      <a16:creationId xmlns:a16="http://schemas.microsoft.com/office/drawing/2014/main" id="{D040B399-E0E3-4736-810E-920644341A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20" name="Line 1128">
                <a:extLst>
                  <a:ext uri="{FF2B5EF4-FFF2-40B4-BE49-F238E27FC236}">
                    <a16:creationId xmlns:a16="http://schemas.microsoft.com/office/drawing/2014/main" id="{48E518AC-E3C9-41F2-A1CC-8DDC4923CF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21" name="Line 1129">
                <a:extLst>
                  <a:ext uri="{FF2B5EF4-FFF2-40B4-BE49-F238E27FC236}">
                    <a16:creationId xmlns:a16="http://schemas.microsoft.com/office/drawing/2014/main" id="{640E3D9F-2709-4809-8FA0-97358EF7F33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4" name="Group 1130">
              <a:extLst>
                <a:ext uri="{FF2B5EF4-FFF2-40B4-BE49-F238E27FC236}">
                  <a16:creationId xmlns:a16="http://schemas.microsoft.com/office/drawing/2014/main" id="{77E9D5BA-299E-481E-B44D-5C9B8BB482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69125" y="4510088"/>
              <a:ext cx="617538" cy="247650"/>
              <a:chOff x="2356" y="1300"/>
              <a:chExt cx="555" cy="194"/>
            </a:xfrm>
          </p:grpSpPr>
          <p:sp>
            <p:nvSpPr>
              <p:cNvPr id="21908" name="Oval 407">
                <a:extLst>
                  <a:ext uri="{FF2B5EF4-FFF2-40B4-BE49-F238E27FC236}">
                    <a16:creationId xmlns:a16="http://schemas.microsoft.com/office/drawing/2014/main" id="{1A9796BF-5F6D-48C3-950F-6F612597A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9" name="Rectangle 410">
                <a:extLst>
                  <a:ext uri="{FF2B5EF4-FFF2-40B4-BE49-F238E27FC236}">
                    <a16:creationId xmlns:a16="http://schemas.microsoft.com/office/drawing/2014/main" id="{5AAC0D0C-E96D-49B7-8DF5-342DB33097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10" name="Oval 411">
                <a:extLst>
                  <a:ext uri="{FF2B5EF4-FFF2-40B4-BE49-F238E27FC236}">
                    <a16:creationId xmlns:a16="http://schemas.microsoft.com/office/drawing/2014/main" id="{A6051517-86EA-4F76-92FF-ABF69368C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11" name="Group 1134">
                <a:extLst>
                  <a:ext uri="{FF2B5EF4-FFF2-40B4-BE49-F238E27FC236}">
                    <a16:creationId xmlns:a16="http://schemas.microsoft.com/office/drawing/2014/main" id="{6F490456-D5AF-487B-A177-57347537BB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14" name="Freeform 1135">
                  <a:extLst>
                    <a:ext uri="{FF2B5EF4-FFF2-40B4-BE49-F238E27FC236}">
                      <a16:creationId xmlns:a16="http://schemas.microsoft.com/office/drawing/2014/main" id="{6996FFBB-88BD-4635-98E5-B42870E774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15" name="Freeform 1136">
                  <a:extLst>
                    <a:ext uri="{FF2B5EF4-FFF2-40B4-BE49-F238E27FC236}">
                      <a16:creationId xmlns:a16="http://schemas.microsoft.com/office/drawing/2014/main" id="{1B2007D0-4DBE-4907-8228-38D1A516F7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12" name="Line 1137">
                <a:extLst>
                  <a:ext uri="{FF2B5EF4-FFF2-40B4-BE49-F238E27FC236}">
                    <a16:creationId xmlns:a16="http://schemas.microsoft.com/office/drawing/2014/main" id="{F91D77DD-F4B2-4DDD-B2C3-01FF11D5D80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13" name="Line 1138">
                <a:extLst>
                  <a:ext uri="{FF2B5EF4-FFF2-40B4-BE49-F238E27FC236}">
                    <a16:creationId xmlns:a16="http://schemas.microsoft.com/office/drawing/2014/main" id="{53339BE5-1BB1-4160-81A1-B1A6C7E364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5" name="Group 1139">
              <a:extLst>
                <a:ext uri="{FF2B5EF4-FFF2-40B4-BE49-F238E27FC236}">
                  <a16:creationId xmlns:a16="http://schemas.microsoft.com/office/drawing/2014/main" id="{2AB8DE56-0A59-4B9B-A7A2-DFACBFC3AF8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85075" y="4811713"/>
              <a:ext cx="617538" cy="247650"/>
              <a:chOff x="2356" y="1300"/>
              <a:chExt cx="555" cy="194"/>
            </a:xfrm>
          </p:grpSpPr>
          <p:sp>
            <p:nvSpPr>
              <p:cNvPr id="21900" name="Oval 407">
                <a:extLst>
                  <a:ext uri="{FF2B5EF4-FFF2-40B4-BE49-F238E27FC236}">
                    <a16:creationId xmlns:a16="http://schemas.microsoft.com/office/drawing/2014/main" id="{2C72DE9B-6024-4644-A23A-76EE35C3FB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85"/>
                <a:ext cx="551" cy="109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1" name="Rectangle 410">
                <a:extLst>
                  <a:ext uri="{FF2B5EF4-FFF2-40B4-BE49-F238E27FC236}">
                    <a16:creationId xmlns:a16="http://schemas.microsoft.com/office/drawing/2014/main" id="{F9686E6F-0B29-4DE0-B0D5-CF589F60AC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7" y="1374"/>
                <a:ext cx="554" cy="66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902" name="Oval 411">
                <a:extLst>
                  <a:ext uri="{FF2B5EF4-FFF2-40B4-BE49-F238E27FC236}">
                    <a16:creationId xmlns:a16="http://schemas.microsoft.com/office/drawing/2014/main" id="{D2D8D9AD-A469-40E6-BA20-A9A7DC65A6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56" y="1300"/>
                <a:ext cx="551" cy="127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903" name="Group 1143">
                <a:extLst>
                  <a:ext uri="{FF2B5EF4-FFF2-40B4-BE49-F238E27FC236}">
                    <a16:creationId xmlns:a16="http://schemas.microsoft.com/office/drawing/2014/main" id="{17D50786-ECC6-4364-B9B9-363D50C941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68" y="1332"/>
                <a:ext cx="310" cy="60"/>
                <a:chOff x="2468" y="1332"/>
                <a:chExt cx="310" cy="60"/>
              </a:xfrm>
            </p:grpSpPr>
            <p:sp>
              <p:nvSpPr>
                <p:cNvPr id="21906" name="Freeform 1144">
                  <a:extLst>
                    <a:ext uri="{FF2B5EF4-FFF2-40B4-BE49-F238E27FC236}">
                      <a16:creationId xmlns:a16="http://schemas.microsoft.com/office/drawing/2014/main" id="{EE227045-9272-4FE3-97E1-1568A10DDD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907" name="Freeform 1145">
                  <a:extLst>
                    <a:ext uri="{FF2B5EF4-FFF2-40B4-BE49-F238E27FC236}">
                      <a16:creationId xmlns:a16="http://schemas.microsoft.com/office/drawing/2014/main" id="{66F0F600-AAEF-4CB5-B237-9C3D7011628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28575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904" name="Line 1146">
                <a:extLst>
                  <a:ext uri="{FF2B5EF4-FFF2-40B4-BE49-F238E27FC236}">
                    <a16:creationId xmlns:a16="http://schemas.microsoft.com/office/drawing/2014/main" id="{8094EE4F-42E1-45F4-8B3A-16328C9525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57" y="1361"/>
                <a:ext cx="0" cy="8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905" name="Line 1147">
                <a:extLst>
                  <a:ext uri="{FF2B5EF4-FFF2-40B4-BE49-F238E27FC236}">
                    <a16:creationId xmlns:a16="http://schemas.microsoft.com/office/drawing/2014/main" id="{CBA354B9-4360-4FDA-AE1B-DDEEB0B106B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07" y="1363"/>
                <a:ext cx="0" cy="8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36" name="Group 3">
              <a:extLst>
                <a:ext uri="{FF2B5EF4-FFF2-40B4-BE49-F238E27FC236}">
                  <a16:creationId xmlns:a16="http://schemas.microsoft.com/office/drawing/2014/main" id="{E485AD2E-0FD5-4FC6-A013-66B62DB0BA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964238" y="3135313"/>
              <a:ext cx="314325" cy="334962"/>
              <a:chOff x="5974579" y="3105349"/>
              <a:chExt cx="347997" cy="396620"/>
            </a:xfrm>
          </p:grpSpPr>
          <p:pic>
            <p:nvPicPr>
              <p:cNvPr id="21898" name="Picture 555">
                <a:extLst>
                  <a:ext uri="{FF2B5EF4-FFF2-40B4-BE49-F238E27FC236}">
                    <a16:creationId xmlns:a16="http://schemas.microsoft.com/office/drawing/2014/main" id="{104AB33D-1D89-4206-BC91-A5948C34ED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4343" y="3164942"/>
                <a:ext cx="189578" cy="3370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899" name="Picture 1115" descr="antenna_stylized">
                <a:extLst>
                  <a:ext uri="{FF2B5EF4-FFF2-40B4-BE49-F238E27FC236}">
                    <a16:creationId xmlns:a16="http://schemas.microsoft.com/office/drawing/2014/main" id="{BA44FB26-9BF2-4D87-91AA-EC418BD831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4579" y="3105349"/>
                <a:ext cx="347997" cy="1675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1637" name="Picture 603" descr="car_icon_small">
              <a:extLst>
                <a:ext uri="{FF2B5EF4-FFF2-40B4-BE49-F238E27FC236}">
                  <a16:creationId xmlns:a16="http://schemas.microsoft.com/office/drawing/2014/main" id="{E1FCCFAA-81A3-4A12-A90A-FF39B120CC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3813" y="1744663"/>
              <a:ext cx="849312" cy="168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8" name="Picture 814">
              <a:extLst>
                <a:ext uri="{FF2B5EF4-FFF2-40B4-BE49-F238E27FC236}">
                  <a16:creationId xmlns:a16="http://schemas.microsoft.com/office/drawing/2014/main" id="{DE6967F0-89A9-4A38-B311-159F88B24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6707188" y="2019300"/>
              <a:ext cx="92075" cy="406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39" name="Picture 1017" descr="antenna_stylized">
              <a:extLst>
                <a:ext uri="{FF2B5EF4-FFF2-40B4-BE49-F238E27FC236}">
                  <a16:creationId xmlns:a16="http://schemas.microsoft.com/office/drawing/2014/main" id="{3EEBC85C-0244-4253-86D5-C464AB388F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1925" y="1946275"/>
              <a:ext cx="531813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40" name="Picture 1017" descr="antenna_stylized">
              <a:extLst>
                <a:ext uri="{FF2B5EF4-FFF2-40B4-BE49-F238E27FC236}">
                  <a16:creationId xmlns:a16="http://schemas.microsoft.com/office/drawing/2014/main" id="{7F85A27E-34AA-46D0-BF60-716F9FB3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86538" y="1685925"/>
              <a:ext cx="530225" cy="22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41" name="Group 347">
              <a:extLst>
                <a:ext uri="{FF2B5EF4-FFF2-40B4-BE49-F238E27FC236}">
                  <a16:creationId xmlns:a16="http://schemas.microsoft.com/office/drawing/2014/main" id="{26A027ED-3336-4C20-B404-459A145C1F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220922" y="4838544"/>
              <a:ext cx="660165" cy="269566"/>
              <a:chOff x="1871277" y="1576300"/>
              <a:chExt cx="1128371" cy="437861"/>
            </a:xfrm>
          </p:grpSpPr>
          <p:sp>
            <p:nvSpPr>
              <p:cNvPr id="829" name="Oval 828">
                <a:extLst>
                  <a:ext uri="{FF2B5EF4-FFF2-40B4-BE49-F238E27FC236}">
                    <a16:creationId xmlns:a16="http://schemas.microsoft.com/office/drawing/2014/main" id="{B3282F8A-BC70-4BC1-9D87-8AD867C1CB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0" name="Rectangle 829">
                <a:extLst>
                  <a:ext uri="{FF2B5EF4-FFF2-40B4-BE49-F238E27FC236}">
                    <a16:creationId xmlns:a16="http://schemas.microsoft.com/office/drawing/2014/main" id="{B2DF23F0-5801-4005-8720-73D66337CCB7}"/>
                  </a:ext>
                </a:extLst>
              </p:cNvPr>
              <p:cNvSpPr/>
              <p:nvPr/>
            </p:nvSpPr>
            <p:spPr bwMode="auto">
              <a:xfrm>
                <a:off x="1872116" y="1739006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1" name="Oval 830">
                <a:extLst>
                  <a:ext uri="{FF2B5EF4-FFF2-40B4-BE49-F238E27FC236}">
                    <a16:creationId xmlns:a16="http://schemas.microsoft.com/office/drawing/2014/main" id="{34D156D5-91B1-4C9A-88DF-342E6E6FA0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32" name="Freeform 831">
                <a:extLst>
                  <a:ext uri="{FF2B5EF4-FFF2-40B4-BE49-F238E27FC236}">
                    <a16:creationId xmlns:a16="http://schemas.microsoft.com/office/drawing/2014/main" id="{9E859E92-A6DD-43B0-9B5D-57B9AA7FA9EB}"/>
                  </a:ext>
                </a:extLst>
              </p:cNvPr>
              <p:cNvSpPr/>
              <p:nvPr/>
            </p:nvSpPr>
            <p:spPr bwMode="auto">
              <a:xfrm>
                <a:off x="2159736" y="1674540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33" name="Freeform 832">
                <a:extLst>
                  <a:ext uri="{FF2B5EF4-FFF2-40B4-BE49-F238E27FC236}">
                    <a16:creationId xmlns:a16="http://schemas.microsoft.com/office/drawing/2014/main" id="{86E8402A-CE87-4AFD-B816-DAF810F0D4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4" name="Freeform 833">
                <a:extLst>
                  <a:ext uri="{FF2B5EF4-FFF2-40B4-BE49-F238E27FC236}">
                    <a16:creationId xmlns:a16="http://schemas.microsoft.com/office/drawing/2014/main" id="{8B838E52-26E8-492F-9790-3D94AFF8DE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35" name="Freeform 834">
                <a:extLst>
                  <a:ext uri="{FF2B5EF4-FFF2-40B4-BE49-F238E27FC236}">
                    <a16:creationId xmlns:a16="http://schemas.microsoft.com/office/drawing/2014/main" id="{76FEB049-156E-4A5B-ABAE-1B94981FB6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36" name="Straight Connector 835">
                <a:extLst>
                  <a:ext uri="{FF2B5EF4-FFF2-40B4-BE49-F238E27FC236}">
                    <a16:creationId xmlns:a16="http://schemas.microsoft.com/office/drawing/2014/main" id="{13DFCC01-0186-4404-9580-23A01EFD8234}"/>
                  </a:ext>
                </a:extLst>
              </p:cNvPr>
              <p:cNvCxnSpPr>
                <a:cxnSpLocks noChangeShapeType="1"/>
                <a:endCxn id="831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37" name="Straight Connector 836">
                <a:extLst>
                  <a:ext uri="{FF2B5EF4-FFF2-40B4-BE49-F238E27FC236}">
                    <a16:creationId xmlns:a16="http://schemas.microsoft.com/office/drawing/2014/main" id="{F855A512-B611-4A21-B80A-BCF98A09A80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2" name="Group 347">
              <a:extLst>
                <a:ext uri="{FF2B5EF4-FFF2-40B4-BE49-F238E27FC236}">
                  <a16:creationId xmlns:a16="http://schemas.microsoft.com/office/drawing/2014/main" id="{5BBBCA3E-27F5-4090-8F10-E282CDBD07D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933466" y="4503243"/>
              <a:ext cx="660165" cy="269566"/>
              <a:chOff x="1871277" y="1576300"/>
              <a:chExt cx="1128371" cy="437861"/>
            </a:xfrm>
          </p:grpSpPr>
          <p:sp>
            <p:nvSpPr>
              <p:cNvPr id="820" name="Oval 819">
                <a:extLst>
                  <a:ext uri="{FF2B5EF4-FFF2-40B4-BE49-F238E27FC236}">
                    <a16:creationId xmlns:a16="http://schemas.microsoft.com/office/drawing/2014/main" id="{D90F6C70-2BA5-46AA-8080-4959CC7DC2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1" name="Rectangle 820">
                <a:extLst>
                  <a:ext uri="{FF2B5EF4-FFF2-40B4-BE49-F238E27FC236}">
                    <a16:creationId xmlns:a16="http://schemas.microsoft.com/office/drawing/2014/main" id="{D63A7FFC-F7F3-43F4-B905-57268591AF5F}"/>
                  </a:ext>
                </a:extLst>
              </p:cNvPr>
              <p:cNvSpPr/>
              <p:nvPr/>
            </p:nvSpPr>
            <p:spPr bwMode="auto">
              <a:xfrm>
                <a:off x="1872532" y="1739555"/>
                <a:ext cx="1126060" cy="116038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2" name="Oval 821">
                <a:extLst>
                  <a:ext uri="{FF2B5EF4-FFF2-40B4-BE49-F238E27FC236}">
                    <a16:creationId xmlns:a16="http://schemas.microsoft.com/office/drawing/2014/main" id="{FC7BC655-BD9E-4E50-AA29-25A35949CE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23" name="Freeform 822">
                <a:extLst>
                  <a:ext uri="{FF2B5EF4-FFF2-40B4-BE49-F238E27FC236}">
                    <a16:creationId xmlns:a16="http://schemas.microsoft.com/office/drawing/2014/main" id="{C987723D-4220-4CB8-A323-2E105039FECF}"/>
                  </a:ext>
                </a:extLst>
              </p:cNvPr>
              <p:cNvSpPr/>
              <p:nvPr/>
            </p:nvSpPr>
            <p:spPr bwMode="auto">
              <a:xfrm>
                <a:off x="2160152" y="1672512"/>
                <a:ext cx="548106" cy="16245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24" name="Freeform 823">
                <a:extLst>
                  <a:ext uri="{FF2B5EF4-FFF2-40B4-BE49-F238E27FC236}">
                    <a16:creationId xmlns:a16="http://schemas.microsoft.com/office/drawing/2014/main" id="{40D85B53-8EEA-4A30-9CB2-1929ABE01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5" name="Freeform 824">
                <a:extLst>
                  <a:ext uri="{FF2B5EF4-FFF2-40B4-BE49-F238E27FC236}">
                    <a16:creationId xmlns:a16="http://schemas.microsoft.com/office/drawing/2014/main" id="{46A1B07B-825A-448D-8D95-606D2240FD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26" name="Freeform 825">
                <a:extLst>
                  <a:ext uri="{FF2B5EF4-FFF2-40B4-BE49-F238E27FC236}">
                    <a16:creationId xmlns:a16="http://schemas.microsoft.com/office/drawing/2014/main" id="{16FF9CFE-16F9-42BD-A0F0-71F3854F04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27" name="Straight Connector 826">
                <a:extLst>
                  <a:ext uri="{FF2B5EF4-FFF2-40B4-BE49-F238E27FC236}">
                    <a16:creationId xmlns:a16="http://schemas.microsoft.com/office/drawing/2014/main" id="{0CC5B907-6931-4D42-845E-94C01DE464B9}"/>
                  </a:ext>
                </a:extLst>
              </p:cNvPr>
              <p:cNvCxnSpPr>
                <a:cxnSpLocks noChangeShapeType="1"/>
                <a:endCxn id="822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28" name="Straight Connector 827">
                <a:extLst>
                  <a:ext uri="{FF2B5EF4-FFF2-40B4-BE49-F238E27FC236}">
                    <a16:creationId xmlns:a16="http://schemas.microsoft.com/office/drawing/2014/main" id="{9438397E-72F6-47C4-9806-409849AAE623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3" name="Group 347">
              <a:extLst>
                <a:ext uri="{FF2B5EF4-FFF2-40B4-BE49-F238E27FC236}">
                  <a16:creationId xmlns:a16="http://schemas.microsoft.com/office/drawing/2014/main" id="{A85F7322-3D9D-4579-9D0A-FC28E143DA7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563920" y="4800505"/>
              <a:ext cx="660165" cy="269566"/>
              <a:chOff x="1871277" y="1576300"/>
              <a:chExt cx="1128371" cy="437861"/>
            </a:xfrm>
          </p:grpSpPr>
          <p:sp>
            <p:nvSpPr>
              <p:cNvPr id="811" name="Oval 810">
                <a:extLst>
                  <a:ext uri="{FF2B5EF4-FFF2-40B4-BE49-F238E27FC236}">
                    <a16:creationId xmlns:a16="http://schemas.microsoft.com/office/drawing/2014/main" id="{DDB37075-A15D-47B4-8DA2-218C741D34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2" name="Rectangle 811">
                <a:extLst>
                  <a:ext uri="{FF2B5EF4-FFF2-40B4-BE49-F238E27FC236}">
                    <a16:creationId xmlns:a16="http://schemas.microsoft.com/office/drawing/2014/main" id="{8AE94834-34C6-4BEA-A4CC-14D9B658D4E0}"/>
                  </a:ext>
                </a:extLst>
              </p:cNvPr>
              <p:cNvSpPr/>
              <p:nvPr/>
            </p:nvSpPr>
            <p:spPr bwMode="auto">
              <a:xfrm>
                <a:off x="1872162" y="1738907"/>
                <a:ext cx="1128773" cy="116036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3" name="Oval 812">
                <a:extLst>
                  <a:ext uri="{FF2B5EF4-FFF2-40B4-BE49-F238E27FC236}">
                    <a16:creationId xmlns:a16="http://schemas.microsoft.com/office/drawing/2014/main" id="{4EC959F1-7C13-482C-A668-88333DBF1A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14" name="Freeform 813">
                <a:extLst>
                  <a:ext uri="{FF2B5EF4-FFF2-40B4-BE49-F238E27FC236}">
                    <a16:creationId xmlns:a16="http://schemas.microsoft.com/office/drawing/2014/main" id="{4FF018F7-407A-4E71-9F10-CA8B277D0EE5}"/>
                  </a:ext>
                </a:extLst>
              </p:cNvPr>
              <p:cNvSpPr/>
              <p:nvPr/>
            </p:nvSpPr>
            <p:spPr bwMode="auto">
              <a:xfrm>
                <a:off x="2159782" y="1674441"/>
                <a:ext cx="548106" cy="15987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15" name="Freeform 814">
                <a:extLst>
                  <a:ext uri="{FF2B5EF4-FFF2-40B4-BE49-F238E27FC236}">
                    <a16:creationId xmlns:a16="http://schemas.microsoft.com/office/drawing/2014/main" id="{A91CC76E-04C7-443D-AFBA-9B5A2A1F2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6" name="Freeform 815">
                <a:extLst>
                  <a:ext uri="{FF2B5EF4-FFF2-40B4-BE49-F238E27FC236}">
                    <a16:creationId xmlns:a16="http://schemas.microsoft.com/office/drawing/2014/main" id="{2C2D056E-DF89-4711-88C5-23B1A2C37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17" name="Freeform 816">
                <a:extLst>
                  <a:ext uri="{FF2B5EF4-FFF2-40B4-BE49-F238E27FC236}">
                    <a16:creationId xmlns:a16="http://schemas.microsoft.com/office/drawing/2014/main" id="{850153CD-BE54-47FF-A56E-B3AFA2049D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18" name="Straight Connector 817">
                <a:extLst>
                  <a:ext uri="{FF2B5EF4-FFF2-40B4-BE49-F238E27FC236}">
                    <a16:creationId xmlns:a16="http://schemas.microsoft.com/office/drawing/2014/main" id="{9C763D0A-C6C9-4FF5-9C08-2BF16CD2F5EC}"/>
                  </a:ext>
                </a:extLst>
              </p:cNvPr>
              <p:cNvCxnSpPr>
                <a:cxnSpLocks noChangeShapeType="1"/>
                <a:endCxn id="813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9" name="Straight Connector 818">
                <a:extLst>
                  <a:ext uri="{FF2B5EF4-FFF2-40B4-BE49-F238E27FC236}">
                    <a16:creationId xmlns:a16="http://schemas.microsoft.com/office/drawing/2014/main" id="{24FDFD88-319D-4EDC-9611-D40E5B7BEBB8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4" name="Group 347">
              <a:extLst>
                <a:ext uri="{FF2B5EF4-FFF2-40B4-BE49-F238E27FC236}">
                  <a16:creationId xmlns:a16="http://schemas.microsoft.com/office/drawing/2014/main" id="{CF511EB9-5AA9-4280-B6F7-5222FAED18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050373" y="3620176"/>
              <a:ext cx="425094" cy="228319"/>
              <a:chOff x="1871277" y="1576300"/>
              <a:chExt cx="1128371" cy="437861"/>
            </a:xfrm>
          </p:grpSpPr>
          <p:sp>
            <p:nvSpPr>
              <p:cNvPr id="802" name="Oval 801">
                <a:extLst>
                  <a:ext uri="{FF2B5EF4-FFF2-40B4-BE49-F238E27FC236}">
                    <a16:creationId xmlns:a16="http://schemas.microsoft.com/office/drawing/2014/main" id="{EC25AB2F-245F-404A-9FD3-842061E199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D2415D87-C8C7-41D7-845A-3EF532D7C1DD}"/>
                  </a:ext>
                </a:extLst>
              </p:cNvPr>
              <p:cNvSpPr/>
              <p:nvPr/>
            </p:nvSpPr>
            <p:spPr bwMode="auto">
              <a:xfrm>
                <a:off x="1870189" y="1739404"/>
                <a:ext cx="1129316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5A2BA6C3-DB86-49FD-A997-D0BC80B72F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805" name="Freeform 804">
                <a:extLst>
                  <a:ext uri="{FF2B5EF4-FFF2-40B4-BE49-F238E27FC236}">
                    <a16:creationId xmlns:a16="http://schemas.microsoft.com/office/drawing/2014/main" id="{C32BE393-1BE0-4862-A3BE-597DD81A7556}"/>
                  </a:ext>
                </a:extLst>
              </p:cNvPr>
              <p:cNvSpPr/>
              <p:nvPr/>
            </p:nvSpPr>
            <p:spPr bwMode="auto">
              <a:xfrm>
                <a:off x="2160944" y="1672426"/>
                <a:ext cx="547803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806" name="Freeform 805">
                <a:extLst>
                  <a:ext uri="{FF2B5EF4-FFF2-40B4-BE49-F238E27FC236}">
                    <a16:creationId xmlns:a16="http://schemas.microsoft.com/office/drawing/2014/main" id="{B0023156-C620-4A17-B2A9-3BEDF57BB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7" name="Freeform 806">
                <a:extLst>
                  <a:ext uri="{FF2B5EF4-FFF2-40B4-BE49-F238E27FC236}">
                    <a16:creationId xmlns:a16="http://schemas.microsoft.com/office/drawing/2014/main" id="{0A6A9FE9-DFA5-43C0-AF3A-D8FA498AE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808" name="Freeform 807">
                <a:extLst>
                  <a:ext uri="{FF2B5EF4-FFF2-40B4-BE49-F238E27FC236}">
                    <a16:creationId xmlns:a16="http://schemas.microsoft.com/office/drawing/2014/main" id="{A777F5D8-E91B-4E21-B9A9-C056D915E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9" name="Straight Connector 808">
                <a:extLst>
                  <a:ext uri="{FF2B5EF4-FFF2-40B4-BE49-F238E27FC236}">
                    <a16:creationId xmlns:a16="http://schemas.microsoft.com/office/drawing/2014/main" id="{62D766CF-B9A3-4B38-A0AA-F3A4B328F0E3}"/>
                  </a:ext>
                </a:extLst>
              </p:cNvPr>
              <p:cNvCxnSpPr>
                <a:cxnSpLocks noChangeShapeType="1"/>
                <a:endCxn id="80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10" name="Straight Connector 809">
                <a:extLst>
                  <a:ext uri="{FF2B5EF4-FFF2-40B4-BE49-F238E27FC236}">
                    <a16:creationId xmlns:a16="http://schemas.microsoft.com/office/drawing/2014/main" id="{EC5074F6-AA2A-41B1-A89C-B736E83719B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5" name="Group 347">
              <a:extLst>
                <a:ext uri="{FF2B5EF4-FFF2-40B4-BE49-F238E27FC236}">
                  <a16:creationId xmlns:a16="http://schemas.microsoft.com/office/drawing/2014/main" id="{757AF805-D576-4D55-8ECD-633098B5E1E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347637" y="2481965"/>
              <a:ext cx="403071" cy="202807"/>
              <a:chOff x="1871277" y="1576300"/>
              <a:chExt cx="1128371" cy="437861"/>
            </a:xfrm>
          </p:grpSpPr>
          <p:sp>
            <p:nvSpPr>
              <p:cNvPr id="793" name="Oval 792">
                <a:extLst>
                  <a:ext uri="{FF2B5EF4-FFF2-40B4-BE49-F238E27FC236}">
                    <a16:creationId xmlns:a16="http://schemas.microsoft.com/office/drawing/2014/main" id="{8B999471-AE42-486E-B1CE-644DFFAD81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74B2AEDD-009F-4D90-A3DA-6DCF103BD977}"/>
                  </a:ext>
                </a:extLst>
              </p:cNvPr>
              <p:cNvSpPr/>
              <p:nvPr/>
            </p:nvSpPr>
            <p:spPr bwMode="auto">
              <a:xfrm>
                <a:off x="1873449" y="1739300"/>
                <a:ext cx="1124357" cy="11653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F807C0A3-0C61-49A8-A02C-315538F454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96" name="Freeform 795">
                <a:extLst>
                  <a:ext uri="{FF2B5EF4-FFF2-40B4-BE49-F238E27FC236}">
                    <a16:creationId xmlns:a16="http://schemas.microsoft.com/office/drawing/2014/main" id="{6BD844AA-AFB0-476B-BAC6-8F220C02E24C}"/>
                  </a:ext>
                </a:extLst>
              </p:cNvPr>
              <p:cNvSpPr/>
              <p:nvPr/>
            </p:nvSpPr>
            <p:spPr bwMode="auto">
              <a:xfrm>
                <a:off x="2162315" y="1670752"/>
                <a:ext cx="546626" cy="161088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97" name="Freeform 796">
                <a:extLst>
                  <a:ext uri="{FF2B5EF4-FFF2-40B4-BE49-F238E27FC236}">
                    <a16:creationId xmlns:a16="http://schemas.microsoft.com/office/drawing/2014/main" id="{1FC8BC44-00B6-4ECC-9904-B1E6FF3093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8" name="Freeform 797">
                <a:extLst>
                  <a:ext uri="{FF2B5EF4-FFF2-40B4-BE49-F238E27FC236}">
                    <a16:creationId xmlns:a16="http://schemas.microsoft.com/office/drawing/2014/main" id="{69D45FE5-2358-4B94-8CE7-B5F4E4DE59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9" name="Freeform 798">
                <a:extLst>
                  <a:ext uri="{FF2B5EF4-FFF2-40B4-BE49-F238E27FC236}">
                    <a16:creationId xmlns:a16="http://schemas.microsoft.com/office/drawing/2014/main" id="{58FE7F39-7E43-40CF-A828-1767425AEF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800" name="Straight Connector 799">
                <a:extLst>
                  <a:ext uri="{FF2B5EF4-FFF2-40B4-BE49-F238E27FC236}">
                    <a16:creationId xmlns:a16="http://schemas.microsoft.com/office/drawing/2014/main" id="{EF3D800A-0DDF-4CEF-8057-223EACA1210D}"/>
                  </a:ext>
                </a:extLst>
              </p:cNvPr>
              <p:cNvCxnSpPr>
                <a:cxnSpLocks noChangeShapeType="1"/>
                <a:endCxn id="79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801" name="Straight Connector 800">
                <a:extLst>
                  <a:ext uri="{FF2B5EF4-FFF2-40B4-BE49-F238E27FC236}">
                    <a16:creationId xmlns:a16="http://schemas.microsoft.com/office/drawing/2014/main" id="{19E513EF-FA20-4B5F-BA9E-659B6E659459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6" name="Group 589">
              <a:extLst>
                <a:ext uri="{FF2B5EF4-FFF2-40B4-BE49-F238E27FC236}">
                  <a16:creationId xmlns:a16="http://schemas.microsoft.com/office/drawing/2014/main" id="{3F87885E-3F6E-4243-9BD3-D7507887AA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8804" y="2388750"/>
              <a:ext cx="418211" cy="189727"/>
              <a:chOff x="7913987" y="1515773"/>
              <a:chExt cx="625138" cy="276534"/>
            </a:xfrm>
          </p:grpSpPr>
          <p:sp>
            <p:nvSpPr>
              <p:cNvPr id="784" name="Oval 783">
                <a:extLst>
                  <a:ext uri="{FF2B5EF4-FFF2-40B4-BE49-F238E27FC236}">
                    <a16:creationId xmlns:a16="http://schemas.microsoft.com/office/drawing/2014/main" id="{23E1DC87-2DA7-47D3-B88B-047619B6AE4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9B269D90-FA27-4A18-86C5-76A09F0F92F6}"/>
                  </a:ext>
                </a:extLst>
              </p:cNvPr>
              <p:cNvSpPr/>
              <p:nvPr/>
            </p:nvSpPr>
            <p:spPr bwMode="auto">
              <a:xfrm>
                <a:off x="7913888" y="1622848"/>
                <a:ext cx="624093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5D6359F9-F505-4A94-B5EE-F26292814F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87" name="Freeform 786">
                <a:extLst>
                  <a:ext uri="{FF2B5EF4-FFF2-40B4-BE49-F238E27FC236}">
                    <a16:creationId xmlns:a16="http://schemas.microsoft.com/office/drawing/2014/main" id="{76ADDC82-9032-4071-A85D-8A89020A8F09}"/>
                  </a:ext>
                </a:extLst>
              </p:cNvPr>
              <p:cNvSpPr/>
              <p:nvPr/>
            </p:nvSpPr>
            <p:spPr bwMode="auto">
              <a:xfrm>
                <a:off x="8072877" y="1581199"/>
                <a:ext cx="303742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88" name="Freeform 787">
                <a:extLst>
                  <a:ext uri="{FF2B5EF4-FFF2-40B4-BE49-F238E27FC236}">
                    <a16:creationId xmlns:a16="http://schemas.microsoft.com/office/drawing/2014/main" id="{E7DF36DB-2971-48CD-B358-FFFC18F41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9" name="Freeform 788">
                <a:extLst>
                  <a:ext uri="{FF2B5EF4-FFF2-40B4-BE49-F238E27FC236}">
                    <a16:creationId xmlns:a16="http://schemas.microsoft.com/office/drawing/2014/main" id="{1BAFAC5F-F31F-43EC-A6F0-DEB79F098D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90" name="Freeform 789">
                <a:extLst>
                  <a:ext uri="{FF2B5EF4-FFF2-40B4-BE49-F238E27FC236}">
                    <a16:creationId xmlns:a16="http://schemas.microsoft.com/office/drawing/2014/main" id="{9FCFE211-B30C-4542-9773-3677CCBCD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91" name="Straight Connector 790">
                <a:extLst>
                  <a:ext uri="{FF2B5EF4-FFF2-40B4-BE49-F238E27FC236}">
                    <a16:creationId xmlns:a16="http://schemas.microsoft.com/office/drawing/2014/main" id="{BA5CAAF4-C4F2-4852-8B49-A1E4F379F85B}"/>
                  </a:ext>
                </a:extLst>
              </p:cNvPr>
              <p:cNvCxnSpPr>
                <a:cxnSpLocks noChangeShapeType="1"/>
                <a:endCxn id="786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92" name="Straight Connector 791">
                <a:extLst>
                  <a:ext uri="{FF2B5EF4-FFF2-40B4-BE49-F238E27FC236}">
                    <a16:creationId xmlns:a16="http://schemas.microsoft.com/office/drawing/2014/main" id="{97C4C303-BC6E-466D-95D9-CBC0A7027FF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7" name="Group 590">
              <a:extLst>
                <a:ext uri="{FF2B5EF4-FFF2-40B4-BE49-F238E27FC236}">
                  <a16:creationId xmlns:a16="http://schemas.microsoft.com/office/drawing/2014/main" id="{9EC43844-4A85-4319-BA37-38C2F6EF22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7343" y="2485248"/>
              <a:ext cx="418211" cy="189727"/>
              <a:chOff x="7913987" y="1515773"/>
              <a:chExt cx="625138" cy="276534"/>
            </a:xfrm>
          </p:grpSpPr>
          <p:sp>
            <p:nvSpPr>
              <p:cNvPr id="775" name="Oval 774">
                <a:extLst>
                  <a:ext uri="{FF2B5EF4-FFF2-40B4-BE49-F238E27FC236}">
                    <a16:creationId xmlns:a16="http://schemas.microsoft.com/office/drawing/2014/main" id="{BCC5BA79-24BD-4C78-8A26-C49ED7FC8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9EAABB95-AEC5-471C-AB43-74A7F832E58E}"/>
                  </a:ext>
                </a:extLst>
              </p:cNvPr>
              <p:cNvSpPr/>
              <p:nvPr/>
            </p:nvSpPr>
            <p:spPr bwMode="auto">
              <a:xfrm>
                <a:off x="7912896" y="1623342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D3BDCD04-7ADE-4D59-87CD-E8AC361D40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78" name="Freeform 777">
                <a:extLst>
                  <a:ext uri="{FF2B5EF4-FFF2-40B4-BE49-F238E27FC236}">
                    <a16:creationId xmlns:a16="http://schemas.microsoft.com/office/drawing/2014/main" id="{745A0819-0A87-42ED-A516-9D423035BF35}"/>
                  </a:ext>
                </a:extLst>
              </p:cNvPr>
              <p:cNvSpPr/>
              <p:nvPr/>
            </p:nvSpPr>
            <p:spPr bwMode="auto">
              <a:xfrm>
                <a:off x="8071885" y="1581693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9" name="Freeform 778">
                <a:extLst>
                  <a:ext uri="{FF2B5EF4-FFF2-40B4-BE49-F238E27FC236}">
                    <a16:creationId xmlns:a16="http://schemas.microsoft.com/office/drawing/2014/main" id="{1DC18048-BACE-4A60-AD47-99B6CFBD3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0" name="Freeform 779">
                <a:extLst>
                  <a:ext uri="{FF2B5EF4-FFF2-40B4-BE49-F238E27FC236}">
                    <a16:creationId xmlns:a16="http://schemas.microsoft.com/office/drawing/2014/main" id="{79881712-1BC6-4332-8A25-1278DB4F9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81" name="Freeform 780">
                <a:extLst>
                  <a:ext uri="{FF2B5EF4-FFF2-40B4-BE49-F238E27FC236}">
                    <a16:creationId xmlns:a16="http://schemas.microsoft.com/office/drawing/2014/main" id="{FE3B928C-B4EB-41A4-A556-9E1D7F44BB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82" name="Straight Connector 781">
                <a:extLst>
                  <a:ext uri="{FF2B5EF4-FFF2-40B4-BE49-F238E27FC236}">
                    <a16:creationId xmlns:a16="http://schemas.microsoft.com/office/drawing/2014/main" id="{86AACD0C-B612-4A55-9481-88A9EBD40866}"/>
                  </a:ext>
                </a:extLst>
              </p:cNvPr>
              <p:cNvCxnSpPr>
                <a:cxnSpLocks noChangeShapeType="1"/>
                <a:endCxn id="777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83" name="Straight Connector 782">
                <a:extLst>
                  <a:ext uri="{FF2B5EF4-FFF2-40B4-BE49-F238E27FC236}">
                    <a16:creationId xmlns:a16="http://schemas.microsoft.com/office/drawing/2014/main" id="{829FAA64-CB4A-4657-A135-E242FFCD4A7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8" name="Group 591">
              <a:extLst>
                <a:ext uri="{FF2B5EF4-FFF2-40B4-BE49-F238E27FC236}">
                  <a16:creationId xmlns:a16="http://schemas.microsoft.com/office/drawing/2014/main" id="{60501EFB-107A-4181-B4AF-6E55CD59AB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275" y="2751878"/>
              <a:ext cx="418211" cy="189727"/>
              <a:chOff x="7913987" y="1515773"/>
              <a:chExt cx="625138" cy="276534"/>
            </a:xfrm>
          </p:grpSpPr>
          <p:sp>
            <p:nvSpPr>
              <p:cNvPr id="766" name="Oval 765">
                <a:extLst>
                  <a:ext uri="{FF2B5EF4-FFF2-40B4-BE49-F238E27FC236}">
                    <a16:creationId xmlns:a16="http://schemas.microsoft.com/office/drawing/2014/main" id="{EDBB49F5-3315-4349-A6A7-412ECF6BF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AD93CAF6-C3A6-405D-93FD-26E19E96F1C5}"/>
                  </a:ext>
                </a:extLst>
              </p:cNvPr>
              <p:cNvSpPr/>
              <p:nvPr/>
            </p:nvSpPr>
            <p:spPr bwMode="auto">
              <a:xfrm>
                <a:off x="7912903" y="162113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A20FF722-342D-4277-87F5-B473697FDA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9" name="Freeform 768">
                <a:extLst>
                  <a:ext uri="{FF2B5EF4-FFF2-40B4-BE49-F238E27FC236}">
                    <a16:creationId xmlns:a16="http://schemas.microsoft.com/office/drawing/2014/main" id="{FCB5DB27-DAC6-43DA-B16B-A73606F26C38}"/>
                  </a:ext>
                </a:extLst>
              </p:cNvPr>
              <p:cNvSpPr/>
              <p:nvPr/>
            </p:nvSpPr>
            <p:spPr bwMode="auto">
              <a:xfrm>
                <a:off x="8071894" y="1579482"/>
                <a:ext cx="306114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70" name="Freeform 769">
                <a:extLst>
                  <a:ext uri="{FF2B5EF4-FFF2-40B4-BE49-F238E27FC236}">
                    <a16:creationId xmlns:a16="http://schemas.microsoft.com/office/drawing/2014/main" id="{10C6D332-1E41-433A-AB82-B9F22490F8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1" name="Freeform 770">
                <a:extLst>
                  <a:ext uri="{FF2B5EF4-FFF2-40B4-BE49-F238E27FC236}">
                    <a16:creationId xmlns:a16="http://schemas.microsoft.com/office/drawing/2014/main" id="{A4CC92B5-FF75-45B3-AF27-4C6C483E8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72" name="Freeform 771">
                <a:extLst>
                  <a:ext uri="{FF2B5EF4-FFF2-40B4-BE49-F238E27FC236}">
                    <a16:creationId xmlns:a16="http://schemas.microsoft.com/office/drawing/2014/main" id="{CEA4F915-06DE-495C-9587-0F0C288C7D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73" name="Straight Connector 772">
                <a:extLst>
                  <a:ext uri="{FF2B5EF4-FFF2-40B4-BE49-F238E27FC236}">
                    <a16:creationId xmlns:a16="http://schemas.microsoft.com/office/drawing/2014/main" id="{6002C423-7072-4847-BED7-F02548B3CEF1}"/>
                  </a:ext>
                </a:extLst>
              </p:cNvPr>
              <p:cNvCxnSpPr>
                <a:cxnSpLocks noChangeShapeType="1"/>
                <a:endCxn id="768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74" name="Straight Connector 773">
                <a:extLst>
                  <a:ext uri="{FF2B5EF4-FFF2-40B4-BE49-F238E27FC236}">
                    <a16:creationId xmlns:a16="http://schemas.microsoft.com/office/drawing/2014/main" id="{253FB6D1-1589-4CEC-A3F9-5F5CA2FB086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49" name="Group 592">
              <a:extLst>
                <a:ext uri="{FF2B5EF4-FFF2-40B4-BE49-F238E27FC236}">
                  <a16:creationId xmlns:a16="http://schemas.microsoft.com/office/drawing/2014/main" id="{E68B7000-32C8-47C1-8290-62959D19C8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8975" y="3633334"/>
              <a:ext cx="418211" cy="189727"/>
              <a:chOff x="7913987" y="1515773"/>
              <a:chExt cx="625138" cy="276534"/>
            </a:xfrm>
          </p:grpSpPr>
          <p:sp>
            <p:nvSpPr>
              <p:cNvPr id="757" name="Oval 756">
                <a:extLst>
                  <a:ext uri="{FF2B5EF4-FFF2-40B4-BE49-F238E27FC236}">
                    <a16:creationId xmlns:a16="http://schemas.microsoft.com/office/drawing/2014/main" id="{9DB3A1F8-E71E-46F0-A15F-C24BAAEE03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263EB552-424A-420A-9C13-353587C525FF}"/>
                  </a:ext>
                </a:extLst>
              </p:cNvPr>
              <p:cNvSpPr/>
              <p:nvPr/>
            </p:nvSpPr>
            <p:spPr bwMode="auto">
              <a:xfrm>
                <a:off x="7912811" y="1622871"/>
                <a:ext cx="626467" cy="71728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E2E6DEE5-764F-4348-A551-52766467B8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60" name="Freeform 759">
                <a:extLst>
                  <a:ext uri="{FF2B5EF4-FFF2-40B4-BE49-F238E27FC236}">
                    <a16:creationId xmlns:a16="http://schemas.microsoft.com/office/drawing/2014/main" id="{EF71D324-D29A-4B4C-8B90-5DC877AD65ED}"/>
                  </a:ext>
                </a:extLst>
              </p:cNvPr>
              <p:cNvSpPr/>
              <p:nvPr/>
            </p:nvSpPr>
            <p:spPr bwMode="auto">
              <a:xfrm>
                <a:off x="8071800" y="1581222"/>
                <a:ext cx="306115" cy="99494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61" name="Freeform 760">
                <a:extLst>
                  <a:ext uri="{FF2B5EF4-FFF2-40B4-BE49-F238E27FC236}">
                    <a16:creationId xmlns:a16="http://schemas.microsoft.com/office/drawing/2014/main" id="{C9A23C9C-5415-46F4-8C89-7B9CB664B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2" name="Freeform 761">
                <a:extLst>
                  <a:ext uri="{FF2B5EF4-FFF2-40B4-BE49-F238E27FC236}">
                    <a16:creationId xmlns:a16="http://schemas.microsoft.com/office/drawing/2014/main" id="{36C7502E-9F9B-4633-95AB-1DECB04EF2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63" name="Freeform 762">
                <a:extLst>
                  <a:ext uri="{FF2B5EF4-FFF2-40B4-BE49-F238E27FC236}">
                    <a16:creationId xmlns:a16="http://schemas.microsoft.com/office/drawing/2014/main" id="{C10DD492-4921-44D2-989D-5F01599573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64" name="Straight Connector 763">
                <a:extLst>
                  <a:ext uri="{FF2B5EF4-FFF2-40B4-BE49-F238E27FC236}">
                    <a16:creationId xmlns:a16="http://schemas.microsoft.com/office/drawing/2014/main" id="{D119F2D6-AA90-48F7-98BA-D83618DF3E72}"/>
                  </a:ext>
                </a:extLst>
              </p:cNvPr>
              <p:cNvCxnSpPr>
                <a:cxnSpLocks noChangeShapeType="1"/>
                <a:endCxn id="759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65" name="Straight Connector 764">
                <a:extLst>
                  <a:ext uri="{FF2B5EF4-FFF2-40B4-BE49-F238E27FC236}">
                    <a16:creationId xmlns:a16="http://schemas.microsoft.com/office/drawing/2014/main" id="{944A6E96-DB97-43F7-ACA9-88CA699B8C5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0" name="Group 593">
              <a:extLst>
                <a:ext uri="{FF2B5EF4-FFF2-40B4-BE49-F238E27FC236}">
                  <a16:creationId xmlns:a16="http://schemas.microsoft.com/office/drawing/2014/main" id="{0F573558-DB99-4984-9F53-9EE064D0AC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8699" y="3641266"/>
              <a:ext cx="418211" cy="189727"/>
              <a:chOff x="7913987" y="1515773"/>
              <a:chExt cx="625138" cy="276534"/>
            </a:xfrm>
          </p:grpSpPr>
          <p:sp>
            <p:nvSpPr>
              <p:cNvPr id="748" name="Oval 747">
                <a:extLst>
                  <a:ext uri="{FF2B5EF4-FFF2-40B4-BE49-F238E27FC236}">
                    <a16:creationId xmlns:a16="http://schemas.microsoft.com/office/drawing/2014/main" id="{B62AF479-E03A-4024-810B-8E91457AE0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9" name="Rectangle 748">
                <a:extLst>
                  <a:ext uri="{FF2B5EF4-FFF2-40B4-BE49-F238E27FC236}">
                    <a16:creationId xmlns:a16="http://schemas.microsoft.com/office/drawing/2014/main" id="{356713C1-2ECB-433B-BA63-C1C2E01B7702}"/>
                  </a:ext>
                </a:extLst>
              </p:cNvPr>
              <p:cNvSpPr/>
              <p:nvPr/>
            </p:nvSpPr>
            <p:spPr bwMode="auto">
              <a:xfrm>
                <a:off x="7913821" y="1622879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0" name="Oval 749">
                <a:extLst>
                  <a:ext uri="{FF2B5EF4-FFF2-40B4-BE49-F238E27FC236}">
                    <a16:creationId xmlns:a16="http://schemas.microsoft.com/office/drawing/2014/main" id="{9ACB1F52-BADF-481F-AAE6-070D3DBFBB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51" name="Freeform 750">
                <a:extLst>
                  <a:ext uri="{FF2B5EF4-FFF2-40B4-BE49-F238E27FC236}">
                    <a16:creationId xmlns:a16="http://schemas.microsoft.com/office/drawing/2014/main" id="{F7297C3B-05E8-4510-9C42-5C6B3557BF19}"/>
                  </a:ext>
                </a:extLst>
              </p:cNvPr>
              <p:cNvSpPr/>
              <p:nvPr/>
            </p:nvSpPr>
            <p:spPr bwMode="auto">
              <a:xfrm>
                <a:off x="8072810" y="1581230"/>
                <a:ext cx="306115" cy="9949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52" name="Freeform 751">
                <a:extLst>
                  <a:ext uri="{FF2B5EF4-FFF2-40B4-BE49-F238E27FC236}">
                    <a16:creationId xmlns:a16="http://schemas.microsoft.com/office/drawing/2014/main" id="{441088B1-7C74-40F7-91AC-0F321E3606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3" name="Freeform 752">
                <a:extLst>
                  <a:ext uri="{FF2B5EF4-FFF2-40B4-BE49-F238E27FC236}">
                    <a16:creationId xmlns:a16="http://schemas.microsoft.com/office/drawing/2014/main" id="{55BDDA75-E87B-4CEC-B1A4-827B4AE584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54" name="Freeform 753">
                <a:extLst>
                  <a:ext uri="{FF2B5EF4-FFF2-40B4-BE49-F238E27FC236}">
                    <a16:creationId xmlns:a16="http://schemas.microsoft.com/office/drawing/2014/main" id="{9A1F13DB-0F40-43E7-A5D2-F0951DFC7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55" name="Straight Connector 754">
                <a:extLst>
                  <a:ext uri="{FF2B5EF4-FFF2-40B4-BE49-F238E27FC236}">
                    <a16:creationId xmlns:a16="http://schemas.microsoft.com/office/drawing/2014/main" id="{88FA891E-91FD-4E2D-B71D-A6CC61D54A15}"/>
                  </a:ext>
                </a:extLst>
              </p:cNvPr>
              <p:cNvCxnSpPr>
                <a:cxnSpLocks noChangeShapeType="1"/>
                <a:endCxn id="750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56" name="Straight Connector 755">
                <a:extLst>
                  <a:ext uri="{FF2B5EF4-FFF2-40B4-BE49-F238E27FC236}">
                    <a16:creationId xmlns:a16="http://schemas.microsoft.com/office/drawing/2014/main" id="{DF0ED1E3-5C9B-4335-B30F-95C79BF6C4E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51" name="Group 594">
              <a:extLst>
                <a:ext uri="{FF2B5EF4-FFF2-40B4-BE49-F238E27FC236}">
                  <a16:creationId xmlns:a16="http://schemas.microsoft.com/office/drawing/2014/main" id="{D0DB6F29-E4CC-4F31-9D29-3D2F2B93AA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813" y="3924693"/>
              <a:ext cx="418211" cy="189727"/>
              <a:chOff x="7913987" y="1515773"/>
              <a:chExt cx="625138" cy="276534"/>
            </a:xfrm>
          </p:grpSpPr>
          <p:sp>
            <p:nvSpPr>
              <p:cNvPr id="739" name="Oval 738">
                <a:extLst>
                  <a:ext uri="{FF2B5EF4-FFF2-40B4-BE49-F238E27FC236}">
                    <a16:creationId xmlns:a16="http://schemas.microsoft.com/office/drawing/2014/main" id="{B8FC8E67-DC37-4E7D-BE01-4EA4CD5AF7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5743" y="1593920"/>
                <a:ext cx="623382" cy="198387"/>
              </a:xfrm>
              <a:prstGeom prst="ellipse">
                <a:avLst/>
              </a:prstGeom>
              <a:gradFill rotWithShape="1">
                <a:gsLst>
                  <a:gs pos="0">
                    <a:srgbClr val="7F7F7F"/>
                  </a:gs>
                  <a:gs pos="53000">
                    <a:srgbClr val="D9D9D9"/>
                  </a:gs>
                  <a:gs pos="100000">
                    <a:srgbClr val="7F7F7F"/>
                  </a:gs>
                </a:gsLst>
                <a:lin ang="0" scaled="1"/>
              </a:gra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BFBFBF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0" name="Rectangle 739">
                <a:extLst>
                  <a:ext uri="{FF2B5EF4-FFF2-40B4-BE49-F238E27FC236}">
                    <a16:creationId xmlns:a16="http://schemas.microsoft.com/office/drawing/2014/main" id="{88DCE478-6A97-4435-8A51-567E71B160BE}"/>
                  </a:ext>
                </a:extLst>
              </p:cNvPr>
              <p:cNvSpPr/>
              <p:nvPr/>
            </p:nvSpPr>
            <p:spPr bwMode="auto">
              <a:xfrm>
                <a:off x="7913688" y="1621637"/>
                <a:ext cx="626467" cy="71730"/>
              </a:xfrm>
              <a:prstGeom prst="rect">
                <a:avLst/>
              </a:prstGeom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53000">
                    <a:schemeClr val="bg1">
                      <a:lumMod val="8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1" name="Oval 740">
                <a:extLst>
                  <a:ext uri="{FF2B5EF4-FFF2-40B4-BE49-F238E27FC236}">
                    <a16:creationId xmlns:a16="http://schemas.microsoft.com/office/drawing/2014/main" id="{14E2B068-A389-4FC5-8D9E-1B52489F33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7914388" y="1515773"/>
                <a:ext cx="623381" cy="198387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742" name="Freeform 741">
                <a:extLst>
                  <a:ext uri="{FF2B5EF4-FFF2-40B4-BE49-F238E27FC236}">
                    <a16:creationId xmlns:a16="http://schemas.microsoft.com/office/drawing/2014/main" id="{E4F4D12B-7184-419E-BB64-3AB78A39BA44}"/>
                  </a:ext>
                </a:extLst>
              </p:cNvPr>
              <p:cNvSpPr/>
              <p:nvPr/>
            </p:nvSpPr>
            <p:spPr bwMode="auto">
              <a:xfrm>
                <a:off x="8072677" y="1579988"/>
                <a:ext cx="306115" cy="101809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743" name="Freeform 742">
                <a:extLst>
                  <a:ext uri="{FF2B5EF4-FFF2-40B4-BE49-F238E27FC236}">
                    <a16:creationId xmlns:a16="http://schemas.microsoft.com/office/drawing/2014/main" id="{2CED0CC3-D534-4C1D-84E3-68ADDEB19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42174" y="1555712"/>
                <a:ext cx="367006" cy="69068"/>
              </a:xfrm>
              <a:custGeom>
                <a:avLst/>
                <a:gdLst>
                  <a:gd name="T0" fmla="*/ 0 w 3723451"/>
                  <a:gd name="T1" fmla="*/ 16897 h 932950"/>
                  <a:gd name="T2" fmla="*/ 64577 w 3723451"/>
                  <a:gd name="T3" fmla="*/ 199 h 932950"/>
                  <a:gd name="T4" fmla="*/ 182917 w 3723451"/>
                  <a:gd name="T5" fmla="*/ 38538 h 932950"/>
                  <a:gd name="T6" fmla="*/ 295814 w 3723451"/>
                  <a:gd name="T7" fmla="*/ 0 h 932950"/>
                  <a:gd name="T8" fmla="*/ 367006 w 3723451"/>
                  <a:gd name="T9" fmla="*/ 15336 h 932950"/>
                  <a:gd name="T10" fmla="*/ 314039 w 3723451"/>
                  <a:gd name="T11" fmla="*/ 34193 h 932950"/>
                  <a:gd name="T12" fmla="*/ 296986 w 3723451"/>
                  <a:gd name="T13" fmla="*/ 29109 h 932950"/>
                  <a:gd name="T14" fmla="*/ 184996 w 3723451"/>
                  <a:gd name="T15" fmla="*/ 69068 h 932950"/>
                  <a:gd name="T16" fmla="*/ 70141 w 3723451"/>
                  <a:gd name="T17" fmla="*/ 30579 h 932950"/>
                  <a:gd name="T18" fmla="*/ 51571 w 3723451"/>
                  <a:gd name="T19" fmla="*/ 34733 h 932950"/>
                  <a:gd name="T20" fmla="*/ 0 w 3723451"/>
                  <a:gd name="T21" fmla="*/ 16897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4" name="Freeform 743">
                <a:extLst>
                  <a:ext uri="{FF2B5EF4-FFF2-40B4-BE49-F238E27FC236}">
                    <a16:creationId xmlns:a16="http://schemas.microsoft.com/office/drawing/2014/main" id="{D167CD16-3A4F-4D0D-B1D8-90EE3CD85B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2748" y="1614494"/>
                <a:ext cx="135212" cy="60251"/>
              </a:xfrm>
              <a:custGeom>
                <a:avLst/>
                <a:gdLst>
                  <a:gd name="T0" fmla="*/ 0 w 1366596"/>
                  <a:gd name="T1" fmla="*/ 0 h 809868"/>
                  <a:gd name="T2" fmla="*/ 135212 w 1366596"/>
                  <a:gd name="T3" fmla="*/ 46558 h 809868"/>
                  <a:gd name="T4" fmla="*/ 85589 w 1366596"/>
                  <a:gd name="T5" fmla="*/ 60251 h 809868"/>
                  <a:gd name="T6" fmla="*/ 455 w 1366596"/>
                  <a:gd name="T7" fmla="*/ 3183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745" name="Freeform 744">
                <a:extLst>
                  <a:ext uri="{FF2B5EF4-FFF2-40B4-BE49-F238E27FC236}">
                    <a16:creationId xmlns:a16="http://schemas.microsoft.com/office/drawing/2014/main" id="{8E9DD809-547C-46BF-9049-8357B15FF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5150" y="1615964"/>
                <a:ext cx="133456" cy="60250"/>
              </a:xfrm>
              <a:custGeom>
                <a:avLst/>
                <a:gdLst>
                  <a:gd name="T0" fmla="*/ 131634 w 1348191"/>
                  <a:gd name="T1" fmla="*/ 0 h 791462"/>
                  <a:gd name="T2" fmla="*/ 133456 w 1348191"/>
                  <a:gd name="T3" fmla="*/ 29074 h 791462"/>
                  <a:gd name="T4" fmla="*/ 48281 w 1348191"/>
                  <a:gd name="T5" fmla="*/ 60250 h 791462"/>
                  <a:gd name="T6" fmla="*/ 0 w 1348191"/>
                  <a:gd name="T7" fmla="*/ 46589 h 791462"/>
                  <a:gd name="T8" fmla="*/ 131634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746" name="Straight Connector 745">
                <a:extLst>
                  <a:ext uri="{FF2B5EF4-FFF2-40B4-BE49-F238E27FC236}">
                    <a16:creationId xmlns:a16="http://schemas.microsoft.com/office/drawing/2014/main" id="{7A7424EF-8C00-45AB-9384-D66097B258FB}"/>
                  </a:ext>
                </a:extLst>
              </p:cNvPr>
              <p:cNvCxnSpPr>
                <a:cxnSpLocks noChangeShapeType="1"/>
                <a:endCxn id="741" idx="2"/>
              </p:cNvCxnSpPr>
              <p:nvPr/>
            </p:nvCxnSpPr>
            <p:spPr bwMode="auto">
              <a:xfrm flipH="1" flipV="1">
                <a:off x="7914388" y="1615701"/>
                <a:ext cx="1756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747" name="Straight Connector 746">
                <a:extLst>
                  <a:ext uri="{FF2B5EF4-FFF2-40B4-BE49-F238E27FC236}">
                    <a16:creationId xmlns:a16="http://schemas.microsoft.com/office/drawing/2014/main" id="{871F8B09-5716-4154-AF26-5C51D8A4A2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8537368" y="1618903"/>
                <a:ext cx="1757" cy="76416"/>
              </a:xfrm>
              <a:prstGeom prst="line">
                <a:avLst/>
              </a:prstGeom>
              <a:noFill/>
              <a:ln w="6350">
                <a:solidFill>
                  <a:srgbClr val="7F7F7F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21652" name="Line 421">
              <a:extLst>
                <a:ext uri="{FF2B5EF4-FFF2-40B4-BE49-F238E27FC236}">
                  <a16:creationId xmlns:a16="http://schemas.microsoft.com/office/drawing/2014/main" id="{F05745FD-20B0-4E23-97A1-585DBE9411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396163" y="3813175"/>
              <a:ext cx="163512" cy="1206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3" name="Line 422">
              <a:extLst>
                <a:ext uri="{FF2B5EF4-FFF2-40B4-BE49-F238E27FC236}">
                  <a16:creationId xmlns:a16="http://schemas.microsoft.com/office/drawing/2014/main" id="{ECDF8005-8AE5-4E7D-9604-EB9E27940AE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93000" y="3733800"/>
              <a:ext cx="2794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4" name="Line 423">
              <a:extLst>
                <a:ext uri="{FF2B5EF4-FFF2-40B4-BE49-F238E27FC236}">
                  <a16:creationId xmlns:a16="http://schemas.microsoft.com/office/drawing/2014/main" id="{EA885A97-AF0B-4F56-B596-53F9FDB8A6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29538" y="3819525"/>
              <a:ext cx="134937" cy="1047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5" name="Line 444">
              <a:extLst>
                <a:ext uri="{FF2B5EF4-FFF2-40B4-BE49-F238E27FC236}">
                  <a16:creationId xmlns:a16="http://schemas.microsoft.com/office/drawing/2014/main" id="{D06892D5-53E4-4180-BB10-B52AAB26F4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492375"/>
              <a:ext cx="123825" cy="8731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6" name="Line 445">
              <a:extLst>
                <a:ext uri="{FF2B5EF4-FFF2-40B4-BE49-F238E27FC236}">
                  <a16:creationId xmlns:a16="http://schemas.microsoft.com/office/drawing/2014/main" id="{A8822DA9-35A5-4FE8-A820-B98F63B05C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05688" y="2665413"/>
              <a:ext cx="0" cy="825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7" name="Line 446">
              <a:extLst>
                <a:ext uri="{FF2B5EF4-FFF2-40B4-BE49-F238E27FC236}">
                  <a16:creationId xmlns:a16="http://schemas.microsoft.com/office/drawing/2014/main" id="{DF69F655-1400-47E4-897D-02368EB805A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577138" y="2562225"/>
              <a:ext cx="263525" cy="2889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8" name="Line 447">
              <a:extLst>
                <a:ext uri="{FF2B5EF4-FFF2-40B4-BE49-F238E27FC236}">
                  <a16:creationId xmlns:a16="http://schemas.microsoft.com/office/drawing/2014/main" id="{BA3436F5-F20B-4416-94BB-C0E06912C7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42263" y="2560638"/>
              <a:ext cx="0" cy="196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59" name="Line 448">
              <a:extLst>
                <a:ext uri="{FF2B5EF4-FFF2-40B4-BE49-F238E27FC236}">
                  <a16:creationId xmlns:a16="http://schemas.microsoft.com/office/drawing/2014/main" id="{F1563457-DD6C-4E10-9BA6-AD6A729391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96188" y="2867025"/>
              <a:ext cx="18891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0" name="Line 450">
              <a:extLst>
                <a:ext uri="{FF2B5EF4-FFF2-40B4-BE49-F238E27FC236}">
                  <a16:creationId xmlns:a16="http://schemas.microsoft.com/office/drawing/2014/main" id="{B546869F-CED0-44ED-A5FD-2D172496AE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150225" y="2857500"/>
              <a:ext cx="1778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1" name="Line 451">
              <a:extLst>
                <a:ext uri="{FF2B5EF4-FFF2-40B4-BE49-F238E27FC236}">
                  <a16:creationId xmlns:a16="http://schemas.microsoft.com/office/drawing/2014/main" id="{4FA38C6C-E083-4B54-87C7-3FF64AC6B06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296150" y="2933700"/>
              <a:ext cx="98425" cy="70485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2" name="Line 452">
              <a:extLst>
                <a:ext uri="{FF2B5EF4-FFF2-40B4-BE49-F238E27FC236}">
                  <a16:creationId xmlns:a16="http://schemas.microsoft.com/office/drawing/2014/main" id="{06AD4D82-2C8B-4AB7-9355-BDEC68164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888288" y="2933700"/>
              <a:ext cx="111125" cy="72707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663" name="Line 541">
              <a:extLst>
                <a:ext uri="{FF2B5EF4-FFF2-40B4-BE49-F238E27FC236}">
                  <a16:creationId xmlns:a16="http://schemas.microsoft.com/office/drawing/2014/main" id="{83931387-6EFF-4499-8B85-E4519FC793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272338" y="4075113"/>
              <a:ext cx="227012" cy="4365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4" name="Group 665">
              <a:extLst>
                <a:ext uri="{FF2B5EF4-FFF2-40B4-BE49-F238E27FC236}">
                  <a16:creationId xmlns:a16="http://schemas.microsoft.com/office/drawing/2014/main" id="{FF79D99E-71E4-4762-A289-5A199EB5842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89850" y="2395538"/>
              <a:ext cx="390525" cy="169862"/>
              <a:chOff x="4650" y="1129"/>
              <a:chExt cx="246" cy="95"/>
            </a:xfrm>
          </p:grpSpPr>
          <p:sp>
            <p:nvSpPr>
              <p:cNvPr id="21791" name="Oval 407">
                <a:extLst>
                  <a:ext uri="{FF2B5EF4-FFF2-40B4-BE49-F238E27FC236}">
                    <a16:creationId xmlns:a16="http://schemas.microsoft.com/office/drawing/2014/main" id="{187B2570-A38B-44E9-B626-12B5EEF18D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92" name="Rectangle 410">
                <a:extLst>
                  <a:ext uri="{FF2B5EF4-FFF2-40B4-BE49-F238E27FC236}">
                    <a16:creationId xmlns:a16="http://schemas.microsoft.com/office/drawing/2014/main" id="{2335AF03-238E-4214-85CC-F04D1D6E4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93" name="Oval 411">
                <a:extLst>
                  <a:ext uri="{FF2B5EF4-FFF2-40B4-BE49-F238E27FC236}">
                    <a16:creationId xmlns:a16="http://schemas.microsoft.com/office/drawing/2014/main" id="{473FBE7D-B089-4D1A-BE82-4AC921DD36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94" name="Group 659">
                <a:extLst>
                  <a:ext uri="{FF2B5EF4-FFF2-40B4-BE49-F238E27FC236}">
                    <a16:creationId xmlns:a16="http://schemas.microsoft.com/office/drawing/2014/main" id="{7045F346-63C5-4015-BA60-9FE56AF5892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97" name="Freeform 660">
                  <a:extLst>
                    <a:ext uri="{FF2B5EF4-FFF2-40B4-BE49-F238E27FC236}">
                      <a16:creationId xmlns:a16="http://schemas.microsoft.com/office/drawing/2014/main" id="{C0397A85-E1C6-4A44-B94C-07FF91057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8" name="Freeform 661">
                  <a:extLst>
                    <a:ext uri="{FF2B5EF4-FFF2-40B4-BE49-F238E27FC236}">
                      <a16:creationId xmlns:a16="http://schemas.microsoft.com/office/drawing/2014/main" id="{8A90615A-C2E9-410A-B3A1-98546F49C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95" name="Line 662">
                <a:extLst>
                  <a:ext uri="{FF2B5EF4-FFF2-40B4-BE49-F238E27FC236}">
                    <a16:creationId xmlns:a16="http://schemas.microsoft.com/office/drawing/2014/main" id="{D338F2F8-E4A7-4754-B4AA-4C6E1C1D26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96" name="Line 663">
                <a:extLst>
                  <a:ext uri="{FF2B5EF4-FFF2-40B4-BE49-F238E27FC236}">
                    <a16:creationId xmlns:a16="http://schemas.microsoft.com/office/drawing/2014/main" id="{6F20FC2C-0FF8-4F8D-88C7-FF1D81BA80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5" name="Group 675">
              <a:extLst>
                <a:ext uri="{FF2B5EF4-FFF2-40B4-BE49-F238E27FC236}">
                  <a16:creationId xmlns:a16="http://schemas.microsoft.com/office/drawing/2014/main" id="{6C351096-8AFB-4D76-8C80-A4B50E2D19C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4075" y="2493963"/>
              <a:ext cx="390525" cy="169862"/>
              <a:chOff x="4650" y="1129"/>
              <a:chExt cx="246" cy="95"/>
            </a:xfrm>
          </p:grpSpPr>
          <p:sp>
            <p:nvSpPr>
              <p:cNvPr id="21783" name="Oval 407">
                <a:extLst>
                  <a:ext uri="{FF2B5EF4-FFF2-40B4-BE49-F238E27FC236}">
                    <a16:creationId xmlns:a16="http://schemas.microsoft.com/office/drawing/2014/main" id="{9A01520D-15E9-4760-B488-F63B4AD454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4" name="Rectangle 410">
                <a:extLst>
                  <a:ext uri="{FF2B5EF4-FFF2-40B4-BE49-F238E27FC236}">
                    <a16:creationId xmlns:a16="http://schemas.microsoft.com/office/drawing/2014/main" id="{0CFF50D2-D51E-4A73-AEE9-E0F753E94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85" name="Oval 411">
                <a:extLst>
                  <a:ext uri="{FF2B5EF4-FFF2-40B4-BE49-F238E27FC236}">
                    <a16:creationId xmlns:a16="http://schemas.microsoft.com/office/drawing/2014/main" id="{F3988BB2-231F-4B75-B26B-D3AF0EF675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86" name="Group 679">
                <a:extLst>
                  <a:ext uri="{FF2B5EF4-FFF2-40B4-BE49-F238E27FC236}">
                    <a16:creationId xmlns:a16="http://schemas.microsoft.com/office/drawing/2014/main" id="{30D8D62A-1F45-45B5-86B7-A861CF24E9A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9" name="Freeform 680">
                  <a:extLst>
                    <a:ext uri="{FF2B5EF4-FFF2-40B4-BE49-F238E27FC236}">
                      <a16:creationId xmlns:a16="http://schemas.microsoft.com/office/drawing/2014/main" id="{A4421C97-A11E-4417-AD71-2A57E9B9E5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90" name="Freeform 681">
                  <a:extLst>
                    <a:ext uri="{FF2B5EF4-FFF2-40B4-BE49-F238E27FC236}">
                      <a16:creationId xmlns:a16="http://schemas.microsoft.com/office/drawing/2014/main" id="{8345A8E0-3E57-4598-8BE2-22F329BAB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87" name="Line 682">
                <a:extLst>
                  <a:ext uri="{FF2B5EF4-FFF2-40B4-BE49-F238E27FC236}">
                    <a16:creationId xmlns:a16="http://schemas.microsoft.com/office/drawing/2014/main" id="{5EF0BBEA-B25B-4E8A-9BC8-0E96E784C2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8" name="Line 683">
                <a:extLst>
                  <a:ext uri="{FF2B5EF4-FFF2-40B4-BE49-F238E27FC236}">
                    <a16:creationId xmlns:a16="http://schemas.microsoft.com/office/drawing/2014/main" id="{EC151872-0249-400E-9B61-488ACF3A7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6" name="Group 684">
              <a:extLst>
                <a:ext uri="{FF2B5EF4-FFF2-40B4-BE49-F238E27FC236}">
                  <a16:creationId xmlns:a16="http://schemas.microsoft.com/office/drawing/2014/main" id="{1076DE7F-0001-4E50-AD20-747C145B5E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15188" y="2757488"/>
              <a:ext cx="390525" cy="169862"/>
              <a:chOff x="4650" y="1129"/>
              <a:chExt cx="246" cy="95"/>
            </a:xfrm>
          </p:grpSpPr>
          <p:sp>
            <p:nvSpPr>
              <p:cNvPr id="21775" name="Oval 407">
                <a:extLst>
                  <a:ext uri="{FF2B5EF4-FFF2-40B4-BE49-F238E27FC236}">
                    <a16:creationId xmlns:a16="http://schemas.microsoft.com/office/drawing/2014/main" id="{56C22C12-69DE-41DA-9ABE-B8384FD358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6" name="Rectangle 410">
                <a:extLst>
                  <a:ext uri="{FF2B5EF4-FFF2-40B4-BE49-F238E27FC236}">
                    <a16:creationId xmlns:a16="http://schemas.microsoft.com/office/drawing/2014/main" id="{EB9891A3-0468-45BC-9E72-4D3DB6CE49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77" name="Oval 411">
                <a:extLst>
                  <a:ext uri="{FF2B5EF4-FFF2-40B4-BE49-F238E27FC236}">
                    <a16:creationId xmlns:a16="http://schemas.microsoft.com/office/drawing/2014/main" id="{7E0B7868-A772-487F-85FF-8FD9888E63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8" name="Group 688">
                <a:extLst>
                  <a:ext uri="{FF2B5EF4-FFF2-40B4-BE49-F238E27FC236}">
                    <a16:creationId xmlns:a16="http://schemas.microsoft.com/office/drawing/2014/main" id="{A1A247F4-670F-4D0F-B1A5-92D1BCC90B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81" name="Freeform 689">
                  <a:extLst>
                    <a:ext uri="{FF2B5EF4-FFF2-40B4-BE49-F238E27FC236}">
                      <a16:creationId xmlns:a16="http://schemas.microsoft.com/office/drawing/2014/main" id="{3155ACC5-572C-46F1-8BA6-4E96B2F241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82" name="Freeform 690">
                  <a:extLst>
                    <a:ext uri="{FF2B5EF4-FFF2-40B4-BE49-F238E27FC236}">
                      <a16:creationId xmlns:a16="http://schemas.microsoft.com/office/drawing/2014/main" id="{46DB0E06-98E1-4F6C-8BA0-46F05C6BE3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9" name="Line 691">
                <a:extLst>
                  <a:ext uri="{FF2B5EF4-FFF2-40B4-BE49-F238E27FC236}">
                    <a16:creationId xmlns:a16="http://schemas.microsoft.com/office/drawing/2014/main" id="{3CD3FA4F-0000-4666-9230-70993FDA52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80" name="Line 692">
                <a:extLst>
                  <a:ext uri="{FF2B5EF4-FFF2-40B4-BE49-F238E27FC236}">
                    <a16:creationId xmlns:a16="http://schemas.microsoft.com/office/drawing/2014/main" id="{6BE06348-54E1-42BF-B9D0-E3B34A82BF6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67" name="Line 693">
              <a:extLst>
                <a:ext uri="{FF2B5EF4-FFF2-40B4-BE49-F238E27FC236}">
                  <a16:creationId xmlns:a16="http://schemas.microsoft.com/office/drawing/2014/main" id="{F94F3BCB-9D5F-4C33-B4CA-940CC9415B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45488" y="2855913"/>
              <a:ext cx="177800" cy="0"/>
            </a:xfrm>
            <a:prstGeom prst="line">
              <a:avLst/>
            </a:prstGeom>
            <a:noFill/>
            <a:ln w="9525">
              <a:solidFill>
                <a:schemeClr val="bg2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1668" name="Group 694">
              <a:extLst>
                <a:ext uri="{FF2B5EF4-FFF2-40B4-BE49-F238E27FC236}">
                  <a16:creationId xmlns:a16="http://schemas.microsoft.com/office/drawing/2014/main" id="{9CC671D9-25B3-4050-A8D5-75AEF525C2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00925" y="3911600"/>
              <a:ext cx="485775" cy="203200"/>
              <a:chOff x="4650" y="1129"/>
              <a:chExt cx="246" cy="95"/>
            </a:xfrm>
          </p:grpSpPr>
          <p:sp>
            <p:nvSpPr>
              <p:cNvPr id="21767" name="Oval 407">
                <a:extLst>
                  <a:ext uri="{FF2B5EF4-FFF2-40B4-BE49-F238E27FC236}">
                    <a16:creationId xmlns:a16="http://schemas.microsoft.com/office/drawing/2014/main" id="{97E4BDC3-9465-4D0D-810E-590B4EB4F6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8" name="Rectangle 410">
                <a:extLst>
                  <a:ext uri="{FF2B5EF4-FFF2-40B4-BE49-F238E27FC236}">
                    <a16:creationId xmlns:a16="http://schemas.microsoft.com/office/drawing/2014/main" id="{F505B8D1-529D-490B-ADF6-E97A49FA8E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9" name="Oval 411">
                <a:extLst>
                  <a:ext uri="{FF2B5EF4-FFF2-40B4-BE49-F238E27FC236}">
                    <a16:creationId xmlns:a16="http://schemas.microsoft.com/office/drawing/2014/main" id="{F92E107C-8A60-4C01-BDD6-25201CFDC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70" name="Group 698">
                <a:extLst>
                  <a:ext uri="{FF2B5EF4-FFF2-40B4-BE49-F238E27FC236}">
                    <a16:creationId xmlns:a16="http://schemas.microsoft.com/office/drawing/2014/main" id="{C6FFCA8F-DA1F-4B38-BC0D-124963014E3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73" name="Freeform 699">
                  <a:extLst>
                    <a:ext uri="{FF2B5EF4-FFF2-40B4-BE49-F238E27FC236}">
                      <a16:creationId xmlns:a16="http://schemas.microsoft.com/office/drawing/2014/main" id="{5481B069-490C-490F-A011-BF3957E2EA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74" name="Freeform 700">
                  <a:extLst>
                    <a:ext uri="{FF2B5EF4-FFF2-40B4-BE49-F238E27FC236}">
                      <a16:creationId xmlns:a16="http://schemas.microsoft.com/office/drawing/2014/main" id="{86C9F35D-2CDF-4B90-AA94-AE4ACC14B1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71" name="Line 701">
                <a:extLst>
                  <a:ext uri="{FF2B5EF4-FFF2-40B4-BE49-F238E27FC236}">
                    <a16:creationId xmlns:a16="http://schemas.microsoft.com/office/drawing/2014/main" id="{AC93DCF8-2711-41A0-BB55-9CAB03ADFF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72" name="Line 702">
                <a:extLst>
                  <a:ext uri="{FF2B5EF4-FFF2-40B4-BE49-F238E27FC236}">
                    <a16:creationId xmlns:a16="http://schemas.microsoft.com/office/drawing/2014/main" id="{616C5230-3B4A-41A9-B018-ADD7B79962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69" name="Group 712">
              <a:extLst>
                <a:ext uri="{FF2B5EF4-FFF2-40B4-BE49-F238E27FC236}">
                  <a16:creationId xmlns:a16="http://schemas.microsoft.com/office/drawing/2014/main" id="{42FB4E1D-8EF5-4020-9884-190A6385A1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1838" y="3630613"/>
              <a:ext cx="485775" cy="203200"/>
              <a:chOff x="4650" y="1129"/>
              <a:chExt cx="246" cy="95"/>
            </a:xfrm>
          </p:grpSpPr>
          <p:sp>
            <p:nvSpPr>
              <p:cNvPr id="21759" name="Oval 407">
                <a:extLst>
                  <a:ext uri="{FF2B5EF4-FFF2-40B4-BE49-F238E27FC236}">
                    <a16:creationId xmlns:a16="http://schemas.microsoft.com/office/drawing/2014/main" id="{E5B69615-399F-4EED-931E-25841C8412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0" name="Rectangle 410">
                <a:extLst>
                  <a:ext uri="{FF2B5EF4-FFF2-40B4-BE49-F238E27FC236}">
                    <a16:creationId xmlns:a16="http://schemas.microsoft.com/office/drawing/2014/main" id="{E1A09EA3-0F7D-4E5E-B8EA-DECC1A511F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61" name="Oval 411">
                <a:extLst>
                  <a:ext uri="{FF2B5EF4-FFF2-40B4-BE49-F238E27FC236}">
                    <a16:creationId xmlns:a16="http://schemas.microsoft.com/office/drawing/2014/main" id="{210D3947-5FF3-4A93-895A-776D84144F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62" name="Group 716">
                <a:extLst>
                  <a:ext uri="{FF2B5EF4-FFF2-40B4-BE49-F238E27FC236}">
                    <a16:creationId xmlns:a16="http://schemas.microsoft.com/office/drawing/2014/main" id="{B8FF47B6-A697-4DC8-8A87-D99565D276F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65" name="Freeform 717">
                  <a:extLst>
                    <a:ext uri="{FF2B5EF4-FFF2-40B4-BE49-F238E27FC236}">
                      <a16:creationId xmlns:a16="http://schemas.microsoft.com/office/drawing/2014/main" id="{1196D62F-E8EF-4099-B763-620D0917D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66" name="Freeform 718">
                  <a:extLst>
                    <a:ext uri="{FF2B5EF4-FFF2-40B4-BE49-F238E27FC236}">
                      <a16:creationId xmlns:a16="http://schemas.microsoft.com/office/drawing/2014/main" id="{D2F11553-9516-483C-9409-BB1C40064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63" name="Line 719">
                <a:extLst>
                  <a:ext uri="{FF2B5EF4-FFF2-40B4-BE49-F238E27FC236}">
                    <a16:creationId xmlns:a16="http://schemas.microsoft.com/office/drawing/2014/main" id="{7DF81EDF-F3EB-4044-A4F4-7930F4B0AB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64" name="Line 720">
                <a:extLst>
                  <a:ext uri="{FF2B5EF4-FFF2-40B4-BE49-F238E27FC236}">
                    <a16:creationId xmlns:a16="http://schemas.microsoft.com/office/drawing/2014/main" id="{AE6C3729-5231-4DC5-9BD5-7E5E4682F59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1670" name="Group 721">
              <a:extLst>
                <a:ext uri="{FF2B5EF4-FFF2-40B4-BE49-F238E27FC236}">
                  <a16:creationId xmlns:a16="http://schemas.microsoft.com/office/drawing/2014/main" id="{87106E2A-7ED0-40C0-89A0-35400F52E7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43825" y="3643313"/>
              <a:ext cx="485775" cy="203200"/>
              <a:chOff x="4650" y="1129"/>
              <a:chExt cx="246" cy="95"/>
            </a:xfrm>
          </p:grpSpPr>
          <p:sp>
            <p:nvSpPr>
              <p:cNvPr id="21751" name="Oval 407">
                <a:extLst>
                  <a:ext uri="{FF2B5EF4-FFF2-40B4-BE49-F238E27FC236}">
                    <a16:creationId xmlns:a16="http://schemas.microsoft.com/office/drawing/2014/main" id="{3584B9D5-8DF4-49FD-BBCE-104FD4C888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71"/>
                <a:ext cx="244" cy="53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2" name="Rectangle 410">
                <a:extLst>
                  <a:ext uri="{FF2B5EF4-FFF2-40B4-BE49-F238E27FC236}">
                    <a16:creationId xmlns:a16="http://schemas.microsoft.com/office/drawing/2014/main" id="{D4E9CE86-6FAF-4706-8879-D782605144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1" y="1165"/>
                <a:ext cx="245" cy="33"/>
              </a:xfrm>
              <a:prstGeom prst="rect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21753" name="Oval 411">
                <a:extLst>
                  <a:ext uri="{FF2B5EF4-FFF2-40B4-BE49-F238E27FC236}">
                    <a16:creationId xmlns:a16="http://schemas.microsoft.com/office/drawing/2014/main" id="{AE6FD863-9632-4B16-9E93-475C80CE4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0" y="1129"/>
                <a:ext cx="244" cy="6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rgbClr val="FFFFFF"/>
                  </a:gs>
                </a:gsLst>
                <a:lin ang="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Times New Roman" panose="02020603050405020304" pitchFamily="18" charset="0"/>
                </a:endParaRPr>
              </a:p>
            </p:txBody>
          </p:sp>
          <p:grpSp>
            <p:nvGrpSpPr>
              <p:cNvPr id="21754" name="Group 725">
                <a:extLst>
                  <a:ext uri="{FF2B5EF4-FFF2-40B4-BE49-F238E27FC236}">
                    <a16:creationId xmlns:a16="http://schemas.microsoft.com/office/drawing/2014/main" id="{844DB61E-985F-4976-A973-4693C715B3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699" y="1145"/>
                <a:ext cx="138" cy="29"/>
                <a:chOff x="2468" y="1332"/>
                <a:chExt cx="310" cy="60"/>
              </a:xfrm>
            </p:grpSpPr>
            <p:sp>
              <p:nvSpPr>
                <p:cNvPr id="21757" name="Freeform 726">
                  <a:extLst>
                    <a:ext uri="{FF2B5EF4-FFF2-40B4-BE49-F238E27FC236}">
                      <a16:creationId xmlns:a16="http://schemas.microsoft.com/office/drawing/2014/main" id="{403BF1DB-42E1-4056-887D-0579672C22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68" y="1332"/>
                  <a:ext cx="310" cy="60"/>
                </a:xfrm>
                <a:custGeom>
                  <a:avLst/>
                  <a:gdLst>
                    <a:gd name="T0" fmla="*/ 0 w 310"/>
                    <a:gd name="T1" fmla="*/ 60 h 60"/>
                    <a:gd name="T2" fmla="*/ 96 w 310"/>
                    <a:gd name="T3" fmla="*/ 60 h 60"/>
                    <a:gd name="T4" fmla="*/ 192 w 310"/>
                    <a:gd name="T5" fmla="*/ 0 h 60"/>
                    <a:gd name="T6" fmla="*/ 310 w 310"/>
                    <a:gd name="T7" fmla="*/ 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310"/>
                    <a:gd name="T13" fmla="*/ 0 h 60"/>
                    <a:gd name="T14" fmla="*/ 310 w 310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310" h="60">
                      <a:moveTo>
                        <a:pt x="0" y="60"/>
                      </a:moveTo>
                      <a:lnTo>
                        <a:pt x="96" y="60"/>
                      </a:lnTo>
                      <a:lnTo>
                        <a:pt x="192" y="0"/>
                      </a:lnTo>
                      <a:lnTo>
                        <a:pt x="310" y="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758" name="Freeform 727">
                  <a:extLst>
                    <a:ext uri="{FF2B5EF4-FFF2-40B4-BE49-F238E27FC236}">
                      <a16:creationId xmlns:a16="http://schemas.microsoft.com/office/drawing/2014/main" id="{3C1BE3A9-D03E-463E-B650-19D98A1709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2" y="1332"/>
                  <a:ext cx="282" cy="60"/>
                </a:xfrm>
                <a:custGeom>
                  <a:avLst/>
                  <a:gdLst>
                    <a:gd name="T0" fmla="*/ 0 w 282"/>
                    <a:gd name="T1" fmla="*/ 0 h 60"/>
                    <a:gd name="T2" fmla="*/ 96 w 282"/>
                    <a:gd name="T3" fmla="*/ 0 h 60"/>
                    <a:gd name="T4" fmla="*/ 192 w 282"/>
                    <a:gd name="T5" fmla="*/ 60 h 60"/>
                    <a:gd name="T6" fmla="*/ 282 w 282"/>
                    <a:gd name="T7" fmla="*/ 60 h 60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282"/>
                    <a:gd name="T13" fmla="*/ 0 h 60"/>
                    <a:gd name="T14" fmla="*/ 282 w 282"/>
                    <a:gd name="T15" fmla="*/ 60 h 60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282" h="60">
                      <a:moveTo>
                        <a:pt x="0" y="0"/>
                      </a:moveTo>
                      <a:lnTo>
                        <a:pt x="96" y="0"/>
                      </a:lnTo>
                      <a:lnTo>
                        <a:pt x="192" y="60"/>
                      </a:lnTo>
                      <a:lnTo>
                        <a:pt x="282" y="60"/>
                      </a:lnTo>
                    </a:path>
                  </a:pathLst>
                </a:custGeom>
                <a:noFill/>
                <a:ln w="12700" cmpd="sng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755" name="Line 728">
                <a:extLst>
                  <a:ext uri="{FF2B5EF4-FFF2-40B4-BE49-F238E27FC236}">
                    <a16:creationId xmlns:a16="http://schemas.microsoft.com/office/drawing/2014/main" id="{1C93F3FC-065E-4DF6-8B8F-F2BEFBC1F9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51" y="1158"/>
                <a:ext cx="0" cy="4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756" name="Line 729">
                <a:extLst>
                  <a:ext uri="{FF2B5EF4-FFF2-40B4-BE49-F238E27FC236}">
                    <a16:creationId xmlns:a16="http://schemas.microsoft.com/office/drawing/2014/main" id="{66FA2989-794D-4F1B-9C06-7770B22CC9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4" y="1160"/>
                <a:ext cx="0" cy="4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671" name="Text Box 580">
              <a:extLst>
                <a:ext uri="{FF2B5EF4-FFF2-40B4-BE49-F238E27FC236}">
                  <a16:creationId xmlns:a16="http://schemas.microsoft.com/office/drawing/2014/main" id="{06696892-B6D6-4DA0-91D3-550EC8633F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7888" y="1384300"/>
              <a:ext cx="15494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mobile network</a:t>
              </a:r>
            </a:p>
          </p:txBody>
        </p:sp>
        <p:sp>
          <p:nvSpPr>
            <p:cNvPr id="21672" name="Text Box 580">
              <a:extLst>
                <a:ext uri="{FF2B5EF4-FFF2-40B4-BE49-F238E27FC236}">
                  <a16:creationId xmlns:a16="http://schemas.microsoft.com/office/drawing/2014/main" id="{4E092407-CB22-48AD-9E7E-28CAAA94A4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61263" y="2071688"/>
              <a:ext cx="1108075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global ISP</a:t>
              </a:r>
            </a:p>
          </p:txBody>
        </p:sp>
        <p:sp>
          <p:nvSpPr>
            <p:cNvPr id="21673" name="Text Box 580">
              <a:extLst>
                <a:ext uri="{FF2B5EF4-FFF2-40B4-BE49-F238E27FC236}">
                  <a16:creationId xmlns:a16="http://schemas.microsoft.com/office/drawing/2014/main" id="{40453801-6E66-4669-BC2C-00D16D1BF3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298825"/>
              <a:ext cx="128905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600"/>
                <a:t>regional ISP</a:t>
              </a:r>
            </a:p>
          </p:txBody>
        </p:sp>
        <p:sp>
          <p:nvSpPr>
            <p:cNvPr id="21674" name="Text Box 580">
              <a:extLst>
                <a:ext uri="{FF2B5EF4-FFF2-40B4-BE49-F238E27FC236}">
                  <a16:creationId xmlns:a16="http://schemas.microsoft.com/office/drawing/2014/main" id="{3FA5B8F7-D6C0-4C91-A80F-10BE5ED3B8E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24600" y="2963863"/>
              <a:ext cx="89535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home 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network</a:t>
              </a:r>
            </a:p>
          </p:txBody>
        </p:sp>
        <p:sp>
          <p:nvSpPr>
            <p:cNvPr id="21675" name="Text Box 580">
              <a:extLst>
                <a:ext uri="{FF2B5EF4-FFF2-40B4-BE49-F238E27FC236}">
                  <a16:creationId xmlns:a16="http://schemas.microsoft.com/office/drawing/2014/main" id="{6B8111B1-D9BE-4A26-AD1D-DA76B9B5E4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84825" y="5645150"/>
              <a:ext cx="1295400" cy="48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altLang="en-US" sz="1600"/>
                <a:t>institutional</a:t>
              </a:r>
            </a:p>
            <a:p>
              <a:pPr>
                <a:lnSpc>
                  <a:spcPct val="80000"/>
                </a:lnSpc>
              </a:pPr>
              <a:r>
                <a:rPr lang="en-US" altLang="en-US" sz="1600"/>
                <a:t>       network</a:t>
              </a:r>
            </a:p>
          </p:txBody>
        </p:sp>
        <p:pic>
          <p:nvPicPr>
            <p:cNvPr id="21676" name="Picture 269" descr="cell_tower_radiation copy">
              <a:extLst>
                <a:ext uri="{FF2B5EF4-FFF2-40B4-BE49-F238E27FC236}">
                  <a16:creationId xmlns:a16="http://schemas.microsoft.com/office/drawing/2014/main" id="{72E5D977-F248-4A42-B2CB-7B7BC6326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6149" y="1803400"/>
              <a:ext cx="518463" cy="412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677" name="Group 347">
              <a:extLst>
                <a:ext uri="{FF2B5EF4-FFF2-40B4-BE49-F238E27FC236}">
                  <a16:creationId xmlns:a16="http://schemas.microsoft.com/office/drawing/2014/main" id="{602ACF00-0EBF-4BED-8535-4102EF6A8F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77272" y="3621727"/>
              <a:ext cx="493804" cy="228319"/>
              <a:chOff x="1871277" y="1576300"/>
              <a:chExt cx="1128371" cy="437861"/>
            </a:xfrm>
          </p:grpSpPr>
          <p:sp>
            <p:nvSpPr>
              <p:cNvPr id="682" name="Oval 681">
                <a:extLst>
                  <a:ext uri="{FF2B5EF4-FFF2-40B4-BE49-F238E27FC236}">
                    <a16:creationId xmlns:a16="http://schemas.microsoft.com/office/drawing/2014/main" id="{AD234719-7EF1-4396-81BD-7800C11EC0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3" name="Rectangle 682">
                <a:extLst>
                  <a:ext uri="{FF2B5EF4-FFF2-40B4-BE49-F238E27FC236}">
                    <a16:creationId xmlns:a16="http://schemas.microsoft.com/office/drawing/2014/main" id="{EC2DC430-1672-4C7D-B4AB-72FCAD0EBBAC}"/>
                  </a:ext>
                </a:extLst>
              </p:cNvPr>
              <p:cNvSpPr/>
              <p:nvPr/>
            </p:nvSpPr>
            <p:spPr bwMode="auto">
              <a:xfrm>
                <a:off x="1870827" y="1739475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4" name="Oval 683">
                <a:extLst>
                  <a:ext uri="{FF2B5EF4-FFF2-40B4-BE49-F238E27FC236}">
                    <a16:creationId xmlns:a16="http://schemas.microsoft.com/office/drawing/2014/main" id="{03A1EEDD-9284-4950-AF25-CA3F189622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85" name="Freeform 684">
                <a:extLst>
                  <a:ext uri="{FF2B5EF4-FFF2-40B4-BE49-F238E27FC236}">
                    <a16:creationId xmlns:a16="http://schemas.microsoft.com/office/drawing/2014/main" id="{444BE184-1B8D-4087-9364-BB158BB25BC1}"/>
                  </a:ext>
                </a:extLst>
              </p:cNvPr>
              <p:cNvSpPr/>
              <p:nvPr/>
            </p:nvSpPr>
            <p:spPr bwMode="auto">
              <a:xfrm>
                <a:off x="2157403" y="1672497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86" name="Freeform 685">
                <a:extLst>
                  <a:ext uri="{FF2B5EF4-FFF2-40B4-BE49-F238E27FC236}">
                    <a16:creationId xmlns:a16="http://schemas.microsoft.com/office/drawing/2014/main" id="{A9CC8E7B-68DE-4674-B279-BE8232C7A6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7" name="Freeform 686">
                <a:extLst>
                  <a:ext uri="{FF2B5EF4-FFF2-40B4-BE49-F238E27FC236}">
                    <a16:creationId xmlns:a16="http://schemas.microsoft.com/office/drawing/2014/main" id="{31605EFC-BB59-49A8-8C32-866E36BAA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88" name="Freeform 687">
                <a:extLst>
                  <a:ext uri="{FF2B5EF4-FFF2-40B4-BE49-F238E27FC236}">
                    <a16:creationId xmlns:a16="http://schemas.microsoft.com/office/drawing/2014/main" id="{E93B23B2-AFEB-4A39-A467-5D5490B3A9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9" name="Straight Connector 688">
                <a:extLst>
                  <a:ext uri="{FF2B5EF4-FFF2-40B4-BE49-F238E27FC236}">
                    <a16:creationId xmlns:a16="http://schemas.microsoft.com/office/drawing/2014/main" id="{7E000A71-B538-4E28-BC6B-A41E209475D8}"/>
                  </a:ext>
                </a:extLst>
              </p:cNvPr>
              <p:cNvCxnSpPr>
                <a:cxnSpLocks noChangeShapeType="1"/>
                <a:endCxn id="684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90" name="Straight Connector 689">
                <a:extLst>
                  <a:ext uri="{FF2B5EF4-FFF2-40B4-BE49-F238E27FC236}">
                    <a16:creationId xmlns:a16="http://schemas.microsoft.com/office/drawing/2014/main" id="{38410FE2-C29A-4C92-8951-845E020B102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8" name="Group 347">
              <a:extLst>
                <a:ext uri="{FF2B5EF4-FFF2-40B4-BE49-F238E27FC236}">
                  <a16:creationId xmlns:a16="http://schemas.microsoft.com/office/drawing/2014/main" id="{562110E9-D7F3-403B-96CB-36AAF669ED8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33157" y="3638864"/>
              <a:ext cx="493804" cy="228319"/>
              <a:chOff x="1871277" y="1576300"/>
              <a:chExt cx="1128371" cy="437861"/>
            </a:xfrm>
          </p:grpSpPr>
          <p:sp>
            <p:nvSpPr>
              <p:cNvPr id="673" name="Oval 672">
                <a:extLst>
                  <a:ext uri="{FF2B5EF4-FFF2-40B4-BE49-F238E27FC236}">
                    <a16:creationId xmlns:a16="http://schemas.microsoft.com/office/drawing/2014/main" id="{B33AE5E5-A289-4A12-B1BF-C204C50A76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4" name="Rectangle 673">
                <a:extLst>
                  <a:ext uri="{FF2B5EF4-FFF2-40B4-BE49-F238E27FC236}">
                    <a16:creationId xmlns:a16="http://schemas.microsoft.com/office/drawing/2014/main" id="{FCCB83F4-9BC0-4A56-BEC5-AC223045EA03}"/>
                  </a:ext>
                </a:extLst>
              </p:cNvPr>
              <p:cNvSpPr/>
              <p:nvPr/>
            </p:nvSpPr>
            <p:spPr bwMode="auto">
              <a:xfrm>
                <a:off x="1870262" y="1740098"/>
                <a:ext cx="1128161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5" name="Oval 674">
                <a:extLst>
                  <a:ext uri="{FF2B5EF4-FFF2-40B4-BE49-F238E27FC236}">
                    <a16:creationId xmlns:a16="http://schemas.microsoft.com/office/drawing/2014/main" id="{40D0E6E1-F734-4FE8-A30B-D8FEC1C992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76" name="Freeform 675">
                <a:extLst>
                  <a:ext uri="{FF2B5EF4-FFF2-40B4-BE49-F238E27FC236}">
                    <a16:creationId xmlns:a16="http://schemas.microsoft.com/office/drawing/2014/main" id="{263CAFCA-EFCB-43FD-910D-AB953F3C9677}"/>
                  </a:ext>
                </a:extLst>
              </p:cNvPr>
              <p:cNvSpPr/>
              <p:nvPr/>
            </p:nvSpPr>
            <p:spPr bwMode="auto">
              <a:xfrm>
                <a:off x="2156836" y="1673120"/>
                <a:ext cx="551385" cy="161356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77" name="Freeform 676">
                <a:extLst>
                  <a:ext uri="{FF2B5EF4-FFF2-40B4-BE49-F238E27FC236}">
                    <a16:creationId xmlns:a16="http://schemas.microsoft.com/office/drawing/2014/main" id="{21305D31-7F78-4444-80DE-99AF5A7FB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8" name="Freeform 677">
                <a:extLst>
                  <a:ext uri="{FF2B5EF4-FFF2-40B4-BE49-F238E27FC236}">
                    <a16:creationId xmlns:a16="http://schemas.microsoft.com/office/drawing/2014/main" id="{6641995D-72CA-43BA-A86E-9433973745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9" name="Freeform 678">
                <a:extLst>
                  <a:ext uri="{FF2B5EF4-FFF2-40B4-BE49-F238E27FC236}">
                    <a16:creationId xmlns:a16="http://schemas.microsoft.com/office/drawing/2014/main" id="{BF1248D7-AABE-4272-852D-D222A8147A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80" name="Straight Connector 679">
                <a:extLst>
                  <a:ext uri="{FF2B5EF4-FFF2-40B4-BE49-F238E27FC236}">
                    <a16:creationId xmlns:a16="http://schemas.microsoft.com/office/drawing/2014/main" id="{09ED0E74-E139-407E-88F8-B369B5A2963B}"/>
                  </a:ext>
                </a:extLst>
              </p:cNvPr>
              <p:cNvCxnSpPr>
                <a:cxnSpLocks noChangeShapeType="1"/>
                <a:endCxn id="675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81" name="Straight Connector 680">
                <a:extLst>
                  <a:ext uri="{FF2B5EF4-FFF2-40B4-BE49-F238E27FC236}">
                    <a16:creationId xmlns:a16="http://schemas.microsoft.com/office/drawing/2014/main" id="{802B4EB9-63BB-48F0-AE67-C4BAC7520F5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79" name="Group 347">
              <a:extLst>
                <a:ext uri="{FF2B5EF4-FFF2-40B4-BE49-F238E27FC236}">
                  <a16:creationId xmlns:a16="http://schemas.microsoft.com/office/drawing/2014/main" id="{39CB055E-7185-40BC-9577-C3463821A9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97100" y="3903983"/>
              <a:ext cx="493804" cy="228319"/>
              <a:chOff x="1871277" y="1576300"/>
              <a:chExt cx="1128371" cy="437861"/>
            </a:xfrm>
          </p:grpSpPr>
          <p:sp>
            <p:nvSpPr>
              <p:cNvPr id="664" name="Oval 663">
                <a:extLst>
                  <a:ext uri="{FF2B5EF4-FFF2-40B4-BE49-F238E27FC236}">
                    <a16:creationId xmlns:a16="http://schemas.microsoft.com/office/drawing/2014/main" id="{45CD9655-28B2-4ED2-9291-3583F9F6F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5" name="Rectangle 664">
                <a:extLst>
                  <a:ext uri="{FF2B5EF4-FFF2-40B4-BE49-F238E27FC236}">
                    <a16:creationId xmlns:a16="http://schemas.microsoft.com/office/drawing/2014/main" id="{0AD9A928-11E5-43DB-AB6C-E74D1DDF9BA0}"/>
                  </a:ext>
                </a:extLst>
              </p:cNvPr>
              <p:cNvSpPr/>
              <p:nvPr/>
            </p:nvSpPr>
            <p:spPr bwMode="auto">
              <a:xfrm>
                <a:off x="1872762" y="1740086"/>
                <a:ext cx="1128163" cy="115689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6" name="Oval 665">
                <a:extLst>
                  <a:ext uri="{FF2B5EF4-FFF2-40B4-BE49-F238E27FC236}">
                    <a16:creationId xmlns:a16="http://schemas.microsoft.com/office/drawing/2014/main" id="{CFF03F85-9AD9-46BF-BC0A-856ABB8118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67" name="Freeform 666">
                <a:extLst>
                  <a:ext uri="{FF2B5EF4-FFF2-40B4-BE49-F238E27FC236}">
                    <a16:creationId xmlns:a16="http://schemas.microsoft.com/office/drawing/2014/main" id="{6EEB8AD5-4037-450A-9ECD-EEFCB3FE7082}"/>
                  </a:ext>
                </a:extLst>
              </p:cNvPr>
              <p:cNvSpPr/>
              <p:nvPr/>
            </p:nvSpPr>
            <p:spPr bwMode="auto">
              <a:xfrm>
                <a:off x="2159338" y="1673109"/>
                <a:ext cx="551385" cy="161355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68" name="Freeform 667">
                <a:extLst>
                  <a:ext uri="{FF2B5EF4-FFF2-40B4-BE49-F238E27FC236}">
                    <a16:creationId xmlns:a16="http://schemas.microsoft.com/office/drawing/2014/main" id="{E66AFE27-2669-48C6-9BAF-1732F06CC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9" name="Freeform 668">
                <a:extLst>
                  <a:ext uri="{FF2B5EF4-FFF2-40B4-BE49-F238E27FC236}">
                    <a16:creationId xmlns:a16="http://schemas.microsoft.com/office/drawing/2014/main" id="{B699F8D9-9575-4FF1-B225-453711FA5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70" name="Freeform 669">
                <a:extLst>
                  <a:ext uri="{FF2B5EF4-FFF2-40B4-BE49-F238E27FC236}">
                    <a16:creationId xmlns:a16="http://schemas.microsoft.com/office/drawing/2014/main" id="{2AE0381A-460A-4341-96B3-A0F2E94E73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71" name="Straight Connector 670">
                <a:extLst>
                  <a:ext uri="{FF2B5EF4-FFF2-40B4-BE49-F238E27FC236}">
                    <a16:creationId xmlns:a16="http://schemas.microsoft.com/office/drawing/2014/main" id="{156F2D55-71C5-4E17-A982-152E0942C5D9}"/>
                  </a:ext>
                </a:extLst>
              </p:cNvPr>
              <p:cNvCxnSpPr>
                <a:cxnSpLocks noChangeShapeType="1"/>
                <a:endCxn id="666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72" name="Straight Connector 671">
                <a:extLst>
                  <a:ext uri="{FF2B5EF4-FFF2-40B4-BE49-F238E27FC236}">
                    <a16:creationId xmlns:a16="http://schemas.microsoft.com/office/drawing/2014/main" id="{8CCFB262-10AE-45BF-9308-2628269D06B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0" name="Group 347">
              <a:extLst>
                <a:ext uri="{FF2B5EF4-FFF2-40B4-BE49-F238E27FC236}">
                  <a16:creationId xmlns:a16="http://schemas.microsoft.com/office/drawing/2014/main" id="{37F50CA9-4C7E-4C5E-B838-A6F3D283CB3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95340" y="2756360"/>
              <a:ext cx="413310" cy="196874"/>
              <a:chOff x="1871277" y="1576300"/>
              <a:chExt cx="1128371" cy="437861"/>
            </a:xfrm>
          </p:grpSpPr>
          <p:sp>
            <p:nvSpPr>
              <p:cNvPr id="655" name="Oval 654">
                <a:extLst>
                  <a:ext uri="{FF2B5EF4-FFF2-40B4-BE49-F238E27FC236}">
                    <a16:creationId xmlns:a16="http://schemas.microsoft.com/office/drawing/2014/main" id="{409AD2E5-FB9A-497D-924C-CDFB3BF5ED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6" name="Rectangle 655">
                <a:extLst>
                  <a:ext uri="{FF2B5EF4-FFF2-40B4-BE49-F238E27FC236}">
                    <a16:creationId xmlns:a16="http://schemas.microsoft.com/office/drawing/2014/main" id="{C212405D-16AC-46C5-A535-C3F114BD1E17}"/>
                  </a:ext>
                </a:extLst>
              </p:cNvPr>
              <p:cNvSpPr/>
              <p:nvPr/>
            </p:nvSpPr>
            <p:spPr bwMode="auto">
              <a:xfrm>
                <a:off x="1869120" y="1737689"/>
                <a:ext cx="1131178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7" name="Oval 656">
                <a:extLst>
                  <a:ext uri="{FF2B5EF4-FFF2-40B4-BE49-F238E27FC236}">
                    <a16:creationId xmlns:a16="http://schemas.microsoft.com/office/drawing/2014/main" id="{FAA7326B-820B-4D42-929A-F30B00F883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8" name="Freeform 657">
                <a:extLst>
                  <a:ext uri="{FF2B5EF4-FFF2-40B4-BE49-F238E27FC236}">
                    <a16:creationId xmlns:a16="http://schemas.microsoft.com/office/drawing/2014/main" id="{D4358089-C347-4CD4-8D43-85C4E2AB000A}"/>
                  </a:ext>
                </a:extLst>
              </p:cNvPr>
              <p:cNvSpPr/>
              <p:nvPr/>
            </p:nvSpPr>
            <p:spPr bwMode="auto">
              <a:xfrm>
                <a:off x="2159500" y="1670607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9" name="Freeform 658">
                <a:extLst>
                  <a:ext uri="{FF2B5EF4-FFF2-40B4-BE49-F238E27FC236}">
                    <a16:creationId xmlns:a16="http://schemas.microsoft.com/office/drawing/2014/main" id="{DE0C34D9-4741-4E29-8F35-4F15B6B9B9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0" name="Freeform 659">
                <a:extLst>
                  <a:ext uri="{FF2B5EF4-FFF2-40B4-BE49-F238E27FC236}">
                    <a16:creationId xmlns:a16="http://schemas.microsoft.com/office/drawing/2014/main" id="{F1F6007B-899D-48F1-A2DF-42AC8C7554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61" name="Freeform 660">
                <a:extLst>
                  <a:ext uri="{FF2B5EF4-FFF2-40B4-BE49-F238E27FC236}">
                    <a16:creationId xmlns:a16="http://schemas.microsoft.com/office/drawing/2014/main" id="{1A0C8759-DB21-4D09-9270-F315074274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62" name="Straight Connector 661">
                <a:extLst>
                  <a:ext uri="{FF2B5EF4-FFF2-40B4-BE49-F238E27FC236}">
                    <a16:creationId xmlns:a16="http://schemas.microsoft.com/office/drawing/2014/main" id="{43CCAFFA-15A0-4F7F-A948-A387530A519E}"/>
                  </a:ext>
                </a:extLst>
              </p:cNvPr>
              <p:cNvCxnSpPr>
                <a:cxnSpLocks noChangeShapeType="1"/>
                <a:endCxn id="657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63" name="Straight Connector 662">
                <a:extLst>
                  <a:ext uri="{FF2B5EF4-FFF2-40B4-BE49-F238E27FC236}">
                    <a16:creationId xmlns:a16="http://schemas.microsoft.com/office/drawing/2014/main" id="{F05337EF-EB7F-4D54-8C33-DA33DED86952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1" name="Group 347">
              <a:extLst>
                <a:ext uri="{FF2B5EF4-FFF2-40B4-BE49-F238E27FC236}">
                  <a16:creationId xmlns:a16="http://schemas.microsoft.com/office/drawing/2014/main" id="{D4D47A1D-A926-4C73-B623-8A774998D3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677150" y="2378982"/>
              <a:ext cx="414338" cy="196874"/>
              <a:chOff x="1870543" y="1576300"/>
              <a:chExt cx="1131178" cy="437861"/>
            </a:xfrm>
          </p:grpSpPr>
          <p:sp>
            <p:nvSpPr>
              <p:cNvPr id="646" name="Oval 645">
                <a:extLst>
                  <a:ext uri="{FF2B5EF4-FFF2-40B4-BE49-F238E27FC236}">
                    <a16:creationId xmlns:a16="http://schemas.microsoft.com/office/drawing/2014/main" id="{E44FB99A-5217-4AC2-949D-E745E247F3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7" name="Rectangle 646">
                <a:extLst>
                  <a:ext uri="{FF2B5EF4-FFF2-40B4-BE49-F238E27FC236}">
                    <a16:creationId xmlns:a16="http://schemas.microsoft.com/office/drawing/2014/main" id="{3D4A4533-91C4-4466-9C09-8BA4D0AC3D35}"/>
                  </a:ext>
                </a:extLst>
              </p:cNvPr>
              <p:cNvSpPr/>
              <p:nvPr/>
            </p:nvSpPr>
            <p:spPr bwMode="auto">
              <a:xfrm>
                <a:off x="1870543" y="1740227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8" name="Oval 647">
                <a:extLst>
                  <a:ext uri="{FF2B5EF4-FFF2-40B4-BE49-F238E27FC236}">
                    <a16:creationId xmlns:a16="http://schemas.microsoft.com/office/drawing/2014/main" id="{02F476E7-88CB-4F55-B903-985B9F8F06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9" name="Freeform 648">
                <a:extLst>
                  <a:ext uri="{FF2B5EF4-FFF2-40B4-BE49-F238E27FC236}">
                    <a16:creationId xmlns:a16="http://schemas.microsoft.com/office/drawing/2014/main" id="{DCC1E319-147D-4473-8904-74059F93BD86}"/>
                  </a:ext>
                </a:extLst>
              </p:cNvPr>
              <p:cNvSpPr/>
              <p:nvPr/>
            </p:nvSpPr>
            <p:spPr bwMode="auto">
              <a:xfrm>
                <a:off x="2160923" y="1673143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50" name="Freeform 649">
                <a:extLst>
                  <a:ext uri="{FF2B5EF4-FFF2-40B4-BE49-F238E27FC236}">
                    <a16:creationId xmlns:a16="http://schemas.microsoft.com/office/drawing/2014/main" id="{1162CB81-BF3B-4B0B-8219-8AF07C20DB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8652" y="163811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1" name="Freeform 650">
                <a:extLst>
                  <a:ext uri="{FF2B5EF4-FFF2-40B4-BE49-F238E27FC236}">
                    <a16:creationId xmlns:a16="http://schemas.microsoft.com/office/drawing/2014/main" id="{B75E276B-8C18-4BA9-9012-97EAC16EA9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52" name="Freeform 651">
                <a:extLst>
                  <a:ext uri="{FF2B5EF4-FFF2-40B4-BE49-F238E27FC236}">
                    <a16:creationId xmlns:a16="http://schemas.microsoft.com/office/drawing/2014/main" id="{5C2748E1-F5CD-4C45-AC15-0EC97B594A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53" name="Straight Connector 652">
                <a:extLst>
                  <a:ext uri="{FF2B5EF4-FFF2-40B4-BE49-F238E27FC236}">
                    <a16:creationId xmlns:a16="http://schemas.microsoft.com/office/drawing/2014/main" id="{DF701B41-3144-419B-A893-B8DE381C5E2E}"/>
                  </a:ext>
                </a:extLst>
              </p:cNvPr>
              <p:cNvCxnSpPr>
                <a:cxnSpLocks noChangeShapeType="1"/>
                <a:endCxn id="648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54" name="Straight Connector 653">
                <a:extLst>
                  <a:ext uri="{FF2B5EF4-FFF2-40B4-BE49-F238E27FC236}">
                    <a16:creationId xmlns:a16="http://schemas.microsoft.com/office/drawing/2014/main" id="{3396B75D-550B-446F-9769-0D6EB64CDB4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2" name="Group 347">
              <a:extLst>
                <a:ext uri="{FF2B5EF4-FFF2-40B4-BE49-F238E27FC236}">
                  <a16:creationId xmlns:a16="http://schemas.microsoft.com/office/drawing/2014/main" id="{B571C9F4-2E26-4F22-A35F-FDC2001631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86342" y="2486295"/>
              <a:ext cx="413310" cy="196874"/>
              <a:chOff x="1871277" y="1576300"/>
              <a:chExt cx="1128371" cy="437861"/>
            </a:xfrm>
          </p:grpSpPr>
          <p:sp>
            <p:nvSpPr>
              <p:cNvPr id="637" name="Oval 636">
                <a:extLst>
                  <a:ext uri="{FF2B5EF4-FFF2-40B4-BE49-F238E27FC236}">
                    <a16:creationId xmlns:a16="http://schemas.microsoft.com/office/drawing/2014/main" id="{B3D263B7-E336-4EF5-81BE-0DE4F62A7F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8" name="Rectangle 637">
                <a:extLst>
                  <a:ext uri="{FF2B5EF4-FFF2-40B4-BE49-F238E27FC236}">
                    <a16:creationId xmlns:a16="http://schemas.microsoft.com/office/drawing/2014/main" id="{480480BA-4888-458B-9205-8579C1FFF4F6}"/>
                  </a:ext>
                </a:extLst>
              </p:cNvPr>
              <p:cNvSpPr/>
              <p:nvPr/>
            </p:nvSpPr>
            <p:spPr bwMode="auto">
              <a:xfrm>
                <a:off x="1872017" y="1738112"/>
                <a:ext cx="1126842" cy="116514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9" name="Oval 638">
                <a:extLst>
                  <a:ext uri="{FF2B5EF4-FFF2-40B4-BE49-F238E27FC236}">
                    <a16:creationId xmlns:a16="http://schemas.microsoft.com/office/drawing/2014/main" id="{62D35736-D2C1-40C7-8DDE-5E86BD077B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0" name="Freeform 639">
                <a:extLst>
                  <a:ext uri="{FF2B5EF4-FFF2-40B4-BE49-F238E27FC236}">
                    <a16:creationId xmlns:a16="http://schemas.microsoft.com/office/drawing/2014/main" id="{EBED1B4E-56E7-49B7-BC98-AB6923926B75}"/>
                  </a:ext>
                </a:extLst>
              </p:cNvPr>
              <p:cNvSpPr/>
              <p:nvPr/>
            </p:nvSpPr>
            <p:spPr bwMode="auto">
              <a:xfrm>
                <a:off x="2158061" y="1671030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41" name="Freeform 640">
                <a:extLst>
                  <a:ext uri="{FF2B5EF4-FFF2-40B4-BE49-F238E27FC236}">
                    <a16:creationId xmlns:a16="http://schemas.microsoft.com/office/drawing/2014/main" id="{11B9AE55-37BC-44A8-A998-BC9544DFF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2" name="Freeform 641">
                <a:extLst>
                  <a:ext uri="{FF2B5EF4-FFF2-40B4-BE49-F238E27FC236}">
                    <a16:creationId xmlns:a16="http://schemas.microsoft.com/office/drawing/2014/main" id="{397EF67A-4406-4D25-AE47-9745141A44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43" name="Freeform 642">
                <a:extLst>
                  <a:ext uri="{FF2B5EF4-FFF2-40B4-BE49-F238E27FC236}">
                    <a16:creationId xmlns:a16="http://schemas.microsoft.com/office/drawing/2014/main" id="{8FE445B3-84D2-4F02-B12F-0A289E0FD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44" name="Straight Connector 643">
                <a:extLst>
                  <a:ext uri="{FF2B5EF4-FFF2-40B4-BE49-F238E27FC236}">
                    <a16:creationId xmlns:a16="http://schemas.microsoft.com/office/drawing/2014/main" id="{D19674E2-127D-4D8A-A59A-495B9DA54A36}"/>
                  </a:ext>
                </a:extLst>
              </p:cNvPr>
              <p:cNvCxnSpPr>
                <a:cxnSpLocks noChangeShapeType="1"/>
                <a:endCxn id="639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45" name="Straight Connector 644">
                <a:extLst>
                  <a:ext uri="{FF2B5EF4-FFF2-40B4-BE49-F238E27FC236}">
                    <a16:creationId xmlns:a16="http://schemas.microsoft.com/office/drawing/2014/main" id="{DCDAED17-5280-4013-AA79-2207C1C2102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grpSp>
          <p:nvGrpSpPr>
            <p:cNvPr id="21683" name="Group 347">
              <a:extLst>
                <a:ext uri="{FF2B5EF4-FFF2-40B4-BE49-F238E27FC236}">
                  <a16:creationId xmlns:a16="http://schemas.microsoft.com/office/drawing/2014/main" id="{729272E4-C7E6-455C-90BF-BAF2952E1C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50914" y="2756819"/>
              <a:ext cx="413310" cy="196874"/>
              <a:chOff x="1871277" y="1576300"/>
              <a:chExt cx="1128371" cy="437861"/>
            </a:xfrm>
          </p:grpSpPr>
          <p:sp>
            <p:nvSpPr>
              <p:cNvPr id="628" name="Oval 627">
                <a:extLst>
                  <a:ext uri="{FF2B5EF4-FFF2-40B4-BE49-F238E27FC236}">
                    <a16:creationId xmlns:a16="http://schemas.microsoft.com/office/drawing/2014/main" id="{E28557A0-9A87-4BF7-85EE-489C701FA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4446" y="1694641"/>
                <a:ext cx="1125202" cy="319520"/>
              </a:xfrm>
              <a:prstGeom prst="ellipse">
                <a:avLst/>
              </a:prstGeom>
              <a:gradFill rotWithShape="1">
                <a:gsLst>
                  <a:gs pos="0">
                    <a:srgbClr val="262699"/>
                  </a:gs>
                  <a:gs pos="53000">
                    <a:srgbClr val="8585E0"/>
                  </a:gs>
                  <a:gs pos="100000">
                    <a:srgbClr val="262699"/>
                  </a:gs>
                </a:gsLst>
                <a:lin ang="0" scaled="1"/>
              </a:gra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29" name="Rectangle 628">
                <a:extLst>
                  <a:ext uri="{FF2B5EF4-FFF2-40B4-BE49-F238E27FC236}">
                    <a16:creationId xmlns:a16="http://schemas.microsoft.com/office/drawing/2014/main" id="{D5B71EFA-1375-49D3-B5BE-EF9886C8199B}"/>
                  </a:ext>
                </a:extLst>
              </p:cNvPr>
              <p:cNvSpPr/>
              <p:nvPr/>
            </p:nvSpPr>
            <p:spPr bwMode="auto">
              <a:xfrm>
                <a:off x="1869259" y="1740200"/>
                <a:ext cx="1131178" cy="116512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lumMod val="75000"/>
                    </a:schemeClr>
                  </a:gs>
                  <a:gs pos="53000">
                    <a:schemeClr val="accent2">
                      <a:lumMod val="60000"/>
                      <a:lumOff val="40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0800000" scaled="0"/>
              </a:gradFill>
              <a:ln w="25400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0" name="Oval 629">
                <a:extLst>
                  <a:ext uri="{FF2B5EF4-FFF2-40B4-BE49-F238E27FC236}">
                    <a16:creationId xmlns:a16="http://schemas.microsoft.com/office/drawing/2014/main" id="{89D5D3F7-B9C2-4250-8F21-492E0367C3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1871277" y="1576300"/>
                <a:ext cx="1125200" cy="319520"/>
              </a:xfrm>
              <a:prstGeom prst="ellipse">
                <a:avLst/>
              </a:prstGeom>
              <a:solidFill>
                <a:srgbClr val="BFBFBF"/>
              </a:solidFill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0" dist="23000" dir="5400000" rotWithShape="0">
                  <a:srgbClr val="808080">
                    <a:alpha val="34999"/>
                  </a:srgbClr>
                </a:outerShdw>
              </a:effectLst>
            </p:spPr>
            <p:txBody>
              <a:bodyPr anchor="ctr"/>
              <a:lstStyle/>
              <a:p>
                <a:pPr algn="ctr">
                  <a:defRPr/>
                </a:pPr>
                <a:endParaRPr lang="en-US" dirty="0">
                  <a:ln>
                    <a:solidFill>
                      <a:schemeClr val="tx1"/>
                    </a:solidFill>
                  </a:ln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31" name="Freeform 630">
                <a:extLst>
                  <a:ext uri="{FF2B5EF4-FFF2-40B4-BE49-F238E27FC236}">
                    <a16:creationId xmlns:a16="http://schemas.microsoft.com/office/drawing/2014/main" id="{EE6313ED-1556-4659-BE16-3BE98497BAAA}"/>
                  </a:ext>
                </a:extLst>
              </p:cNvPr>
              <p:cNvSpPr/>
              <p:nvPr/>
            </p:nvSpPr>
            <p:spPr bwMode="auto">
              <a:xfrm>
                <a:off x="2159639" y="1673116"/>
                <a:ext cx="550418" cy="162413"/>
              </a:xfrm>
              <a:custGeom>
                <a:avLst/>
                <a:gdLst>
                  <a:gd name="connsiteX0" fmla="*/ 1486231 w 2944854"/>
                  <a:gd name="connsiteY0" fmla="*/ 727041 h 1302232"/>
                  <a:gd name="connsiteX1" fmla="*/ 257675 w 2944854"/>
                  <a:gd name="connsiteY1" fmla="*/ 1302232 h 1302232"/>
                  <a:gd name="connsiteX2" fmla="*/ 0 w 2944854"/>
                  <a:gd name="connsiteY2" fmla="*/ 1228607 h 1302232"/>
                  <a:gd name="connsiteX3" fmla="*/ 911064 w 2944854"/>
                  <a:gd name="connsiteY3" fmla="*/ 837478 h 1302232"/>
                  <a:gd name="connsiteX4" fmla="*/ 883456 w 2944854"/>
                  <a:gd name="connsiteY4" fmla="*/ 450949 h 1302232"/>
                  <a:gd name="connsiteX5" fmla="*/ 161047 w 2944854"/>
                  <a:gd name="connsiteY5" fmla="*/ 119640 h 1302232"/>
                  <a:gd name="connsiteX6" fmla="*/ 404917 w 2944854"/>
                  <a:gd name="connsiteY6" fmla="*/ 50617 h 1302232"/>
                  <a:gd name="connsiteX7" fmla="*/ 1477028 w 2944854"/>
                  <a:gd name="connsiteY7" fmla="*/ 501566 h 1302232"/>
                  <a:gd name="connsiteX8" fmla="*/ 2572146 w 2944854"/>
                  <a:gd name="connsiteY8" fmla="*/ 0 h 1302232"/>
                  <a:gd name="connsiteX9" fmla="*/ 2875834 w 2944854"/>
                  <a:gd name="connsiteY9" fmla="*/ 96632 h 1302232"/>
                  <a:gd name="connsiteX10" fmla="*/ 2079803 w 2944854"/>
                  <a:gd name="connsiteY10" fmla="*/ 432543 h 1302232"/>
                  <a:gd name="connsiteX11" fmla="*/ 2240850 w 2944854"/>
                  <a:gd name="connsiteY11" fmla="*/ 920305 h 1302232"/>
                  <a:gd name="connsiteX12" fmla="*/ 2944854 w 2944854"/>
                  <a:gd name="connsiteY12" fmla="*/ 1228607 h 1302232"/>
                  <a:gd name="connsiteX13" fmla="*/ 2733192 w 2944854"/>
                  <a:gd name="connsiteY13" fmla="*/ 1297630 h 1302232"/>
                  <a:gd name="connsiteX14" fmla="*/ 1486231 w 2944854"/>
                  <a:gd name="connsiteY14" fmla="*/ 727041 h 1302232"/>
                  <a:gd name="connsiteX0" fmla="*/ 1486231 w 2944854"/>
                  <a:gd name="connsiteY0" fmla="*/ 727041 h 1316375"/>
                  <a:gd name="connsiteX1" fmla="*/ 257675 w 2944854"/>
                  <a:gd name="connsiteY1" fmla="*/ 1302232 h 1316375"/>
                  <a:gd name="connsiteX2" fmla="*/ 0 w 2944854"/>
                  <a:gd name="connsiteY2" fmla="*/ 1228607 h 1316375"/>
                  <a:gd name="connsiteX3" fmla="*/ 911064 w 2944854"/>
                  <a:gd name="connsiteY3" fmla="*/ 837478 h 1316375"/>
                  <a:gd name="connsiteX4" fmla="*/ 883456 w 2944854"/>
                  <a:gd name="connsiteY4" fmla="*/ 450949 h 1316375"/>
                  <a:gd name="connsiteX5" fmla="*/ 161047 w 2944854"/>
                  <a:gd name="connsiteY5" fmla="*/ 119640 h 1316375"/>
                  <a:gd name="connsiteX6" fmla="*/ 404917 w 2944854"/>
                  <a:gd name="connsiteY6" fmla="*/ 50617 h 1316375"/>
                  <a:gd name="connsiteX7" fmla="*/ 1477028 w 2944854"/>
                  <a:gd name="connsiteY7" fmla="*/ 501566 h 1316375"/>
                  <a:gd name="connsiteX8" fmla="*/ 2572146 w 2944854"/>
                  <a:gd name="connsiteY8" fmla="*/ 0 h 1316375"/>
                  <a:gd name="connsiteX9" fmla="*/ 2875834 w 2944854"/>
                  <a:gd name="connsiteY9" fmla="*/ 96632 h 1316375"/>
                  <a:gd name="connsiteX10" fmla="*/ 2079803 w 2944854"/>
                  <a:gd name="connsiteY10" fmla="*/ 432543 h 1316375"/>
                  <a:gd name="connsiteX11" fmla="*/ 2240850 w 2944854"/>
                  <a:gd name="connsiteY11" fmla="*/ 920305 h 1316375"/>
                  <a:gd name="connsiteX12" fmla="*/ 2944854 w 2944854"/>
                  <a:gd name="connsiteY12" fmla="*/ 1228607 h 1316375"/>
                  <a:gd name="connsiteX13" fmla="*/ 2756623 w 2944854"/>
                  <a:gd name="connsiteY13" fmla="*/ 1316375 h 1316375"/>
                  <a:gd name="connsiteX14" fmla="*/ 1486231 w 2944854"/>
                  <a:gd name="connsiteY14" fmla="*/ 727041 h 1316375"/>
                  <a:gd name="connsiteX0" fmla="*/ 1486231 w 3024520"/>
                  <a:gd name="connsiteY0" fmla="*/ 727041 h 1316375"/>
                  <a:gd name="connsiteX1" fmla="*/ 257675 w 3024520"/>
                  <a:gd name="connsiteY1" fmla="*/ 1302232 h 1316375"/>
                  <a:gd name="connsiteX2" fmla="*/ 0 w 3024520"/>
                  <a:gd name="connsiteY2" fmla="*/ 1228607 h 1316375"/>
                  <a:gd name="connsiteX3" fmla="*/ 911064 w 3024520"/>
                  <a:gd name="connsiteY3" fmla="*/ 837478 h 1316375"/>
                  <a:gd name="connsiteX4" fmla="*/ 883456 w 3024520"/>
                  <a:gd name="connsiteY4" fmla="*/ 450949 h 1316375"/>
                  <a:gd name="connsiteX5" fmla="*/ 161047 w 3024520"/>
                  <a:gd name="connsiteY5" fmla="*/ 119640 h 1316375"/>
                  <a:gd name="connsiteX6" fmla="*/ 404917 w 3024520"/>
                  <a:gd name="connsiteY6" fmla="*/ 50617 h 1316375"/>
                  <a:gd name="connsiteX7" fmla="*/ 1477028 w 3024520"/>
                  <a:gd name="connsiteY7" fmla="*/ 501566 h 1316375"/>
                  <a:gd name="connsiteX8" fmla="*/ 2572146 w 3024520"/>
                  <a:gd name="connsiteY8" fmla="*/ 0 h 1316375"/>
                  <a:gd name="connsiteX9" fmla="*/ 2875834 w 3024520"/>
                  <a:gd name="connsiteY9" fmla="*/ 96632 h 1316375"/>
                  <a:gd name="connsiteX10" fmla="*/ 2079803 w 3024520"/>
                  <a:gd name="connsiteY10" fmla="*/ 432543 h 1316375"/>
                  <a:gd name="connsiteX11" fmla="*/ 2240850 w 3024520"/>
                  <a:gd name="connsiteY11" fmla="*/ 920305 h 1316375"/>
                  <a:gd name="connsiteX12" fmla="*/ 3024520 w 3024520"/>
                  <a:gd name="connsiteY12" fmla="*/ 1228607 h 1316375"/>
                  <a:gd name="connsiteX13" fmla="*/ 2756623 w 3024520"/>
                  <a:gd name="connsiteY13" fmla="*/ 1316375 h 1316375"/>
                  <a:gd name="connsiteX14" fmla="*/ 1486231 w 3024520"/>
                  <a:gd name="connsiteY14" fmla="*/ 727041 h 1316375"/>
                  <a:gd name="connsiteX0" fmla="*/ 1537780 w 3076069"/>
                  <a:gd name="connsiteY0" fmla="*/ 727041 h 1316375"/>
                  <a:gd name="connsiteX1" fmla="*/ 309224 w 3076069"/>
                  <a:gd name="connsiteY1" fmla="*/ 1302232 h 1316375"/>
                  <a:gd name="connsiteX2" fmla="*/ 0 w 3076069"/>
                  <a:gd name="connsiteY2" fmla="*/ 1228607 h 1316375"/>
                  <a:gd name="connsiteX3" fmla="*/ 962613 w 3076069"/>
                  <a:gd name="connsiteY3" fmla="*/ 837478 h 1316375"/>
                  <a:gd name="connsiteX4" fmla="*/ 935005 w 3076069"/>
                  <a:gd name="connsiteY4" fmla="*/ 450949 h 1316375"/>
                  <a:gd name="connsiteX5" fmla="*/ 212596 w 3076069"/>
                  <a:gd name="connsiteY5" fmla="*/ 119640 h 1316375"/>
                  <a:gd name="connsiteX6" fmla="*/ 456466 w 3076069"/>
                  <a:gd name="connsiteY6" fmla="*/ 50617 h 1316375"/>
                  <a:gd name="connsiteX7" fmla="*/ 1528577 w 3076069"/>
                  <a:gd name="connsiteY7" fmla="*/ 501566 h 1316375"/>
                  <a:gd name="connsiteX8" fmla="*/ 2623695 w 3076069"/>
                  <a:gd name="connsiteY8" fmla="*/ 0 h 1316375"/>
                  <a:gd name="connsiteX9" fmla="*/ 2927383 w 3076069"/>
                  <a:gd name="connsiteY9" fmla="*/ 96632 h 1316375"/>
                  <a:gd name="connsiteX10" fmla="*/ 2131352 w 3076069"/>
                  <a:gd name="connsiteY10" fmla="*/ 432543 h 1316375"/>
                  <a:gd name="connsiteX11" fmla="*/ 2292399 w 3076069"/>
                  <a:gd name="connsiteY11" fmla="*/ 920305 h 1316375"/>
                  <a:gd name="connsiteX12" fmla="*/ 3076069 w 3076069"/>
                  <a:gd name="connsiteY12" fmla="*/ 1228607 h 1316375"/>
                  <a:gd name="connsiteX13" fmla="*/ 2808172 w 3076069"/>
                  <a:gd name="connsiteY13" fmla="*/ 1316375 h 1316375"/>
                  <a:gd name="connsiteX14" fmla="*/ 1537780 w 3076069"/>
                  <a:gd name="connsiteY14" fmla="*/ 727041 h 1316375"/>
                  <a:gd name="connsiteX0" fmla="*/ 1537780 w 3076069"/>
                  <a:gd name="connsiteY0" fmla="*/ 727041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27041 h 1321259"/>
                  <a:gd name="connsiteX0" fmla="*/ 1537780 w 3076069"/>
                  <a:gd name="connsiteY0" fmla="*/ 750825 h 1321259"/>
                  <a:gd name="connsiteX1" fmla="*/ 313981 w 3076069"/>
                  <a:gd name="connsiteY1" fmla="*/ 1321259 h 1321259"/>
                  <a:gd name="connsiteX2" fmla="*/ 0 w 3076069"/>
                  <a:gd name="connsiteY2" fmla="*/ 1228607 h 1321259"/>
                  <a:gd name="connsiteX3" fmla="*/ 962613 w 3076069"/>
                  <a:gd name="connsiteY3" fmla="*/ 837478 h 1321259"/>
                  <a:gd name="connsiteX4" fmla="*/ 935005 w 3076069"/>
                  <a:gd name="connsiteY4" fmla="*/ 450949 h 1321259"/>
                  <a:gd name="connsiteX5" fmla="*/ 212596 w 3076069"/>
                  <a:gd name="connsiteY5" fmla="*/ 119640 h 1321259"/>
                  <a:gd name="connsiteX6" fmla="*/ 456466 w 3076069"/>
                  <a:gd name="connsiteY6" fmla="*/ 50617 h 1321259"/>
                  <a:gd name="connsiteX7" fmla="*/ 1528577 w 3076069"/>
                  <a:gd name="connsiteY7" fmla="*/ 501566 h 1321259"/>
                  <a:gd name="connsiteX8" fmla="*/ 2623695 w 3076069"/>
                  <a:gd name="connsiteY8" fmla="*/ 0 h 1321259"/>
                  <a:gd name="connsiteX9" fmla="*/ 2927383 w 3076069"/>
                  <a:gd name="connsiteY9" fmla="*/ 96632 h 1321259"/>
                  <a:gd name="connsiteX10" fmla="*/ 2131352 w 3076069"/>
                  <a:gd name="connsiteY10" fmla="*/ 432543 h 1321259"/>
                  <a:gd name="connsiteX11" fmla="*/ 2292399 w 3076069"/>
                  <a:gd name="connsiteY11" fmla="*/ 920305 h 1321259"/>
                  <a:gd name="connsiteX12" fmla="*/ 3076069 w 3076069"/>
                  <a:gd name="connsiteY12" fmla="*/ 1228607 h 1321259"/>
                  <a:gd name="connsiteX13" fmla="*/ 2808172 w 3076069"/>
                  <a:gd name="connsiteY13" fmla="*/ 1316375 h 1321259"/>
                  <a:gd name="connsiteX14" fmla="*/ 1537780 w 3076069"/>
                  <a:gd name="connsiteY14" fmla="*/ 750825 h 13212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76069" h="1321259">
                    <a:moveTo>
                      <a:pt x="1537780" y="750825"/>
                    </a:moveTo>
                    <a:lnTo>
                      <a:pt x="313981" y="1321259"/>
                    </a:lnTo>
                    <a:lnTo>
                      <a:pt x="0" y="1228607"/>
                    </a:lnTo>
                    <a:lnTo>
                      <a:pt x="962613" y="837478"/>
                    </a:lnTo>
                    <a:lnTo>
                      <a:pt x="935005" y="450949"/>
                    </a:lnTo>
                    <a:lnTo>
                      <a:pt x="212596" y="119640"/>
                    </a:lnTo>
                    <a:lnTo>
                      <a:pt x="456466" y="50617"/>
                    </a:lnTo>
                    <a:lnTo>
                      <a:pt x="1528577" y="501566"/>
                    </a:lnTo>
                    <a:lnTo>
                      <a:pt x="2623695" y="0"/>
                    </a:lnTo>
                    <a:lnTo>
                      <a:pt x="2927383" y="96632"/>
                    </a:lnTo>
                    <a:lnTo>
                      <a:pt x="2131352" y="432543"/>
                    </a:lnTo>
                    <a:lnTo>
                      <a:pt x="2292399" y="920305"/>
                    </a:lnTo>
                    <a:lnTo>
                      <a:pt x="3076069" y="1228607"/>
                    </a:lnTo>
                    <a:lnTo>
                      <a:pt x="2808172" y="1316375"/>
                    </a:lnTo>
                    <a:lnTo>
                      <a:pt x="1537780" y="750825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dirty="0"/>
              </a:p>
            </p:txBody>
          </p:sp>
          <p:sp>
            <p:nvSpPr>
              <p:cNvPr id="632" name="Freeform 631">
                <a:extLst>
                  <a:ext uri="{FF2B5EF4-FFF2-40B4-BE49-F238E27FC236}">
                    <a16:creationId xmlns:a16="http://schemas.microsoft.com/office/drawing/2014/main" id="{088B6025-17CB-4023-9EEF-41280354F0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2655" y="1633103"/>
                <a:ext cx="662444" cy="111241"/>
              </a:xfrm>
              <a:custGeom>
                <a:avLst/>
                <a:gdLst>
                  <a:gd name="T0" fmla="*/ 0 w 3723451"/>
                  <a:gd name="T1" fmla="*/ 27215 h 932950"/>
                  <a:gd name="T2" fmla="*/ 116562 w 3723451"/>
                  <a:gd name="T3" fmla="*/ 321 h 932950"/>
                  <a:gd name="T4" fmla="*/ 330164 w 3723451"/>
                  <a:gd name="T5" fmla="*/ 62070 h 932950"/>
                  <a:gd name="T6" fmla="*/ 533943 w 3723451"/>
                  <a:gd name="T7" fmla="*/ 0 h 932950"/>
                  <a:gd name="T8" fmla="*/ 662444 w 3723451"/>
                  <a:gd name="T9" fmla="*/ 24700 h 932950"/>
                  <a:gd name="T10" fmla="*/ 566839 w 3723451"/>
                  <a:gd name="T11" fmla="*/ 55072 h 932950"/>
                  <a:gd name="T12" fmla="*/ 536059 w 3723451"/>
                  <a:gd name="T13" fmla="*/ 46883 h 932950"/>
                  <a:gd name="T14" fmla="*/ 333917 w 3723451"/>
                  <a:gd name="T15" fmla="*/ 111241 h 932950"/>
                  <a:gd name="T16" fmla="*/ 126604 w 3723451"/>
                  <a:gd name="T17" fmla="*/ 49251 h 932950"/>
                  <a:gd name="T18" fmla="*/ 93086 w 3723451"/>
                  <a:gd name="T19" fmla="*/ 55941 h 932950"/>
                  <a:gd name="T20" fmla="*/ 0 w 3723451"/>
                  <a:gd name="T21" fmla="*/ 27215 h 93295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723451" h="932950">
                    <a:moveTo>
                      <a:pt x="0" y="228246"/>
                    </a:moveTo>
                    <a:lnTo>
                      <a:pt x="655168" y="2690"/>
                    </a:lnTo>
                    <a:lnTo>
                      <a:pt x="1855778" y="520562"/>
                    </a:lnTo>
                    <a:lnTo>
                      <a:pt x="3001174" y="0"/>
                    </a:lnTo>
                    <a:lnTo>
                      <a:pt x="3723451" y="207149"/>
                    </a:lnTo>
                    <a:lnTo>
                      <a:pt x="3186079" y="461874"/>
                    </a:lnTo>
                    <a:lnTo>
                      <a:pt x="3013067" y="393200"/>
                    </a:lnTo>
                    <a:lnTo>
                      <a:pt x="1876873" y="932950"/>
                    </a:lnTo>
                    <a:lnTo>
                      <a:pt x="711613" y="413055"/>
                    </a:lnTo>
                    <a:lnTo>
                      <a:pt x="523214" y="469166"/>
                    </a:lnTo>
                    <a:lnTo>
                      <a:pt x="0" y="228246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3" name="Freeform 632">
                <a:extLst>
                  <a:ext uri="{FF2B5EF4-FFF2-40B4-BE49-F238E27FC236}">
                    <a16:creationId xmlns:a16="http://schemas.microsoft.com/office/drawing/2014/main" id="{FC0E4C8E-498B-4A7D-A048-1AC485AF6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6889" y="1727776"/>
                <a:ext cx="244057" cy="97040"/>
              </a:xfrm>
              <a:custGeom>
                <a:avLst/>
                <a:gdLst>
                  <a:gd name="T0" fmla="*/ 0 w 1366596"/>
                  <a:gd name="T1" fmla="*/ 0 h 809868"/>
                  <a:gd name="T2" fmla="*/ 244057 w 1366596"/>
                  <a:gd name="T3" fmla="*/ 74985 h 809868"/>
                  <a:gd name="T4" fmla="*/ 154487 w 1366596"/>
                  <a:gd name="T5" fmla="*/ 97040 h 809868"/>
                  <a:gd name="T6" fmla="*/ 822 w 1366596"/>
                  <a:gd name="T7" fmla="*/ 51277 h 809868"/>
                  <a:gd name="T8" fmla="*/ 0 w 1366596"/>
                  <a:gd name="T9" fmla="*/ 0 h 80986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66596" h="809868">
                    <a:moveTo>
                      <a:pt x="0" y="0"/>
                    </a:moveTo>
                    <a:lnTo>
                      <a:pt x="1366596" y="625807"/>
                    </a:lnTo>
                    <a:lnTo>
                      <a:pt x="865050" y="809868"/>
                    </a:lnTo>
                    <a:lnTo>
                      <a:pt x="4601" y="427942"/>
                    </a:lnTo>
                    <a:cubicBezTo>
                      <a:pt x="-1535" y="105836"/>
                      <a:pt x="1534" y="142647"/>
                      <a:pt x="0" y="0"/>
                    </a:cubicBez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sp>
            <p:nvSpPr>
              <p:cNvPr id="634" name="Freeform 633">
                <a:extLst>
                  <a:ext uri="{FF2B5EF4-FFF2-40B4-BE49-F238E27FC236}">
                    <a16:creationId xmlns:a16="http://schemas.microsoft.com/office/drawing/2014/main" id="{F84B2371-3728-4DA8-AD5B-CF9DD6BDBD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977" y="1730144"/>
                <a:ext cx="240888" cy="97039"/>
              </a:xfrm>
              <a:custGeom>
                <a:avLst/>
                <a:gdLst>
                  <a:gd name="T0" fmla="*/ 237599 w 1348191"/>
                  <a:gd name="T1" fmla="*/ 0 h 791462"/>
                  <a:gd name="T2" fmla="*/ 240888 w 1348191"/>
                  <a:gd name="T3" fmla="*/ 46827 h 791462"/>
                  <a:gd name="T4" fmla="*/ 87147 w 1348191"/>
                  <a:gd name="T5" fmla="*/ 97039 h 791462"/>
                  <a:gd name="T6" fmla="*/ 0 w 1348191"/>
                  <a:gd name="T7" fmla="*/ 75036 h 791462"/>
                  <a:gd name="T8" fmla="*/ 237599 w 1348191"/>
                  <a:gd name="T9" fmla="*/ 0 h 7914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348191" h="791462">
                    <a:moveTo>
                      <a:pt x="1329786" y="0"/>
                    </a:moveTo>
                    <a:lnTo>
                      <a:pt x="1348191" y="381926"/>
                    </a:lnTo>
                    <a:lnTo>
                      <a:pt x="487742" y="791462"/>
                    </a:lnTo>
                    <a:lnTo>
                      <a:pt x="0" y="612002"/>
                    </a:lnTo>
                    <a:lnTo>
                      <a:pt x="1329786" y="0"/>
                    </a:lnTo>
                    <a:close/>
                  </a:path>
                </a:pathLst>
              </a:custGeom>
              <a:solidFill>
                <a:srgbClr val="262699"/>
              </a:solidFill>
              <a:ln>
                <a:noFill/>
              </a:ln>
              <a:effectLst>
                <a:outerShdw blurRad="40000" dist="23000" dir="5400000" rotWithShape="0">
                  <a:srgbClr val="000000">
                    <a:alpha val="34999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 cap="flat" cmpd="sng">
                    <a:solidFill>
                      <a:srgbClr val="000000"/>
                    </a:solidFill>
                    <a:prstDash val="solid"/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  <p:cxnSp>
            <p:nvCxnSpPr>
              <p:cNvPr id="635" name="Straight Connector 634">
                <a:extLst>
                  <a:ext uri="{FF2B5EF4-FFF2-40B4-BE49-F238E27FC236}">
                    <a16:creationId xmlns:a16="http://schemas.microsoft.com/office/drawing/2014/main" id="{6A23C724-761A-4E47-9922-F67C59A51CF4}"/>
                  </a:ext>
                </a:extLst>
              </p:cNvPr>
              <p:cNvCxnSpPr>
                <a:cxnSpLocks noChangeShapeType="1"/>
                <a:endCxn id="630" idx="2"/>
              </p:cNvCxnSpPr>
              <p:nvPr/>
            </p:nvCxnSpPr>
            <p:spPr bwMode="auto">
              <a:xfrm flipH="1" flipV="1">
                <a:off x="1871277" y="1737243"/>
                <a:ext cx="3169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36" name="Straight Connector 635">
                <a:extLst>
                  <a:ext uri="{FF2B5EF4-FFF2-40B4-BE49-F238E27FC236}">
                    <a16:creationId xmlns:a16="http://schemas.microsoft.com/office/drawing/2014/main" id="{CE8C5B5E-EA02-47D7-B7CF-4A8E90EFBE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2996477" y="1734877"/>
                <a:ext cx="3171" cy="123074"/>
              </a:xfrm>
              <a:prstGeom prst="line">
                <a:avLst/>
              </a:prstGeom>
              <a:noFill/>
              <a:ln w="6350">
                <a:solidFill>
                  <a:schemeClr val="tx1"/>
                </a:solidFill>
                <a:round/>
                <a:headEnd/>
                <a:tailEnd/>
              </a:ln>
              <a:effectLst>
                <a:outerShdw blurRad="40005" dist="19939" dir="5400000" algn="tl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1684" name="Picture 1005" descr="antenna_stylized">
              <a:extLst>
                <a:ext uri="{FF2B5EF4-FFF2-40B4-BE49-F238E27FC236}">
                  <a16:creationId xmlns:a16="http://schemas.microsoft.com/office/drawing/2014/main" id="{D799E937-BC25-48FC-91AF-1653EDED9F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6100" y="309515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5" name="Picture 1005" descr="antenna_stylized">
              <a:extLst>
                <a:ext uri="{FF2B5EF4-FFF2-40B4-BE49-F238E27FC236}">
                  <a16:creationId xmlns:a16="http://schemas.microsoft.com/office/drawing/2014/main" id="{B5078147-D65A-486F-A8F6-F72EF24DFC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93951" y="5490536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6" name="Picture 1005" descr="antenna_stylized">
              <a:extLst>
                <a:ext uri="{FF2B5EF4-FFF2-40B4-BE49-F238E27FC236}">
                  <a16:creationId xmlns:a16="http://schemas.microsoft.com/office/drawing/2014/main" id="{DA1DCBD4-34AC-42F1-A701-1F25A4FBBE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5711" y="5438691"/>
              <a:ext cx="530703" cy="2237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687" name="Picture 934" descr="antenna_radiation_stylized">
              <a:extLst>
                <a:ext uri="{FF2B5EF4-FFF2-40B4-BE49-F238E27FC236}">
                  <a16:creationId xmlns:a16="http://schemas.microsoft.com/office/drawing/2014/main" id="{4721ED11-2790-42EF-A6F7-F5016B13A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6052" y="5017186"/>
              <a:ext cx="415925" cy="88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29" name="Rectangle 2">
            <a:extLst>
              <a:ext uri="{FF2B5EF4-FFF2-40B4-BE49-F238E27FC236}">
                <a16:creationId xmlns:a16="http://schemas.microsoft.com/office/drawing/2014/main" id="{07DF814A-DCB7-4F22-9299-C7A23AA64A5E}"/>
              </a:ext>
            </a:extLst>
          </p:cNvPr>
          <p:cNvSpPr txBox="1">
            <a:spLocks noChangeArrowheads="1"/>
          </p:cNvSpPr>
          <p:nvPr/>
        </p:nvSpPr>
        <p:spPr>
          <a:xfrm>
            <a:off x="211070" y="384961"/>
            <a:ext cx="8382000" cy="11430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4000" u="sng">
                <a:solidFill>
                  <a:schemeClr val="accent2"/>
                </a:solidFill>
                <a:latin typeface="Comic Sans MS" pitchFamily="66" charset="0"/>
              </a:defRPr>
            </a:lvl9pPr>
          </a:lstStyle>
          <a:p>
            <a:r>
              <a:rPr lang="en-US" sz="3200" u="none" kern="0" dirty="0">
                <a:latin typeface="Gill Sans MT" panose="020B0502020104020203" pitchFamily="34" charset="0"/>
              </a:rPr>
              <a:t>What’s the Internet: “nuts and bolts” view</a:t>
            </a:r>
            <a:endParaRPr lang="en-US" u="none" kern="0" dirty="0">
              <a:latin typeface="Gill Sans MT" panose="020B05020201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3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4766" grpId="0"/>
      <p:bldP spid="476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B2F979A-0D32-45DC-B45D-7171932A9039}"/>
              </a:ext>
            </a:extLst>
          </p:cNvPr>
          <p:cNvGrpSpPr>
            <a:grpSpLocks/>
          </p:cNvGrpSpPr>
          <p:nvPr/>
        </p:nvGrpSpPr>
        <p:grpSpPr bwMode="auto">
          <a:xfrm>
            <a:off x="1270000" y="798513"/>
            <a:ext cx="5643563" cy="4216400"/>
            <a:chOff x="824874" y="353539"/>
            <a:chExt cx="5643193" cy="4216279"/>
          </a:xfrm>
        </p:grpSpPr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250CD241-7E95-4274-8C15-B18C669F7D68}"/>
                </a:ext>
              </a:extLst>
            </p:cNvPr>
            <p:cNvSpPr/>
            <p:nvPr/>
          </p:nvSpPr>
          <p:spPr>
            <a:xfrm>
              <a:off x="824874" y="366239"/>
              <a:ext cx="431772" cy="4203579"/>
            </a:xfrm>
            <a:custGeom>
              <a:avLst/>
              <a:gdLst>
                <a:gd name="connsiteX0" fmla="*/ 0 w 432078"/>
                <a:gd name="connsiteY0" fmla="*/ 4203185 h 4255561"/>
                <a:gd name="connsiteX1" fmla="*/ 418984 w 432078"/>
                <a:gd name="connsiteY1" fmla="*/ 3430637 h 4255561"/>
                <a:gd name="connsiteX2" fmla="*/ 432078 w 432078"/>
                <a:gd name="connsiteY2" fmla="*/ 0 h 4255561"/>
                <a:gd name="connsiteX3" fmla="*/ 117839 w 432078"/>
                <a:gd name="connsiteY3" fmla="*/ 4255561 h 4255561"/>
                <a:gd name="connsiteX0" fmla="*/ 26187 w 458265"/>
                <a:gd name="connsiteY0" fmla="*/ 4203185 h 4216279"/>
                <a:gd name="connsiteX1" fmla="*/ 445171 w 458265"/>
                <a:gd name="connsiteY1" fmla="*/ 3430637 h 4216279"/>
                <a:gd name="connsiteX2" fmla="*/ 458265 w 458265"/>
                <a:gd name="connsiteY2" fmla="*/ 0 h 4216279"/>
                <a:gd name="connsiteX3" fmla="*/ 0 w 458265"/>
                <a:gd name="connsiteY3" fmla="*/ 4216279 h 4216279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0" fmla="*/ 0 w 432078"/>
                <a:gd name="connsiteY0" fmla="*/ 4203185 h 4203185"/>
                <a:gd name="connsiteX1" fmla="*/ 418984 w 432078"/>
                <a:gd name="connsiteY1" fmla="*/ 3430637 h 4203185"/>
                <a:gd name="connsiteX2" fmla="*/ 432078 w 432078"/>
                <a:gd name="connsiteY2" fmla="*/ 0 h 4203185"/>
                <a:gd name="connsiteX3" fmla="*/ 13093 w 432078"/>
                <a:gd name="connsiteY3" fmla="*/ 4203185 h 4203185"/>
                <a:gd name="connsiteX4" fmla="*/ 0 w 432078"/>
                <a:gd name="connsiteY4" fmla="*/ 4203185 h 420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78" h="4203185">
                  <a:moveTo>
                    <a:pt x="0" y="4203185"/>
                  </a:moveTo>
                  <a:lnTo>
                    <a:pt x="418984" y="3430637"/>
                  </a:lnTo>
                  <a:cubicBezTo>
                    <a:pt x="423349" y="2287091"/>
                    <a:pt x="427713" y="1143546"/>
                    <a:pt x="432078" y="0"/>
                  </a:cubicBezTo>
                  <a:lnTo>
                    <a:pt x="13093" y="4203185"/>
                  </a:lnTo>
                  <a:lnTo>
                    <a:pt x="0" y="420318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85000"/>
                  </a:schemeClr>
                </a:gs>
                <a:gs pos="100000">
                  <a:srgbClr val="000000"/>
                </a:gs>
              </a:gsLst>
              <a:lin ang="10800000" scaled="0"/>
              <a:tileRect/>
            </a:gradFill>
            <a:ln>
              <a:noFill/>
            </a:ln>
          </p:spPr>
          <p:txBody>
            <a:bodyPr anchor="ctr"/>
            <a:lstStyle/>
            <a:p>
              <a:pPr algn="ctr"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0A66CC6-050B-4659-89D5-2500247C44DA}"/>
                </a:ext>
              </a:extLst>
            </p:cNvPr>
            <p:cNvSpPr/>
            <p:nvPr/>
          </p:nvSpPr>
          <p:spPr bwMode="auto">
            <a:xfrm>
              <a:off x="1243947" y="353539"/>
              <a:ext cx="5224120" cy="3430489"/>
            </a:xfrm>
            <a:prstGeom prst="rect">
              <a:avLst/>
            </a:prstGeom>
            <a:solidFill>
              <a:schemeClr val="accent3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  <a:cs typeface="ＭＳ Ｐゴシック" charset="0"/>
              </a:endParaRPr>
            </a:p>
          </p:txBody>
        </p:sp>
      </p:grpSp>
      <p:pic>
        <p:nvPicPr>
          <p:cNvPr id="156674" name="Picture 12">
            <a:extLst>
              <a:ext uri="{FF2B5EF4-FFF2-40B4-BE49-F238E27FC236}">
                <a16:creationId xmlns:a16="http://schemas.microsoft.com/office/drawing/2014/main" id="{3D94E6FE-48F4-4FBB-B84E-1F08132074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5173663"/>
            <a:ext cx="3959225" cy="10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6675" name="Group 48">
            <a:extLst>
              <a:ext uri="{FF2B5EF4-FFF2-40B4-BE49-F238E27FC236}">
                <a16:creationId xmlns:a16="http://schemas.microsoft.com/office/drawing/2014/main" id="{471216B5-8F71-4D7F-80AF-39AF86823816}"/>
              </a:ext>
            </a:extLst>
          </p:cNvPr>
          <p:cNvGrpSpPr>
            <a:grpSpLocks/>
          </p:cNvGrpSpPr>
          <p:nvPr/>
        </p:nvGrpSpPr>
        <p:grpSpPr bwMode="auto">
          <a:xfrm>
            <a:off x="-104775" y="3981450"/>
            <a:ext cx="1562100" cy="1511300"/>
            <a:chOff x="-44" y="1473"/>
            <a:chExt cx="981" cy="1105"/>
          </a:xfrm>
        </p:grpSpPr>
        <p:pic>
          <p:nvPicPr>
            <p:cNvPr id="156708" name="Picture 49" descr="desktop_computer_stylized_medium">
              <a:extLst>
                <a:ext uri="{FF2B5EF4-FFF2-40B4-BE49-F238E27FC236}">
                  <a16:creationId xmlns:a16="http://schemas.microsoft.com/office/drawing/2014/main" id="{ED6D00D2-584A-4FC6-A993-368FFAD97F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709" name="Freeform 50">
              <a:extLst>
                <a:ext uri="{FF2B5EF4-FFF2-40B4-BE49-F238E27FC236}">
                  <a16:creationId xmlns:a16="http://schemas.microsoft.com/office/drawing/2014/main" id="{0F378F23-E44B-4EF7-B3EB-CB63F3692E6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/>
            </a:p>
          </p:txBody>
        </p:sp>
      </p:grpSp>
      <p:pic>
        <p:nvPicPr>
          <p:cNvPr id="156676" name="Picture 120" descr="access_point_stylized_small">
            <a:extLst>
              <a:ext uri="{FF2B5EF4-FFF2-40B4-BE49-F238E27FC236}">
                <a16:creationId xmlns:a16="http://schemas.microsoft.com/office/drawing/2014/main" id="{D0450D57-C0FB-4F51-9524-E9D77B0D2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663" y="4221163"/>
            <a:ext cx="1389062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7" name="Picture 10">
            <a:extLst>
              <a:ext uri="{FF2B5EF4-FFF2-40B4-BE49-F238E27FC236}">
                <a16:creationId xmlns:a16="http://schemas.microsoft.com/office/drawing/2014/main" id="{D4DE70DB-1FAE-47E0-82A8-DF6C8B20A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14425" y="4567238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8" name="Picture 11">
            <a:extLst>
              <a:ext uri="{FF2B5EF4-FFF2-40B4-BE49-F238E27FC236}">
                <a16:creationId xmlns:a16="http://schemas.microsoft.com/office/drawing/2014/main" id="{7AAF2DBB-452E-4E26-9FC5-6D77F1F76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1075" y="457041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6679" name="Picture 20">
            <a:extLst>
              <a:ext uri="{FF2B5EF4-FFF2-40B4-BE49-F238E27FC236}">
                <a16:creationId xmlns:a16="http://schemas.microsoft.com/office/drawing/2014/main" id="{6286CBAE-9967-4EF1-8067-F0026630BB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807325" y="4589463"/>
            <a:ext cx="1231900" cy="123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D126C6C-7B8D-4948-9D55-9FBE75C2BD45}"/>
              </a:ext>
            </a:extLst>
          </p:cNvPr>
          <p:cNvGrpSpPr>
            <a:grpSpLocks/>
          </p:cNvGrpSpPr>
          <p:nvPr/>
        </p:nvGrpSpPr>
        <p:grpSpPr bwMode="auto">
          <a:xfrm>
            <a:off x="4556125" y="1162050"/>
            <a:ext cx="2327275" cy="3171825"/>
            <a:chOff x="4556452" y="1162095"/>
            <a:chExt cx="2326213" cy="3172030"/>
          </a:xfrm>
        </p:grpSpPr>
        <p:cxnSp>
          <p:nvCxnSpPr>
            <p:cNvPr id="156695" name="Straight Connector 46">
              <a:extLst>
                <a:ext uri="{FF2B5EF4-FFF2-40B4-BE49-F238E27FC236}">
                  <a16:creationId xmlns:a16="http://schemas.microsoft.com/office/drawing/2014/main" id="{3F897D66-EBC2-42BF-91C3-742E1D1C071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630098" y="2252175"/>
              <a:ext cx="0" cy="208195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56696" name="Group 31">
              <a:extLst>
                <a:ext uri="{FF2B5EF4-FFF2-40B4-BE49-F238E27FC236}">
                  <a16:creationId xmlns:a16="http://schemas.microsoft.com/office/drawing/2014/main" id="{F02D8211-5E0C-40C9-940B-1CB60ADD2D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35010" y="2856756"/>
              <a:ext cx="2190234" cy="1214863"/>
              <a:chOff x="3862510" y="4375664"/>
              <a:chExt cx="2190234" cy="1214863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718DA4E-00DE-453C-8AB2-CC014D8552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71225" y="4425779"/>
                <a:ext cx="2164362" cy="11526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6704" name="TextBox 26">
                <a:extLst>
                  <a:ext uri="{FF2B5EF4-FFF2-40B4-BE49-F238E27FC236}">
                    <a16:creationId xmlns:a16="http://schemas.microsoft.com/office/drawing/2014/main" id="{0229B5AF-46D3-4C58-B20A-182C19ABE1D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908617" y="4375664"/>
                <a:ext cx="2012565" cy="1214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Transport</a:t>
                </a:r>
                <a:r>
                  <a:rPr lang="en-US" altLang="en-US" sz="1400"/>
                  <a:t> (TCP/UDP)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Network</a:t>
                </a:r>
                <a:r>
                  <a:rPr lang="en-US" altLang="en-US" sz="1400"/>
                  <a:t> (IP)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Link</a:t>
                </a:r>
                <a:r>
                  <a:rPr lang="en-US" altLang="en-US" sz="1400"/>
                  <a:t> (Ethernet)</a:t>
                </a:r>
              </a:p>
              <a:p>
                <a:pPr algn="ctr">
                  <a:lnSpc>
                    <a:spcPts val="2200"/>
                  </a:lnSpc>
                </a:pPr>
                <a:r>
                  <a:rPr lang="en-US" altLang="en-US" sz="1600"/>
                  <a:t>Physical</a:t>
                </a:r>
              </a:p>
            </p:txBody>
          </p:sp>
          <p:cxnSp>
            <p:nvCxnSpPr>
              <p:cNvPr id="156705" name="Straight Connector 28">
                <a:extLst>
                  <a:ext uri="{FF2B5EF4-FFF2-40B4-BE49-F238E27FC236}">
                    <a16:creationId xmlns:a16="http://schemas.microsoft.com/office/drawing/2014/main" id="{C5FA68F6-CC25-4A0C-B72C-DE6D7F9CDCE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62510" y="474004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6" name="Straight Connector 29">
                <a:extLst>
                  <a:ext uri="{FF2B5EF4-FFF2-40B4-BE49-F238E27FC236}">
                    <a16:creationId xmlns:a16="http://schemas.microsoft.com/office/drawing/2014/main" id="{A7BDAE40-09A5-42A2-B438-A82C9FA95E4B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0887" y="502338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707" name="Straight Connector 30">
                <a:extLst>
                  <a:ext uri="{FF2B5EF4-FFF2-40B4-BE49-F238E27FC236}">
                    <a16:creationId xmlns:a16="http://schemas.microsoft.com/office/drawing/2014/main" id="{64BE65A8-DF16-4B8C-AE9A-DB3DF741D79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3879264" y="5306720"/>
                <a:ext cx="2173480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697" name="Group 35">
              <a:extLst>
                <a:ext uri="{FF2B5EF4-FFF2-40B4-BE49-F238E27FC236}">
                  <a16:creationId xmlns:a16="http://schemas.microsoft.com/office/drawing/2014/main" id="{EE3AA327-3575-4F82-B165-368EDFEDE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11526" y="1162095"/>
              <a:ext cx="1529986" cy="1021335"/>
              <a:chOff x="4130677" y="5836665"/>
              <a:chExt cx="1529986" cy="1021335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557F35B-EEA9-48D1-B070-D074F56467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91372" y="5836665"/>
                <a:ext cx="1464594" cy="102082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000090"/>
                </a:solidFill>
                <a:round/>
                <a:headEnd/>
                <a:tailEnd/>
              </a:ln>
              <a:effectLst>
                <a:outerShdw blurRad="50800" dist="38100" dir="2700000" algn="tl" rotWithShape="0">
                  <a:srgbClr val="000090">
                    <a:alpha val="42999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  <a:cs typeface="ＭＳ Ｐゴシック" charset="0"/>
                </a:endParaRPr>
              </a:p>
            </p:txBody>
          </p:sp>
          <p:sp>
            <p:nvSpPr>
              <p:cNvPr id="156702" name="TextBox 34">
                <a:extLst>
                  <a:ext uri="{FF2B5EF4-FFF2-40B4-BE49-F238E27FC236}">
                    <a16:creationId xmlns:a16="http://schemas.microsoft.com/office/drawing/2014/main" id="{BFE9AF4E-1727-423F-AEF6-B818396D68F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130677" y="5913072"/>
                <a:ext cx="1529986" cy="8925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ctr"/>
                <a:r>
                  <a:rPr lang="en-US" altLang="en-US" sz="1600"/>
                  <a:t>application</a:t>
                </a:r>
              </a:p>
              <a:p>
                <a:pPr algn="ctr"/>
                <a:r>
                  <a:rPr lang="en-US" altLang="en-US" sz="1600"/>
                  <a:t>(www browser, </a:t>
                </a:r>
              </a:p>
              <a:p>
                <a:pPr algn="ctr"/>
                <a:r>
                  <a:rPr lang="en-US" altLang="en-US" sz="1600"/>
                  <a:t>email client</a:t>
                </a:r>
                <a:r>
                  <a:rPr lang="en-US" altLang="en-US" sz="2000"/>
                  <a:t>)</a:t>
                </a:r>
              </a:p>
            </p:txBody>
          </p:sp>
        </p:grpSp>
        <p:cxnSp>
          <p:nvCxnSpPr>
            <p:cNvPr id="156698" name="Straight Connector 37">
              <a:extLst>
                <a:ext uri="{FF2B5EF4-FFF2-40B4-BE49-F238E27FC236}">
                  <a16:creationId xmlns:a16="http://schemas.microsoft.com/office/drawing/2014/main" id="{AD8C8549-6D7F-47D8-AE0C-027A615AD134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556452" y="2631900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99" name="TextBox 38">
              <a:extLst>
                <a:ext uri="{FF2B5EF4-FFF2-40B4-BE49-F238E27FC236}">
                  <a16:creationId xmlns:a16="http://schemas.microsoft.com/office/drawing/2014/main" id="{308BED94-572A-449F-8DA0-C6896B67A8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39591" y="2252173"/>
              <a:ext cx="104307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en-US" altLang="en-US" sz="1400"/>
                <a:t>application</a:t>
              </a:r>
            </a:p>
          </p:txBody>
        </p:sp>
        <p:sp>
          <p:nvSpPr>
            <p:cNvPr id="156700" name="TextBox 39">
              <a:extLst>
                <a:ext uri="{FF2B5EF4-FFF2-40B4-BE49-F238E27FC236}">
                  <a16:creationId xmlns:a16="http://schemas.microsoft.com/office/drawing/2014/main" id="{42FEF79A-C691-441A-A8D1-6B22135FEF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5684" y="2627171"/>
              <a:ext cx="44406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400"/>
                <a:t>OS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BB74347-1607-4F83-B6A6-6C4295D044A1}"/>
              </a:ext>
            </a:extLst>
          </p:cNvPr>
          <p:cNvGrpSpPr>
            <a:grpSpLocks/>
          </p:cNvGrpSpPr>
          <p:nvPr/>
        </p:nvGrpSpPr>
        <p:grpSpPr bwMode="auto">
          <a:xfrm>
            <a:off x="1776413" y="877888"/>
            <a:ext cx="2806700" cy="3195637"/>
            <a:chOff x="1775964" y="877299"/>
            <a:chExt cx="2806675" cy="3196287"/>
          </a:xfrm>
        </p:grpSpPr>
        <p:grpSp>
          <p:nvGrpSpPr>
            <p:cNvPr id="156682" name="Group 44">
              <a:extLst>
                <a:ext uri="{FF2B5EF4-FFF2-40B4-BE49-F238E27FC236}">
                  <a16:creationId xmlns:a16="http://schemas.microsoft.com/office/drawing/2014/main" id="{F17CE16D-13FD-4070-A770-DD0936DD98A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46152" y="877299"/>
              <a:ext cx="1597376" cy="3168757"/>
              <a:chOff x="1636659" y="183316"/>
              <a:chExt cx="1597376" cy="3168757"/>
            </a:xfrm>
          </p:grpSpPr>
          <p:grpSp>
            <p:nvGrpSpPr>
              <p:cNvPr id="156687" name="Group 22">
                <a:extLst>
                  <a:ext uri="{FF2B5EF4-FFF2-40B4-BE49-F238E27FC236}">
                    <a16:creationId xmlns:a16="http://schemas.microsoft.com/office/drawing/2014/main" id="{1AA6EC2E-167C-4460-919B-32E5929D8EE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80683" y="2206785"/>
                <a:ext cx="1296233" cy="1040536"/>
                <a:chOff x="3116193" y="4275642"/>
                <a:chExt cx="1296233" cy="1040536"/>
              </a:xfrm>
            </p:grpSpPr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B93E745-7F11-4525-8D7D-8587F6B41FB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16291" y="4298876"/>
                  <a:ext cx="1295389" cy="101779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56694" name="TextBox 14">
                  <a:extLst>
                    <a:ext uri="{FF2B5EF4-FFF2-40B4-BE49-F238E27FC236}">
                      <a16:creationId xmlns:a16="http://schemas.microsoft.com/office/drawing/2014/main" id="{2EC10302-3A9C-49FD-ADE5-4399C8A65D0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168721" y="4275642"/>
                  <a:ext cx="1197377" cy="101566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/>
                    <a:t>packet</a:t>
                  </a:r>
                </a:p>
                <a:p>
                  <a:pPr algn="ctr"/>
                  <a:r>
                    <a:rPr lang="en-US" altLang="en-US" sz="2000"/>
                    <a:t>capture</a:t>
                  </a:r>
                </a:p>
                <a:p>
                  <a:pPr algn="ctr"/>
                  <a:r>
                    <a:rPr lang="en-US" altLang="en-US" sz="2000"/>
                    <a:t>(pcap)</a:t>
                  </a:r>
                </a:p>
              </p:txBody>
            </p:sp>
          </p:grpSp>
          <p:grpSp>
            <p:nvGrpSpPr>
              <p:cNvPr id="156688" name="Group 23">
                <a:extLst>
                  <a:ext uri="{FF2B5EF4-FFF2-40B4-BE49-F238E27FC236}">
                    <a16:creationId xmlns:a16="http://schemas.microsoft.com/office/drawing/2014/main" id="{95B74FF4-20C5-42EE-881E-F310DABBFC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73794" y="863478"/>
                <a:ext cx="1296233" cy="707886"/>
                <a:chOff x="865524" y="5161570"/>
                <a:chExt cx="1296233" cy="707886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D4875CCC-4622-4D2B-BBA4-94D7B5178A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61399" y="5200691"/>
                  <a:ext cx="1300151" cy="668474"/>
                </a:xfrm>
                <a:prstGeom prst="rect">
                  <a:avLst/>
                </a:prstGeom>
                <a:solidFill>
                  <a:schemeClr val="bg1"/>
                </a:solidFill>
                <a:ln w="9525">
                  <a:solidFill>
                    <a:srgbClr val="000090"/>
                  </a:solidFill>
                  <a:round/>
                  <a:headEnd/>
                  <a:tailEnd/>
                </a:ln>
                <a:effectLst>
                  <a:outerShdw blurRad="50800" dist="38100" dir="2700000" algn="tl" rotWithShape="0">
                    <a:srgbClr val="000090">
                      <a:alpha val="42999"/>
                    </a:srgbClr>
                  </a:outerShdw>
                </a:effectLst>
              </p:spPr>
              <p:txBody>
                <a:bodyPr/>
                <a:lstStyle/>
                <a:p>
                  <a:pPr>
                    <a:defRPr/>
                  </a:pPr>
                  <a:endParaRPr lang="en-US">
                    <a:latin typeface="Arial" charset="0"/>
                    <a:ea typeface="ＭＳ Ｐゴシック" charset="0"/>
                    <a:cs typeface="ＭＳ Ｐゴシック" charset="0"/>
                  </a:endParaRPr>
                </a:p>
              </p:txBody>
            </p:sp>
            <p:sp>
              <p:nvSpPr>
                <p:cNvPr id="156692" name="TextBox 16">
                  <a:extLst>
                    <a:ext uri="{FF2B5EF4-FFF2-40B4-BE49-F238E27FC236}">
                      <a16:creationId xmlns:a16="http://schemas.microsoft.com/office/drawing/2014/main" id="{BF8A4511-079F-433B-BFE3-2AFBE04830A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37846" y="5161570"/>
                  <a:ext cx="1159292" cy="70788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ctr"/>
                  <a:r>
                    <a:rPr lang="en-US" altLang="en-US" sz="2000"/>
                    <a:t>packet</a:t>
                  </a:r>
                </a:p>
                <a:p>
                  <a:pPr algn="ctr"/>
                  <a:r>
                    <a:rPr lang="en-US" altLang="en-US" sz="2000"/>
                    <a:t>analyzer</a:t>
                  </a:r>
                </a:p>
              </p:txBody>
            </p:sp>
          </p:grpSp>
          <p:sp>
            <p:nvSpPr>
              <p:cNvPr id="156689" name="Rectangle 42">
                <a:extLst>
                  <a:ext uri="{FF2B5EF4-FFF2-40B4-BE49-F238E27FC236}">
                    <a16:creationId xmlns:a16="http://schemas.microsoft.com/office/drawing/2014/main" id="{5A50DDE0-A293-430D-8E4B-27E84B9D2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6659" y="183316"/>
                <a:ext cx="1597376" cy="3168757"/>
              </a:xfrm>
              <a:prstGeom prst="rect">
                <a:avLst/>
              </a:prstGeom>
              <a:noFill/>
              <a:ln w="22225">
                <a:solidFill>
                  <a:srgbClr val="000090"/>
                </a:solidFill>
                <a:prstDash val="sysDash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/>
              </a:p>
            </p:txBody>
          </p:sp>
          <p:pic>
            <p:nvPicPr>
              <p:cNvPr id="156690" name="Picture 43">
                <a:extLst>
                  <a:ext uri="{FF2B5EF4-FFF2-40B4-BE49-F238E27FC236}">
                    <a16:creationId xmlns:a16="http://schemas.microsoft.com/office/drawing/2014/main" id="{005A4246-34C3-422E-8FA2-EC9671939D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59241" y="230951"/>
                <a:ext cx="1089265" cy="3685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cxnSp>
          <p:nvCxnSpPr>
            <p:cNvPr id="156683" name="Straight Connector 47">
              <a:extLst>
                <a:ext uri="{FF2B5EF4-FFF2-40B4-BE49-F238E27FC236}">
                  <a16:creationId xmlns:a16="http://schemas.microsoft.com/office/drawing/2014/main" id="{E6AC6F3F-651E-4938-9C99-E1CEEBB106D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640118" y="2330738"/>
              <a:ext cx="0" cy="558315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6684" name="Straight Connector 50">
              <a:extLst>
                <a:ext uri="{FF2B5EF4-FFF2-40B4-BE49-F238E27FC236}">
                  <a16:creationId xmlns:a16="http://schemas.microsoft.com/office/drawing/2014/main" id="{24E91C9D-22D8-4B2A-B4D8-0A7FF4A94B5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3116195" y="3653236"/>
              <a:ext cx="1427164" cy="0"/>
            </a:xfrm>
            <a:prstGeom prst="line">
              <a:avLst/>
            </a:prstGeom>
            <a:noFill/>
            <a:ln w="25400">
              <a:solidFill>
                <a:srgbClr val="00009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56685" name="TextBox 56">
              <a:extLst>
                <a:ext uri="{FF2B5EF4-FFF2-40B4-BE49-F238E27FC236}">
                  <a16:creationId xmlns:a16="http://schemas.microsoft.com/office/drawing/2014/main" id="{D3F4094D-504C-4039-8B86-FD54407EB2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04274" y="3242589"/>
              <a:ext cx="1078365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200"/>
                <a:t>copy of all Ethernet frames sent/received</a:t>
              </a:r>
            </a:p>
          </p:txBody>
        </p:sp>
        <p:cxnSp>
          <p:nvCxnSpPr>
            <p:cNvPr id="156686" name="Straight Connector 64">
              <a:extLst>
                <a:ext uri="{FF2B5EF4-FFF2-40B4-BE49-F238E27FC236}">
                  <a16:creationId xmlns:a16="http://schemas.microsoft.com/office/drawing/2014/main" id="{8076B2F4-0C90-4FAB-B746-14140696437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775964" y="2640266"/>
              <a:ext cx="2108014" cy="1309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5" name="Footer Placeholder 2">
            <a:extLst>
              <a:ext uri="{FF2B5EF4-FFF2-40B4-BE49-F238E27FC236}">
                <a16:creationId xmlns:a16="http://schemas.microsoft.com/office/drawing/2014/main" id="{BB750AF2-06D8-41D7-A5B3-A29ACA85E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Introduction</a:t>
            </a:r>
          </a:p>
        </p:txBody>
      </p:sp>
      <p:pic>
        <p:nvPicPr>
          <p:cNvPr id="139266" name="Picture 97" descr="underline_base">
            <a:extLst>
              <a:ext uri="{FF2B5EF4-FFF2-40B4-BE49-F238E27FC236}">
                <a16:creationId xmlns:a16="http://schemas.microsoft.com/office/drawing/2014/main" id="{3A0B7DD9-C61A-4BA0-B6F4-7CA39A6830E1}"/>
              </a:ext>
            </a:extLst>
          </p:cNvPr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8" y="954088"/>
            <a:ext cx="7381875" cy="185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67" name="Group 51">
            <a:extLst>
              <a:ext uri="{FF2B5EF4-FFF2-40B4-BE49-F238E27FC236}">
                <a16:creationId xmlns:a16="http://schemas.microsoft.com/office/drawing/2014/main" id="{533D6AF9-DD56-48E0-A4FC-289EC88E8510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792663" y="2470150"/>
            <a:ext cx="735012" cy="681038"/>
            <a:chOff x="-44" y="1473"/>
            <a:chExt cx="981" cy="1105"/>
          </a:xfrm>
        </p:grpSpPr>
        <p:pic>
          <p:nvPicPr>
            <p:cNvPr id="139342" name="Picture 52" descr="desktop_computer_stylized_medium">
              <a:extLst>
                <a:ext uri="{FF2B5EF4-FFF2-40B4-BE49-F238E27FC236}">
                  <a16:creationId xmlns:a16="http://schemas.microsoft.com/office/drawing/2014/main" id="{E2965E14-0608-45BC-AF36-50E31974F7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43" name="Freeform 53">
              <a:extLst>
                <a:ext uri="{FF2B5EF4-FFF2-40B4-BE49-F238E27FC236}">
                  <a16:creationId xmlns:a16="http://schemas.microsoft.com/office/drawing/2014/main" id="{8FD6ECEF-E3BD-4980-9BD9-CF0B8E00F0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39268" name="Rectangle 2">
            <a:extLst>
              <a:ext uri="{FF2B5EF4-FFF2-40B4-BE49-F238E27FC236}">
                <a16:creationId xmlns:a16="http://schemas.microsoft.com/office/drawing/2014/main" id="{92E8FC98-49F4-487D-B000-8E0C6E4595F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88950" y="252413"/>
            <a:ext cx="7772400" cy="947737"/>
          </a:xfrm>
        </p:spPr>
        <p:txBody>
          <a:bodyPr/>
          <a:lstStyle/>
          <a:p>
            <a:pPr eaLnBrk="1" hangingPunct="1"/>
            <a:r>
              <a:rPr lang="en-US" altLang="en-US" u="none" dirty="0">
                <a:latin typeface="Gill Sans MT" panose="020B0502020104020203" pitchFamily="34" charset="0"/>
                <a:ea typeface="ＭＳ Ｐゴシック" panose="020B0600070205080204" pitchFamily="34" charset="-128"/>
              </a:rPr>
              <a:t>Bad guys can use fake addresses</a:t>
            </a:r>
          </a:p>
        </p:txBody>
      </p:sp>
      <p:sp>
        <p:nvSpPr>
          <p:cNvPr id="139269" name="Rectangle 3">
            <a:extLst>
              <a:ext uri="{FF2B5EF4-FFF2-40B4-BE49-F238E27FC236}">
                <a16:creationId xmlns:a16="http://schemas.microsoft.com/office/drawing/2014/main" id="{5F1F470C-8B5D-439C-A3EF-BD4C772ABF2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596900" y="1662113"/>
            <a:ext cx="8077200" cy="1484312"/>
          </a:xfrm>
          <a:noFill/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3200" i="1">
                <a:solidFill>
                  <a:srgbClr val="CC00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IP spoofing:</a:t>
            </a:r>
            <a:r>
              <a:rPr lang="en-US" altLang="en-US" i="1">
                <a:solidFill>
                  <a:srgbClr val="FF3300"/>
                </a:solidFill>
                <a:latin typeface="Gill Sans MT" panose="020B0502020104020203" pitchFamily="34" charset="0"/>
                <a:ea typeface="ＭＳ Ｐゴシック" panose="020B0600070205080204" pitchFamily="34" charset="-128"/>
              </a:rPr>
              <a:t> </a:t>
            </a:r>
            <a:r>
              <a:rPr lang="en-US" altLang="en-US">
                <a:latin typeface="Gill Sans MT" panose="020B0502020104020203" pitchFamily="34" charset="0"/>
                <a:ea typeface="ＭＳ Ｐゴシック" panose="020B0600070205080204" pitchFamily="34" charset="-128"/>
              </a:rPr>
              <a:t>send packet with false source address</a:t>
            </a:r>
          </a:p>
        </p:txBody>
      </p:sp>
      <p:sp>
        <p:nvSpPr>
          <p:cNvPr id="139270" name="Freeform 70">
            <a:extLst>
              <a:ext uri="{FF2B5EF4-FFF2-40B4-BE49-F238E27FC236}">
                <a16:creationId xmlns:a16="http://schemas.microsoft.com/office/drawing/2014/main" id="{35D555C9-014D-4665-9700-C66E0C23E547}"/>
              </a:ext>
            </a:extLst>
          </p:cNvPr>
          <p:cNvSpPr>
            <a:spLocks/>
          </p:cNvSpPr>
          <p:nvPr/>
        </p:nvSpPr>
        <p:spPr bwMode="auto">
          <a:xfrm>
            <a:off x="2225675" y="3171825"/>
            <a:ext cx="4587875" cy="728663"/>
          </a:xfrm>
          <a:custGeom>
            <a:avLst/>
            <a:gdLst>
              <a:gd name="T0" fmla="*/ 2147483647 w 2620"/>
              <a:gd name="T1" fmla="*/ 0 h 459"/>
              <a:gd name="T2" fmla="*/ 0 w 2620"/>
              <a:gd name="T3" fmla="*/ 2147483647 h 459"/>
              <a:gd name="T4" fmla="*/ 2147483647 w 2620"/>
              <a:gd name="T5" fmla="*/ 2147483647 h 459"/>
              <a:gd name="T6" fmla="*/ 2147483647 w 2620"/>
              <a:gd name="T7" fmla="*/ 2147483647 h 459"/>
              <a:gd name="T8" fmla="*/ 0 60000 65536"/>
              <a:gd name="T9" fmla="*/ 0 60000 65536"/>
              <a:gd name="T10" fmla="*/ 0 60000 65536"/>
              <a:gd name="T11" fmla="*/ 0 60000 65536"/>
              <a:gd name="T12" fmla="*/ 0 w 2620"/>
              <a:gd name="T13" fmla="*/ 0 h 459"/>
              <a:gd name="T14" fmla="*/ 2620 w 2620"/>
              <a:gd name="T15" fmla="*/ 459 h 45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20" h="459">
                <a:moveTo>
                  <a:pt x="2" y="0"/>
                </a:moveTo>
                <a:lnTo>
                  <a:pt x="0" y="253"/>
                </a:lnTo>
                <a:lnTo>
                  <a:pt x="2620" y="253"/>
                </a:lnTo>
                <a:lnTo>
                  <a:pt x="2620" y="459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9271" name="Freeform 71">
            <a:extLst>
              <a:ext uri="{FF2B5EF4-FFF2-40B4-BE49-F238E27FC236}">
                <a16:creationId xmlns:a16="http://schemas.microsoft.com/office/drawing/2014/main" id="{03AF4458-28E6-41AB-AC88-8373D4744FCB}"/>
              </a:ext>
            </a:extLst>
          </p:cNvPr>
          <p:cNvSpPr>
            <a:spLocks/>
          </p:cNvSpPr>
          <p:nvPr/>
        </p:nvSpPr>
        <p:spPr bwMode="auto">
          <a:xfrm>
            <a:off x="5057775" y="3041650"/>
            <a:ext cx="4763" cy="522288"/>
          </a:xfrm>
          <a:custGeom>
            <a:avLst/>
            <a:gdLst>
              <a:gd name="T0" fmla="*/ 0 w 3"/>
              <a:gd name="T1" fmla="*/ 2147483647 h 329"/>
              <a:gd name="T2" fmla="*/ 2147483647 w 3"/>
              <a:gd name="T3" fmla="*/ 0 h 329"/>
              <a:gd name="T4" fmla="*/ 0 60000 65536"/>
              <a:gd name="T5" fmla="*/ 0 60000 65536"/>
              <a:gd name="T6" fmla="*/ 0 w 3"/>
              <a:gd name="T7" fmla="*/ 0 h 329"/>
              <a:gd name="T8" fmla="*/ 3 w 3"/>
              <a:gd name="T9" fmla="*/ 329 h 329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" h="329">
                <a:moveTo>
                  <a:pt x="0" y="329"/>
                </a:moveTo>
                <a:lnTo>
                  <a:pt x="3" y="0"/>
                </a:lnTo>
              </a:path>
            </a:pathLst>
          </a:cu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9272" name="Line 72">
            <a:extLst>
              <a:ext uri="{FF2B5EF4-FFF2-40B4-BE49-F238E27FC236}">
                <a16:creationId xmlns:a16="http://schemas.microsoft.com/office/drawing/2014/main" id="{97DFE07F-DC76-47BB-B75F-73E4D927770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00425" y="3563938"/>
            <a:ext cx="0" cy="37465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9273" name="Line 73">
            <a:extLst>
              <a:ext uri="{FF2B5EF4-FFF2-40B4-BE49-F238E27FC236}">
                <a16:creationId xmlns:a16="http://schemas.microsoft.com/office/drawing/2014/main" id="{F3A730E4-406D-4900-8C3C-46CF73B33B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475" y="4275138"/>
            <a:ext cx="0" cy="2413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139274" name="Text Box 74">
            <a:extLst>
              <a:ext uri="{FF2B5EF4-FFF2-40B4-BE49-F238E27FC236}">
                <a16:creationId xmlns:a16="http://schemas.microsoft.com/office/drawing/2014/main" id="{F45D76CB-EB79-421D-93F9-ABBEC6F4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2750" y="2460625"/>
            <a:ext cx="387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0"/>
              </a:rPr>
              <a:t>A</a:t>
            </a:r>
          </a:p>
        </p:txBody>
      </p:sp>
      <p:sp>
        <p:nvSpPr>
          <p:cNvPr id="139275" name="Text Box 75">
            <a:extLst>
              <a:ext uri="{FF2B5EF4-FFF2-40B4-BE49-F238E27FC236}">
                <a16:creationId xmlns:a16="http://schemas.microsoft.com/office/drawing/2014/main" id="{1EEC08B7-1F9A-49BC-BAEA-7A8FCAE799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01380" y="3879850"/>
            <a:ext cx="35779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0"/>
              </a:rPr>
              <a:t>B</a:t>
            </a:r>
          </a:p>
        </p:txBody>
      </p:sp>
      <p:sp>
        <p:nvSpPr>
          <p:cNvPr id="139276" name="Text Box 76">
            <a:extLst>
              <a:ext uri="{FF2B5EF4-FFF2-40B4-BE49-F238E27FC236}">
                <a16:creationId xmlns:a16="http://schemas.microsoft.com/office/drawing/2014/main" id="{FE599681-24FA-46E9-A343-1B9DE060E7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9863" y="2438400"/>
            <a:ext cx="4048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>
                <a:latin typeface="Gill Sans MT" panose="020B0502020104020203" pitchFamily="34" charset="0"/>
              </a:rPr>
              <a:t>C</a:t>
            </a:r>
          </a:p>
        </p:txBody>
      </p:sp>
      <p:sp>
        <p:nvSpPr>
          <p:cNvPr id="139277" name="Freeform 77">
            <a:extLst>
              <a:ext uri="{FF2B5EF4-FFF2-40B4-BE49-F238E27FC236}">
                <a16:creationId xmlns:a16="http://schemas.microsoft.com/office/drawing/2014/main" id="{0AF89E63-6E2E-455A-89F9-119DCE37130E}"/>
              </a:ext>
            </a:extLst>
          </p:cNvPr>
          <p:cNvSpPr>
            <a:spLocks/>
          </p:cNvSpPr>
          <p:nvPr/>
        </p:nvSpPr>
        <p:spPr bwMode="auto">
          <a:xfrm>
            <a:off x="2235200" y="3019425"/>
            <a:ext cx="2967038" cy="704850"/>
          </a:xfrm>
          <a:custGeom>
            <a:avLst/>
            <a:gdLst>
              <a:gd name="T0" fmla="*/ 2147483647 w 1869"/>
              <a:gd name="T1" fmla="*/ 0 h 444"/>
              <a:gd name="T2" fmla="*/ 2147483647 w 1869"/>
              <a:gd name="T3" fmla="*/ 2147483647 h 444"/>
              <a:gd name="T4" fmla="*/ 0 w 1869"/>
              <a:gd name="T5" fmla="*/ 2147483647 h 444"/>
              <a:gd name="T6" fmla="*/ 0 60000 65536"/>
              <a:gd name="T7" fmla="*/ 0 60000 65536"/>
              <a:gd name="T8" fmla="*/ 0 60000 65536"/>
              <a:gd name="T9" fmla="*/ 0 w 1869"/>
              <a:gd name="T10" fmla="*/ 0 h 444"/>
              <a:gd name="T11" fmla="*/ 1869 w 1869"/>
              <a:gd name="T12" fmla="*/ 444 h 44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69" h="444">
                <a:moveTo>
                  <a:pt x="1869" y="0"/>
                </a:moveTo>
                <a:lnTo>
                  <a:pt x="1869" y="444"/>
                </a:lnTo>
                <a:lnTo>
                  <a:pt x="0" y="444"/>
                </a:lnTo>
              </a:path>
            </a:pathLst>
          </a:custGeom>
          <a:noFill/>
          <a:ln w="28575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>
              <a:latin typeface="Gill Sans MT" panose="020B0502020104020203" pitchFamily="34" charset="0"/>
            </a:endParaRPr>
          </a:p>
        </p:txBody>
      </p:sp>
      <p:grpSp>
        <p:nvGrpSpPr>
          <p:cNvPr id="139278" name="Group 78">
            <a:extLst>
              <a:ext uri="{FF2B5EF4-FFF2-40B4-BE49-F238E27FC236}">
                <a16:creationId xmlns:a16="http://schemas.microsoft.com/office/drawing/2014/main" id="{E2EB7E09-4208-4E82-8406-6F4D0237DA99}"/>
              </a:ext>
            </a:extLst>
          </p:cNvPr>
          <p:cNvGrpSpPr>
            <a:grpSpLocks/>
          </p:cNvGrpSpPr>
          <p:nvPr/>
        </p:nvGrpSpPr>
        <p:grpSpPr bwMode="auto">
          <a:xfrm>
            <a:off x="2701925" y="3502025"/>
            <a:ext cx="2295525" cy="336550"/>
            <a:chOff x="2418" y="3342"/>
            <a:chExt cx="1446" cy="212"/>
          </a:xfrm>
        </p:grpSpPr>
        <p:sp>
          <p:nvSpPr>
            <p:cNvPr id="139337" name="Rectangle 79">
              <a:extLst>
                <a:ext uri="{FF2B5EF4-FFF2-40B4-BE49-F238E27FC236}">
                  <a16:creationId xmlns:a16="http://schemas.microsoft.com/office/drawing/2014/main" id="{AD1449CA-F556-4C53-A7A7-BDF996F4D9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3" y="3366"/>
              <a:ext cx="1356" cy="17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38" name="Line 80">
              <a:extLst>
                <a:ext uri="{FF2B5EF4-FFF2-40B4-BE49-F238E27FC236}">
                  <a16:creationId xmlns:a16="http://schemas.microsoft.com/office/drawing/2014/main" id="{3F74A4C1-A5E0-461B-B7A7-3B121F2949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372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39" name="Line 81">
              <a:extLst>
                <a:ext uri="{FF2B5EF4-FFF2-40B4-BE49-F238E27FC236}">
                  <a16:creationId xmlns:a16="http://schemas.microsoft.com/office/drawing/2014/main" id="{2387C05F-5A74-42A6-AAB0-428543005F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86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40" name="Line 82">
              <a:extLst>
                <a:ext uri="{FF2B5EF4-FFF2-40B4-BE49-F238E27FC236}">
                  <a16:creationId xmlns:a16="http://schemas.microsoft.com/office/drawing/2014/main" id="{E5E3B6BB-3E81-42BE-8C4C-2D702653EB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21" y="3375"/>
              <a:ext cx="0" cy="1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41" name="Text Box 83">
              <a:extLst>
                <a:ext uri="{FF2B5EF4-FFF2-40B4-BE49-F238E27FC236}">
                  <a16:creationId xmlns:a16="http://schemas.microsoft.com/office/drawing/2014/main" id="{75291502-E1C1-4486-B593-2602713435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18" y="3342"/>
              <a:ext cx="1446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r>
                <a:rPr lang="en-US" altLang="en-US" sz="1600">
                  <a:solidFill>
                    <a:srgbClr val="CC0000"/>
                  </a:solidFill>
                  <a:latin typeface="Gill Sans MT" panose="020B0502020104020203" pitchFamily="34" charset="0"/>
                </a:rPr>
                <a:t>src:B</a:t>
              </a:r>
              <a:r>
                <a:rPr lang="en-US" altLang="en-US" sz="1600">
                  <a:latin typeface="Gill Sans MT" panose="020B0502020104020203" pitchFamily="34" charset="0"/>
                </a:rPr>
                <a:t> dest:A     payload</a:t>
              </a:r>
            </a:p>
          </p:txBody>
        </p:sp>
      </p:grpSp>
      <p:pic>
        <p:nvPicPr>
          <p:cNvPr id="139279" name="Picture 84">
            <a:extLst>
              <a:ext uri="{FF2B5EF4-FFF2-40B4-BE49-F238E27FC236}">
                <a16:creationId xmlns:a16="http://schemas.microsoft.com/office/drawing/2014/main" id="{0578F718-DCCB-43BD-BA91-206E838B1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938" y="2533650"/>
            <a:ext cx="471487" cy="442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9280" name="Group 48">
            <a:extLst>
              <a:ext uri="{FF2B5EF4-FFF2-40B4-BE49-F238E27FC236}">
                <a16:creationId xmlns:a16="http://schemas.microsoft.com/office/drawing/2014/main" id="{681032D4-6940-4693-814A-A708545E891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6575425" y="3886200"/>
            <a:ext cx="735013" cy="681038"/>
            <a:chOff x="-44" y="1473"/>
            <a:chExt cx="981" cy="1105"/>
          </a:xfrm>
        </p:grpSpPr>
        <p:pic>
          <p:nvPicPr>
            <p:cNvPr id="139335" name="Picture 49" descr="desktop_computer_stylized_medium">
              <a:extLst>
                <a:ext uri="{FF2B5EF4-FFF2-40B4-BE49-F238E27FC236}">
                  <a16:creationId xmlns:a16="http://schemas.microsoft.com/office/drawing/2014/main" id="{3D0C3912-692C-4E9A-96AF-7A5B457EE8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-44" y="1473"/>
              <a:ext cx="981" cy="11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9336" name="Freeform 50">
              <a:extLst>
                <a:ext uri="{FF2B5EF4-FFF2-40B4-BE49-F238E27FC236}">
                  <a16:creationId xmlns:a16="http://schemas.microsoft.com/office/drawing/2014/main" id="{79591C97-6A31-4B5A-95D9-42D53778BE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4" y="1579"/>
              <a:ext cx="477" cy="506"/>
            </a:xfrm>
            <a:custGeom>
              <a:avLst/>
              <a:gdLst>
                <a:gd name="T0" fmla="*/ 0 w 356"/>
                <a:gd name="T1" fmla="*/ 0 h 368"/>
                <a:gd name="T2" fmla="*/ 18034 w 356"/>
                <a:gd name="T3" fmla="*/ 1220 h 368"/>
                <a:gd name="T4" fmla="*/ 21394 w 356"/>
                <a:gd name="T5" fmla="*/ 25425 h 368"/>
                <a:gd name="T6" fmla="*/ 4715 w 356"/>
                <a:gd name="T7" fmla="*/ 31797 h 368"/>
                <a:gd name="T8" fmla="*/ 0 w 356"/>
                <a:gd name="T9" fmla="*/ 0 h 3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6"/>
                <a:gd name="T16" fmla="*/ 0 h 368"/>
                <a:gd name="T17" fmla="*/ 356 w 356"/>
                <a:gd name="T18" fmla="*/ 368 h 36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6" h="368">
                  <a:moveTo>
                    <a:pt x="0" y="0"/>
                  </a:moveTo>
                  <a:lnTo>
                    <a:pt x="300" y="14"/>
                  </a:lnTo>
                  <a:lnTo>
                    <a:pt x="356" y="294"/>
                  </a:lnTo>
                  <a:lnTo>
                    <a:pt x="78" y="368"/>
                  </a:lnTo>
                  <a:lnTo>
                    <a:pt x="0" y="0"/>
                  </a:lnTo>
                  <a:close/>
                </a:path>
              </a:pathLst>
            </a:custGeom>
            <a:gradFill rotWithShape="1">
              <a:gsLst>
                <a:gs pos="0">
                  <a:srgbClr val="000099"/>
                </a:gs>
                <a:gs pos="100000">
                  <a:schemeClr val="bg1"/>
                </a:gs>
              </a:gsLst>
              <a:lin ang="27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wrap="none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9281" name="Group 54">
            <a:extLst>
              <a:ext uri="{FF2B5EF4-FFF2-40B4-BE49-F238E27FC236}">
                <a16:creationId xmlns:a16="http://schemas.microsoft.com/office/drawing/2014/main" id="{E597F5C6-51EF-408B-B369-94B9D2CB2A61}"/>
              </a:ext>
            </a:extLst>
          </p:cNvPr>
          <p:cNvGrpSpPr>
            <a:grpSpLocks/>
          </p:cNvGrpSpPr>
          <p:nvPr/>
        </p:nvGrpSpPr>
        <p:grpSpPr bwMode="auto">
          <a:xfrm>
            <a:off x="2084388" y="2544763"/>
            <a:ext cx="365125" cy="712787"/>
            <a:chOff x="4140" y="429"/>
            <a:chExt cx="1425" cy="2396"/>
          </a:xfrm>
        </p:grpSpPr>
        <p:sp>
          <p:nvSpPr>
            <p:cNvPr id="139303" name="Freeform 55">
              <a:extLst>
                <a:ext uri="{FF2B5EF4-FFF2-40B4-BE49-F238E27FC236}">
                  <a16:creationId xmlns:a16="http://schemas.microsoft.com/office/drawing/2014/main" id="{CC8F526D-D1E2-4517-BBFA-59E991FAF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" y="433"/>
              <a:ext cx="283" cy="2286"/>
            </a:xfrm>
            <a:custGeom>
              <a:avLst/>
              <a:gdLst>
                <a:gd name="T0" fmla="*/ 3 w 354"/>
                <a:gd name="T1" fmla="*/ 0 h 2742"/>
                <a:gd name="T2" fmla="*/ 15 w 354"/>
                <a:gd name="T3" fmla="*/ 27 h 2742"/>
                <a:gd name="T4" fmla="*/ 15 w 354"/>
                <a:gd name="T5" fmla="*/ 205 h 2742"/>
                <a:gd name="T6" fmla="*/ 0 w 354"/>
                <a:gd name="T7" fmla="*/ 215 h 2742"/>
                <a:gd name="T8" fmla="*/ 3 w 354"/>
                <a:gd name="T9" fmla="*/ 0 h 27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4"/>
                <a:gd name="T16" fmla="*/ 0 h 2742"/>
                <a:gd name="T17" fmla="*/ 354 w 354"/>
                <a:gd name="T18" fmla="*/ 2742 h 27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4" h="2742">
                  <a:moveTo>
                    <a:pt x="63" y="0"/>
                  </a:moveTo>
                  <a:lnTo>
                    <a:pt x="354" y="339"/>
                  </a:lnTo>
                  <a:lnTo>
                    <a:pt x="346" y="2624"/>
                  </a:lnTo>
                  <a:lnTo>
                    <a:pt x="0" y="2742"/>
                  </a:lnTo>
                  <a:lnTo>
                    <a:pt x="63" y="0"/>
                  </a:lnTo>
                  <a:close/>
                </a:path>
              </a:pathLst>
            </a:custGeom>
            <a:gradFill rotWithShape="1">
              <a:gsLst>
                <a:gs pos="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04" name="Rectangle 56">
              <a:extLst>
                <a:ext uri="{FF2B5EF4-FFF2-40B4-BE49-F238E27FC236}">
                  <a16:creationId xmlns:a16="http://schemas.microsoft.com/office/drawing/2014/main" id="{D67A0779-4304-4C0C-8224-BF92063F69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429"/>
              <a:ext cx="1047" cy="2284"/>
            </a:xfrm>
            <a:prstGeom prst="rect">
              <a:avLst/>
            </a:pr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05" name="Freeform 57">
              <a:extLst>
                <a:ext uri="{FF2B5EF4-FFF2-40B4-BE49-F238E27FC236}">
                  <a16:creationId xmlns:a16="http://schemas.microsoft.com/office/drawing/2014/main" id="{F82A0C4A-4008-485C-82F5-DC3A3EBF0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1" y="570"/>
              <a:ext cx="169" cy="2115"/>
            </a:xfrm>
            <a:custGeom>
              <a:avLst/>
              <a:gdLst>
                <a:gd name="T0" fmla="*/ 2 w 211"/>
                <a:gd name="T1" fmla="*/ 0 h 2537"/>
                <a:gd name="T2" fmla="*/ 9 w 211"/>
                <a:gd name="T3" fmla="*/ 18 h 2537"/>
                <a:gd name="T4" fmla="*/ 2 w 211"/>
                <a:gd name="T5" fmla="*/ 196 h 2537"/>
                <a:gd name="T6" fmla="*/ 2 w 211"/>
                <a:gd name="T7" fmla="*/ 0 h 253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"/>
                <a:gd name="T13" fmla="*/ 0 h 2537"/>
                <a:gd name="T14" fmla="*/ 211 w 211"/>
                <a:gd name="T15" fmla="*/ 2537 h 253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" h="2537">
                  <a:moveTo>
                    <a:pt x="7" y="0"/>
                  </a:moveTo>
                  <a:cubicBezTo>
                    <a:pt x="7" y="0"/>
                    <a:pt x="57" y="28"/>
                    <a:pt x="211" y="218"/>
                  </a:cubicBezTo>
                  <a:cubicBezTo>
                    <a:pt x="0" y="1229"/>
                    <a:pt x="41" y="2537"/>
                    <a:pt x="7" y="2501"/>
                  </a:cubicBezTo>
                  <a:lnTo>
                    <a:pt x="7" y="0"/>
                  </a:lnTo>
                  <a:close/>
                </a:path>
              </a:pathLst>
            </a:custGeom>
            <a:gradFill rotWithShape="1">
              <a:gsLst>
                <a:gs pos="0">
                  <a:srgbClr val="808080"/>
                </a:gs>
                <a:gs pos="100000">
                  <a:srgbClr val="F8F8F8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06" name="Freeform 58">
              <a:extLst>
                <a:ext uri="{FF2B5EF4-FFF2-40B4-BE49-F238E27FC236}">
                  <a16:creationId xmlns:a16="http://schemas.microsoft.com/office/drawing/2014/main" id="{FDE207E2-6DB0-4A06-B0BF-08A171D9F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1640"/>
              <a:ext cx="263" cy="189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1 h 226"/>
                <a:gd name="T4" fmla="*/ 14 w 328"/>
                <a:gd name="T5" fmla="*/ 19 h 226"/>
                <a:gd name="T6" fmla="*/ 0 w 328"/>
                <a:gd name="T7" fmla="*/ 8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07" name="Rectangle 59">
              <a:extLst>
                <a:ext uri="{FF2B5EF4-FFF2-40B4-BE49-F238E27FC236}">
                  <a16:creationId xmlns:a16="http://schemas.microsoft.com/office/drawing/2014/main" id="{2779BA39-0F5D-41C1-83F4-71AEA7D35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690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9308" name="Group 60">
              <a:extLst>
                <a:ext uri="{FF2B5EF4-FFF2-40B4-BE49-F238E27FC236}">
                  <a16:creationId xmlns:a16="http://schemas.microsoft.com/office/drawing/2014/main" id="{494477B0-75D5-409A-976E-024803E048A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9" y="668"/>
              <a:ext cx="581" cy="145"/>
              <a:chOff x="614" y="2568"/>
              <a:chExt cx="725" cy="139"/>
            </a:xfrm>
          </p:grpSpPr>
          <p:sp>
            <p:nvSpPr>
              <p:cNvPr id="139333" name="AutoShape 61">
                <a:extLst>
                  <a:ext uri="{FF2B5EF4-FFF2-40B4-BE49-F238E27FC236}">
                    <a16:creationId xmlns:a16="http://schemas.microsoft.com/office/drawing/2014/main" id="{B5F9A4BA-CB14-4336-98CD-CB9FCFEAFC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2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9334" name="AutoShape 62">
                <a:extLst>
                  <a:ext uri="{FF2B5EF4-FFF2-40B4-BE49-F238E27FC236}">
                    <a16:creationId xmlns:a16="http://schemas.microsoft.com/office/drawing/2014/main" id="{962E73CE-D78F-4463-9101-7FEFEC1BF7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7" y="2584"/>
                <a:ext cx="696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9309" name="Rectangle 63">
              <a:extLst>
                <a:ext uri="{FF2B5EF4-FFF2-40B4-BE49-F238E27FC236}">
                  <a16:creationId xmlns:a16="http://schemas.microsoft.com/office/drawing/2014/main" id="{A95195C1-E317-45C0-9C55-C46D7A25CC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021"/>
              <a:ext cx="595" cy="43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9310" name="Group 64">
              <a:extLst>
                <a:ext uri="{FF2B5EF4-FFF2-40B4-BE49-F238E27FC236}">
                  <a16:creationId xmlns:a16="http://schemas.microsoft.com/office/drawing/2014/main" id="{2CA3DA88-2C19-4C9D-B1D4-791956CF05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47" y="994"/>
              <a:ext cx="581" cy="134"/>
              <a:chOff x="614" y="2568"/>
              <a:chExt cx="725" cy="139"/>
            </a:xfrm>
          </p:grpSpPr>
          <p:sp>
            <p:nvSpPr>
              <p:cNvPr id="139331" name="AutoShape 65">
                <a:extLst>
                  <a:ext uri="{FF2B5EF4-FFF2-40B4-BE49-F238E27FC236}">
                    <a16:creationId xmlns:a16="http://schemas.microsoft.com/office/drawing/2014/main" id="{360DB258-E512-4754-8339-8AD3286F4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69"/>
                <a:ext cx="727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9332" name="AutoShape 66">
                <a:extLst>
                  <a:ext uri="{FF2B5EF4-FFF2-40B4-BE49-F238E27FC236}">
                    <a16:creationId xmlns:a16="http://schemas.microsoft.com/office/drawing/2014/main" id="{43AC3D6A-E625-48B7-BC5D-828100DB4B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0" y="2585"/>
                <a:ext cx="696" cy="105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9311" name="Rectangle 67">
              <a:extLst>
                <a:ext uri="{FF2B5EF4-FFF2-40B4-BE49-F238E27FC236}">
                  <a16:creationId xmlns:a16="http://schemas.microsoft.com/office/drawing/2014/main" id="{98C50F0D-223B-4F81-A12F-6FF3C2C83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4" y="1358"/>
              <a:ext cx="601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12" name="Rectangle 68">
              <a:extLst>
                <a:ext uri="{FF2B5EF4-FFF2-40B4-BE49-F238E27FC236}">
                  <a16:creationId xmlns:a16="http://schemas.microsoft.com/office/drawing/2014/main" id="{148B7BDE-8D4A-47E9-938A-5745484925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656"/>
              <a:ext cx="595" cy="48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9313" name="Group 69">
              <a:extLst>
                <a:ext uri="{FF2B5EF4-FFF2-40B4-BE49-F238E27FC236}">
                  <a16:creationId xmlns:a16="http://schemas.microsoft.com/office/drawing/2014/main" id="{0FB41931-C7C9-42A6-A835-37B5F220D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5" y="1627"/>
              <a:ext cx="582" cy="151"/>
              <a:chOff x="614" y="2568"/>
              <a:chExt cx="725" cy="139"/>
            </a:xfrm>
          </p:grpSpPr>
          <p:sp>
            <p:nvSpPr>
              <p:cNvPr id="139329" name="AutoShape 70">
                <a:extLst>
                  <a:ext uri="{FF2B5EF4-FFF2-40B4-BE49-F238E27FC236}">
                    <a16:creationId xmlns:a16="http://schemas.microsoft.com/office/drawing/2014/main" id="{AB9FA6DF-C94C-472C-8AFD-E716D91E55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" y="2570"/>
                <a:ext cx="725" cy="138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9330" name="AutoShape 71">
                <a:extLst>
                  <a:ext uri="{FF2B5EF4-FFF2-40B4-BE49-F238E27FC236}">
                    <a16:creationId xmlns:a16="http://schemas.microsoft.com/office/drawing/2014/main" id="{D3B58910-CBA8-4948-A6FE-C8CAB647AE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" y="2585"/>
                <a:ext cx="695" cy="108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9314" name="Freeform 72">
              <a:extLst>
                <a:ext uri="{FF2B5EF4-FFF2-40B4-BE49-F238E27FC236}">
                  <a16:creationId xmlns:a16="http://schemas.microsoft.com/office/drawing/2014/main" id="{2DB6EA76-9472-48EB-9D19-E24E3742F8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8" y="1354"/>
              <a:ext cx="263" cy="188"/>
            </a:xfrm>
            <a:custGeom>
              <a:avLst/>
              <a:gdLst>
                <a:gd name="T0" fmla="*/ 2 w 328"/>
                <a:gd name="T1" fmla="*/ 0 h 226"/>
                <a:gd name="T2" fmla="*/ 14 w 328"/>
                <a:gd name="T3" fmla="*/ 10 h 226"/>
                <a:gd name="T4" fmla="*/ 14 w 328"/>
                <a:gd name="T5" fmla="*/ 17 h 226"/>
                <a:gd name="T6" fmla="*/ 0 w 328"/>
                <a:gd name="T7" fmla="*/ 7 h 226"/>
                <a:gd name="T8" fmla="*/ 2 w 328"/>
                <a:gd name="T9" fmla="*/ 0 h 2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28"/>
                <a:gd name="T16" fmla="*/ 0 h 226"/>
                <a:gd name="T17" fmla="*/ 328 w 328"/>
                <a:gd name="T18" fmla="*/ 226 h 2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28" h="226">
                  <a:moveTo>
                    <a:pt x="4" y="0"/>
                  </a:moveTo>
                  <a:cubicBezTo>
                    <a:pt x="60" y="10"/>
                    <a:pt x="182" y="74"/>
                    <a:pt x="328" y="128"/>
                  </a:cubicBezTo>
                  <a:cubicBezTo>
                    <a:pt x="326" y="162"/>
                    <a:pt x="326" y="158"/>
                    <a:pt x="326" y="226"/>
                  </a:cubicBezTo>
                  <a:cubicBezTo>
                    <a:pt x="326" y="226"/>
                    <a:pt x="169" y="155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9315" name="Group 73">
              <a:extLst>
                <a:ext uri="{FF2B5EF4-FFF2-40B4-BE49-F238E27FC236}">
                  <a16:creationId xmlns:a16="http://schemas.microsoft.com/office/drawing/2014/main" id="{CF7BAF52-BD5A-4DC5-A780-BB0EB588B94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739" y="1327"/>
              <a:ext cx="582" cy="139"/>
              <a:chOff x="614" y="2568"/>
              <a:chExt cx="725" cy="139"/>
            </a:xfrm>
          </p:grpSpPr>
          <p:sp>
            <p:nvSpPr>
              <p:cNvPr id="139327" name="AutoShape 74">
                <a:extLst>
                  <a:ext uri="{FF2B5EF4-FFF2-40B4-BE49-F238E27FC236}">
                    <a16:creationId xmlns:a16="http://schemas.microsoft.com/office/drawing/2014/main" id="{06DE07E7-01E8-40D6-BCC5-83C7E66FB7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6" y="2567"/>
                <a:ext cx="725" cy="139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9328" name="AutoShape 75">
                <a:extLst>
                  <a:ext uri="{FF2B5EF4-FFF2-40B4-BE49-F238E27FC236}">
                    <a16:creationId xmlns:a16="http://schemas.microsoft.com/office/drawing/2014/main" id="{1313C5FA-82BD-47E7-A743-102C7DF92D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2" y="2583"/>
                <a:ext cx="695" cy="107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rgbClr val="0000FF"/>
                  </a:gs>
                  <a:gs pos="50000">
                    <a:srgbClr val="99CCFF"/>
                  </a:gs>
                  <a:gs pos="100000">
                    <a:srgbClr val="0000FF"/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endParaRPr lang="en-US" alt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9316" name="Rectangle 76">
              <a:extLst>
                <a:ext uri="{FF2B5EF4-FFF2-40B4-BE49-F238E27FC236}">
                  <a16:creationId xmlns:a16="http://schemas.microsoft.com/office/drawing/2014/main" id="{1968935A-6C08-41A6-BF65-7697F51DA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9" y="429"/>
              <a:ext cx="68" cy="2289"/>
            </a:xfrm>
            <a:prstGeom prst="rect">
              <a:avLst/>
            </a:prstGeom>
            <a:gradFill rotWithShape="1">
              <a:gsLst>
                <a:gs pos="0">
                  <a:srgbClr val="333333"/>
                </a:gs>
                <a:gs pos="50000">
                  <a:srgbClr val="DDDDDD"/>
                </a:gs>
                <a:gs pos="100000">
                  <a:srgbClr val="333333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17" name="Freeform 77">
              <a:extLst>
                <a:ext uri="{FF2B5EF4-FFF2-40B4-BE49-F238E27FC236}">
                  <a16:creationId xmlns:a16="http://schemas.microsoft.com/office/drawing/2014/main" id="{51A0A34F-89C5-4C7E-A204-9809BB548B6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2" y="1007"/>
              <a:ext cx="237" cy="213"/>
            </a:xfrm>
            <a:custGeom>
              <a:avLst/>
              <a:gdLst>
                <a:gd name="T0" fmla="*/ 2 w 296"/>
                <a:gd name="T1" fmla="*/ 0 h 256"/>
                <a:gd name="T2" fmla="*/ 14 w 296"/>
                <a:gd name="T3" fmla="*/ 10 h 256"/>
                <a:gd name="T4" fmla="*/ 14 w 296"/>
                <a:gd name="T5" fmla="*/ 19 h 256"/>
                <a:gd name="T6" fmla="*/ 0 w 296"/>
                <a:gd name="T7" fmla="*/ 7 h 256"/>
                <a:gd name="T8" fmla="*/ 2 w 296"/>
                <a:gd name="T9" fmla="*/ 0 h 2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96"/>
                <a:gd name="T16" fmla="*/ 0 h 256"/>
                <a:gd name="T17" fmla="*/ 296 w 296"/>
                <a:gd name="T18" fmla="*/ 256 h 2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96" h="256">
                  <a:moveTo>
                    <a:pt x="4" y="0"/>
                  </a:moveTo>
                  <a:cubicBezTo>
                    <a:pt x="55" y="10"/>
                    <a:pt x="144" y="68"/>
                    <a:pt x="292" y="144"/>
                  </a:cubicBezTo>
                  <a:cubicBezTo>
                    <a:pt x="290" y="178"/>
                    <a:pt x="296" y="188"/>
                    <a:pt x="296" y="256"/>
                  </a:cubicBezTo>
                  <a:cubicBezTo>
                    <a:pt x="296" y="256"/>
                    <a:pt x="160" y="176"/>
                    <a:pt x="0" y="100"/>
                  </a:cubicBezTo>
                  <a:cubicBezTo>
                    <a:pt x="0" y="48"/>
                    <a:pt x="4" y="17"/>
                    <a:pt x="4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18" name="Freeform 78">
              <a:extLst>
                <a:ext uri="{FF2B5EF4-FFF2-40B4-BE49-F238E27FC236}">
                  <a16:creationId xmlns:a16="http://schemas.microsoft.com/office/drawing/2014/main" id="{2C655387-771B-4ADF-A89F-4635CA31D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5" y="680"/>
              <a:ext cx="244" cy="240"/>
            </a:xfrm>
            <a:custGeom>
              <a:avLst/>
              <a:gdLst>
                <a:gd name="T0" fmla="*/ 0 w 304"/>
                <a:gd name="T1" fmla="*/ 0 h 288"/>
                <a:gd name="T2" fmla="*/ 14 w 304"/>
                <a:gd name="T3" fmla="*/ 13 h 288"/>
                <a:gd name="T4" fmla="*/ 13 w 304"/>
                <a:gd name="T5" fmla="*/ 23 h 288"/>
                <a:gd name="T6" fmla="*/ 2 w 304"/>
                <a:gd name="T7" fmla="*/ 10 h 288"/>
                <a:gd name="T8" fmla="*/ 0 w 304"/>
                <a:gd name="T9" fmla="*/ 0 h 2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4"/>
                <a:gd name="T16" fmla="*/ 0 h 288"/>
                <a:gd name="T17" fmla="*/ 304 w 304"/>
                <a:gd name="T18" fmla="*/ 288 h 28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4" h="288">
                  <a:moveTo>
                    <a:pt x="0" y="0"/>
                  </a:moveTo>
                  <a:cubicBezTo>
                    <a:pt x="51" y="10"/>
                    <a:pt x="148" y="76"/>
                    <a:pt x="304" y="164"/>
                  </a:cubicBezTo>
                  <a:cubicBezTo>
                    <a:pt x="302" y="198"/>
                    <a:pt x="284" y="220"/>
                    <a:pt x="284" y="288"/>
                  </a:cubicBezTo>
                  <a:cubicBezTo>
                    <a:pt x="284" y="288"/>
                    <a:pt x="163" y="179"/>
                    <a:pt x="8" y="124"/>
                  </a:cubicBezTo>
                  <a:cubicBezTo>
                    <a:pt x="8" y="72"/>
                    <a:pt x="0" y="17"/>
                    <a:pt x="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292929"/>
                </a:gs>
                <a:gs pos="100000">
                  <a:srgbClr val="808080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19" name="Oval 79">
              <a:extLst>
                <a:ext uri="{FF2B5EF4-FFF2-40B4-BE49-F238E27FC236}">
                  <a16:creationId xmlns:a16="http://schemas.microsoft.com/office/drawing/2014/main" id="{882A58D2-F414-4E5D-A643-646CEC2A3E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5" y="2612"/>
              <a:ext cx="50" cy="96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20" name="Freeform 80">
              <a:extLst>
                <a:ext uri="{FF2B5EF4-FFF2-40B4-BE49-F238E27FC236}">
                  <a16:creationId xmlns:a16="http://schemas.microsoft.com/office/drawing/2014/main" id="{BB59F2DE-0242-415F-A15D-18A69C7AA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2" y="2614"/>
              <a:ext cx="245" cy="200"/>
            </a:xfrm>
            <a:custGeom>
              <a:avLst/>
              <a:gdLst>
                <a:gd name="T0" fmla="*/ 0 w 306"/>
                <a:gd name="T1" fmla="*/ 9 h 240"/>
                <a:gd name="T2" fmla="*/ 2 w 306"/>
                <a:gd name="T3" fmla="*/ 19 h 240"/>
                <a:gd name="T4" fmla="*/ 14 w 306"/>
                <a:gd name="T5" fmla="*/ 9 h 240"/>
                <a:gd name="T6" fmla="*/ 14 w 306"/>
                <a:gd name="T7" fmla="*/ 0 h 240"/>
                <a:gd name="T8" fmla="*/ 0 w 306"/>
                <a:gd name="T9" fmla="*/ 9 h 2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06"/>
                <a:gd name="T16" fmla="*/ 0 h 240"/>
                <a:gd name="T17" fmla="*/ 306 w 306"/>
                <a:gd name="T18" fmla="*/ 240 h 24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06" h="240">
                  <a:moveTo>
                    <a:pt x="0" y="106"/>
                  </a:moveTo>
                  <a:lnTo>
                    <a:pt x="2" y="240"/>
                  </a:lnTo>
                  <a:lnTo>
                    <a:pt x="306" y="110"/>
                  </a:lnTo>
                  <a:lnTo>
                    <a:pt x="300" y="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21" name="AutoShape 81">
              <a:extLst>
                <a:ext uri="{FF2B5EF4-FFF2-40B4-BE49-F238E27FC236}">
                  <a16:creationId xmlns:a16="http://schemas.microsoft.com/office/drawing/2014/main" id="{0716BDCC-4878-4F43-8AE8-73B7D43E5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" y="2676"/>
              <a:ext cx="1202" cy="149"/>
            </a:xfrm>
            <a:prstGeom prst="roundRect">
              <a:avLst>
                <a:gd name="adj" fmla="val 50000"/>
              </a:avLst>
            </a:prstGeom>
            <a:solidFill>
              <a:srgbClr val="DDDDDD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22" name="AutoShape 82">
              <a:extLst>
                <a:ext uri="{FF2B5EF4-FFF2-40B4-BE49-F238E27FC236}">
                  <a16:creationId xmlns:a16="http://schemas.microsoft.com/office/drawing/2014/main" id="{F76DD842-A732-45E3-8177-5A443FA106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8" y="2713"/>
              <a:ext cx="1066" cy="8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tx2"/>
                </a:gs>
                <a:gs pos="100000">
                  <a:schemeClr val="bg2"/>
                </a:gs>
              </a:gsLst>
              <a:lin ang="0" scaled="1"/>
            </a:gra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23" name="Oval 83">
              <a:extLst>
                <a:ext uri="{FF2B5EF4-FFF2-40B4-BE49-F238E27FC236}">
                  <a16:creationId xmlns:a16="http://schemas.microsoft.com/office/drawing/2014/main" id="{52872424-C133-4892-83B4-04A9AFB4C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7" y="2382"/>
              <a:ext cx="161" cy="144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24" name="Oval 84">
              <a:extLst>
                <a:ext uri="{FF2B5EF4-FFF2-40B4-BE49-F238E27FC236}">
                  <a16:creationId xmlns:a16="http://schemas.microsoft.com/office/drawing/2014/main" id="{68DB737B-772D-4D02-BCDE-DE8685759F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7" y="2382"/>
              <a:ext cx="161" cy="14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/>
              <a:endParaRPr lang="en-US" altLang="en-US" sz="1800">
                <a:solidFill>
                  <a:srgbClr val="FF0000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39325" name="Oval 85">
              <a:extLst>
                <a:ext uri="{FF2B5EF4-FFF2-40B4-BE49-F238E27FC236}">
                  <a16:creationId xmlns:a16="http://schemas.microsoft.com/office/drawing/2014/main" id="{36133CC9-8B45-473E-9822-29859660A1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0" y="2382"/>
              <a:ext cx="161" cy="139"/>
            </a:xfrm>
            <a:prstGeom prst="ellipse">
              <a:avLst/>
            </a:prstGeom>
            <a:solidFill>
              <a:srgbClr val="33C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326" name="Rectangle 86">
              <a:extLst>
                <a:ext uri="{FF2B5EF4-FFF2-40B4-BE49-F238E27FC236}">
                  <a16:creationId xmlns:a16="http://schemas.microsoft.com/office/drawing/2014/main" id="{089560D5-CE0A-4A5A-AA98-0D0D77405A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3" y="1832"/>
              <a:ext cx="87" cy="763"/>
            </a:xfrm>
            <a:prstGeom prst="rect">
              <a:avLst/>
            </a:prstGeom>
            <a:solidFill>
              <a:srgbClr val="292929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</p:grpSp>
      <p:grpSp>
        <p:nvGrpSpPr>
          <p:cNvPr id="139282" name="Group 87">
            <a:extLst>
              <a:ext uri="{FF2B5EF4-FFF2-40B4-BE49-F238E27FC236}">
                <a16:creationId xmlns:a16="http://schemas.microsoft.com/office/drawing/2014/main" id="{AFE86DED-6700-4A21-8224-A32972AFA2A9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3946525"/>
            <a:ext cx="881062" cy="365125"/>
            <a:chOff x="2356" y="1300"/>
            <a:chExt cx="555" cy="194"/>
          </a:xfrm>
        </p:grpSpPr>
        <p:sp>
          <p:nvSpPr>
            <p:cNvPr id="139295" name="Oval 407">
              <a:extLst>
                <a:ext uri="{FF2B5EF4-FFF2-40B4-BE49-F238E27FC236}">
                  <a16:creationId xmlns:a16="http://schemas.microsoft.com/office/drawing/2014/main" id="{EEE4B3BA-75D0-47AE-A610-47F74444A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85"/>
              <a:ext cx="551" cy="109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296" name="Rectangle 410">
              <a:extLst>
                <a:ext uri="{FF2B5EF4-FFF2-40B4-BE49-F238E27FC236}">
                  <a16:creationId xmlns:a16="http://schemas.microsoft.com/office/drawing/2014/main" id="{CBC702D7-2D5D-4506-A87A-60C345C16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7" y="1374"/>
              <a:ext cx="554" cy="66"/>
            </a:xfrm>
            <a:prstGeom prst="rect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/>
              <a:endParaRPr lang="en-US" altLang="en-US">
                <a:latin typeface="Gill Sans MT" panose="020B0502020104020203" pitchFamily="34" charset="0"/>
              </a:endParaRPr>
            </a:p>
          </p:txBody>
        </p:sp>
        <p:sp>
          <p:nvSpPr>
            <p:cNvPr id="139297" name="Oval 411">
              <a:extLst>
                <a:ext uri="{FF2B5EF4-FFF2-40B4-BE49-F238E27FC236}">
                  <a16:creationId xmlns:a16="http://schemas.microsoft.com/office/drawing/2014/main" id="{EC99E653-A776-412B-9009-E16BAEADF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" y="1300"/>
              <a:ext cx="551" cy="127"/>
            </a:xfrm>
            <a:prstGeom prst="ellipse">
              <a:avLst/>
            </a:prstGeom>
            <a:gradFill rotWithShape="1">
              <a:gsLst>
                <a:gs pos="0">
                  <a:srgbClr val="009999"/>
                </a:gs>
                <a:gs pos="100000">
                  <a:srgbClr val="FFFFFF"/>
                </a:gs>
              </a:gsLst>
              <a:lin ang="0" scaled="1"/>
            </a:gra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endParaRPr lang="en-US" altLang="en-US">
                <a:latin typeface="Gill Sans MT" panose="020B0502020104020203" pitchFamily="34" charset="0"/>
              </a:endParaRPr>
            </a:p>
          </p:txBody>
        </p:sp>
        <p:grpSp>
          <p:nvGrpSpPr>
            <p:cNvPr id="139298" name="Group 91">
              <a:extLst>
                <a:ext uri="{FF2B5EF4-FFF2-40B4-BE49-F238E27FC236}">
                  <a16:creationId xmlns:a16="http://schemas.microsoft.com/office/drawing/2014/main" id="{23596E0A-0729-4974-9039-6CFD3DEEF2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68" y="1332"/>
              <a:ext cx="310" cy="60"/>
              <a:chOff x="2468" y="1332"/>
              <a:chExt cx="310" cy="60"/>
            </a:xfrm>
          </p:grpSpPr>
          <p:sp>
            <p:nvSpPr>
              <p:cNvPr id="139301" name="Freeform 92">
                <a:extLst>
                  <a:ext uri="{FF2B5EF4-FFF2-40B4-BE49-F238E27FC236}">
                    <a16:creationId xmlns:a16="http://schemas.microsoft.com/office/drawing/2014/main" id="{7337753E-BB68-44F0-9DDC-17A375226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" y="1332"/>
                <a:ext cx="310" cy="60"/>
              </a:xfrm>
              <a:custGeom>
                <a:avLst/>
                <a:gdLst>
                  <a:gd name="T0" fmla="*/ 0 w 310"/>
                  <a:gd name="T1" fmla="*/ 60 h 60"/>
                  <a:gd name="T2" fmla="*/ 96 w 310"/>
                  <a:gd name="T3" fmla="*/ 60 h 60"/>
                  <a:gd name="T4" fmla="*/ 192 w 310"/>
                  <a:gd name="T5" fmla="*/ 0 h 60"/>
                  <a:gd name="T6" fmla="*/ 310 w 310"/>
                  <a:gd name="T7" fmla="*/ 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310"/>
                  <a:gd name="T13" fmla="*/ 0 h 60"/>
                  <a:gd name="T14" fmla="*/ 310 w 310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310" h="60">
                    <a:moveTo>
                      <a:pt x="0" y="60"/>
                    </a:moveTo>
                    <a:lnTo>
                      <a:pt x="96" y="60"/>
                    </a:lnTo>
                    <a:lnTo>
                      <a:pt x="192" y="0"/>
                    </a:lnTo>
                    <a:lnTo>
                      <a:pt x="310" y="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  <p:sp>
            <p:nvSpPr>
              <p:cNvPr id="139302" name="Freeform 93">
                <a:extLst>
                  <a:ext uri="{FF2B5EF4-FFF2-40B4-BE49-F238E27FC236}">
                    <a16:creationId xmlns:a16="http://schemas.microsoft.com/office/drawing/2014/main" id="{DA8D7BC5-248D-44C5-8F78-A29E1E966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2" y="1332"/>
                <a:ext cx="282" cy="60"/>
              </a:xfrm>
              <a:custGeom>
                <a:avLst/>
                <a:gdLst>
                  <a:gd name="T0" fmla="*/ 0 w 282"/>
                  <a:gd name="T1" fmla="*/ 0 h 60"/>
                  <a:gd name="T2" fmla="*/ 96 w 282"/>
                  <a:gd name="T3" fmla="*/ 0 h 60"/>
                  <a:gd name="T4" fmla="*/ 192 w 282"/>
                  <a:gd name="T5" fmla="*/ 60 h 60"/>
                  <a:gd name="T6" fmla="*/ 282 w 282"/>
                  <a:gd name="T7" fmla="*/ 60 h 6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282"/>
                  <a:gd name="T13" fmla="*/ 0 h 60"/>
                  <a:gd name="T14" fmla="*/ 282 w 282"/>
                  <a:gd name="T15" fmla="*/ 60 h 6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82" h="60">
                    <a:moveTo>
                      <a:pt x="0" y="0"/>
                    </a:moveTo>
                    <a:lnTo>
                      <a:pt x="96" y="0"/>
                    </a:lnTo>
                    <a:lnTo>
                      <a:pt x="192" y="60"/>
                    </a:lnTo>
                    <a:lnTo>
                      <a:pt x="282" y="60"/>
                    </a:lnTo>
                  </a:path>
                </a:pathLst>
              </a:custGeom>
              <a:noFill/>
              <a:ln w="28575" cmpd="sng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>
                  <a:latin typeface="Gill Sans MT" panose="020B0502020104020203" pitchFamily="34" charset="0"/>
                </a:endParaRPr>
              </a:p>
            </p:txBody>
          </p:sp>
        </p:grpSp>
        <p:sp>
          <p:nvSpPr>
            <p:cNvPr id="139299" name="Line 94">
              <a:extLst>
                <a:ext uri="{FF2B5EF4-FFF2-40B4-BE49-F238E27FC236}">
                  <a16:creationId xmlns:a16="http://schemas.microsoft.com/office/drawing/2014/main" id="{F473B138-5945-4DD7-82FF-8B4EB7C30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57" y="1361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139300" name="Line 95">
              <a:extLst>
                <a:ext uri="{FF2B5EF4-FFF2-40B4-BE49-F238E27FC236}">
                  <a16:creationId xmlns:a16="http://schemas.microsoft.com/office/drawing/2014/main" id="{C02893A4-6848-43B9-9865-B37CC7C60A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07" y="1363"/>
              <a:ext cx="0" cy="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</p:grpSp>
      <p:sp>
        <p:nvSpPr>
          <p:cNvPr id="139283" name="Slide Number Placeholder 3">
            <a:extLst>
              <a:ext uri="{FF2B5EF4-FFF2-40B4-BE49-F238E27FC236}">
                <a16:creationId xmlns:a16="http://schemas.microsoft.com/office/drawing/2014/main" id="{830928AE-59CE-436F-AF0A-6E0D2F7C3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1200">
                <a:latin typeface="Gill Sans MT" panose="020B0502020104020203" pitchFamily="34" charset="0"/>
              </a:rPr>
              <a:t>1-</a:t>
            </a:r>
            <a:fld id="{C8EC9280-FABD-40DD-8BF3-BFC724BBE463}" type="slidenum">
              <a:rPr lang="en-US" altLang="en-US" sz="1200">
                <a:latin typeface="Gill Sans MT" panose="020B0502020104020203" pitchFamily="34" charset="0"/>
              </a:rPr>
              <a:pPr/>
              <a:t>91</a:t>
            </a:fld>
            <a:endParaRPr lang="en-US" altLang="en-US" sz="1200">
              <a:latin typeface="Gill Sans MT" panose="020B0502020104020203" pitchFamily="34" charset="0"/>
            </a:endParaRPr>
          </a:p>
        </p:txBody>
      </p:sp>
      <p:sp>
        <p:nvSpPr>
          <p:cNvPr id="139284" name="Text Box 50">
            <a:extLst>
              <a:ext uri="{FF2B5EF4-FFF2-40B4-BE49-F238E27FC236}">
                <a16:creationId xmlns:a16="http://schemas.microsoft.com/office/drawing/2014/main" id="{A8E360F8-DA38-45A2-980A-EF7BFA77D7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5562600"/>
            <a:ext cx="66706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 i="1">
                <a:latin typeface="Gill Sans MT" panose="020B0502020104020203" pitchFamily="34" charset="0"/>
              </a:rPr>
              <a:t>… lots more on security (throughout, Chapter 8)</a:t>
            </a:r>
          </a:p>
        </p:txBody>
      </p:sp>
      <p:grpSp>
        <p:nvGrpSpPr>
          <p:cNvPr id="139285" name="Group 347">
            <a:extLst>
              <a:ext uri="{FF2B5EF4-FFF2-40B4-BE49-F238E27FC236}">
                <a16:creationId xmlns:a16="http://schemas.microsoft.com/office/drawing/2014/main" id="{C55B5FA3-604F-4106-BDE6-41559BB6F6CE}"/>
              </a:ext>
            </a:extLst>
          </p:cNvPr>
          <p:cNvGrpSpPr>
            <a:grpSpLocks/>
          </p:cNvGrpSpPr>
          <p:nvPr/>
        </p:nvGrpSpPr>
        <p:grpSpPr bwMode="auto">
          <a:xfrm>
            <a:off x="3011488" y="3917950"/>
            <a:ext cx="893762" cy="452438"/>
            <a:chOff x="1871277" y="1576300"/>
            <a:chExt cx="1128371" cy="437861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9C6494E9-E6AE-4659-8769-C90ACFA0BFD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4446" y="1694641"/>
              <a:ext cx="1125202" cy="319520"/>
            </a:xfrm>
            <a:prstGeom prst="ellipse">
              <a:avLst/>
            </a:prstGeom>
            <a:gradFill rotWithShape="1">
              <a:gsLst>
                <a:gs pos="0">
                  <a:srgbClr val="262699"/>
                </a:gs>
                <a:gs pos="53000">
                  <a:srgbClr val="8585E0"/>
                </a:gs>
                <a:gs pos="100000">
                  <a:srgbClr val="262699"/>
                </a:gs>
              </a:gsLst>
              <a:lin ang="0" scaled="1"/>
            </a:gra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CC53B7EA-3DBB-403F-934E-865F53196C78}"/>
                </a:ext>
              </a:extLst>
            </p:cNvPr>
            <p:cNvSpPr/>
            <p:nvPr/>
          </p:nvSpPr>
          <p:spPr bwMode="auto">
            <a:xfrm>
              <a:off x="1871277" y="1739153"/>
              <a:ext cx="1128371" cy="116763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53000">
                  <a:schemeClr val="accent2">
                    <a:lumMod val="60000"/>
                    <a:lumOff val="4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10800000" scaled="0"/>
            </a:gradFill>
            <a:ln w="25400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186D769-535D-4016-9E0F-B563359E78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71277" y="1576300"/>
              <a:ext cx="1125200" cy="319520"/>
            </a:xfrm>
            <a:prstGeom prst="ellipse">
              <a:avLst/>
            </a:prstGeom>
            <a:solidFill>
              <a:srgbClr val="BFBFBF"/>
            </a:solidFill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dirty="0">
                <a:ln>
                  <a:solidFill>
                    <a:schemeClr val="tx1"/>
                  </a:solidFill>
                </a:ln>
                <a:solidFill>
                  <a:schemeClr val="lt1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C205D7CE-562F-4BF2-A3A8-70E5231B236D}"/>
                </a:ext>
              </a:extLst>
            </p:cNvPr>
            <p:cNvSpPr/>
            <p:nvPr/>
          </p:nvSpPr>
          <p:spPr bwMode="auto">
            <a:xfrm>
              <a:off x="2159884" y="1673091"/>
              <a:ext cx="549154" cy="161317"/>
            </a:xfrm>
            <a:custGeom>
              <a:avLst/>
              <a:gdLst>
                <a:gd name="connsiteX0" fmla="*/ 1486231 w 2944854"/>
                <a:gd name="connsiteY0" fmla="*/ 727041 h 1302232"/>
                <a:gd name="connsiteX1" fmla="*/ 257675 w 2944854"/>
                <a:gd name="connsiteY1" fmla="*/ 1302232 h 1302232"/>
                <a:gd name="connsiteX2" fmla="*/ 0 w 2944854"/>
                <a:gd name="connsiteY2" fmla="*/ 1228607 h 1302232"/>
                <a:gd name="connsiteX3" fmla="*/ 911064 w 2944854"/>
                <a:gd name="connsiteY3" fmla="*/ 837478 h 1302232"/>
                <a:gd name="connsiteX4" fmla="*/ 883456 w 2944854"/>
                <a:gd name="connsiteY4" fmla="*/ 450949 h 1302232"/>
                <a:gd name="connsiteX5" fmla="*/ 161047 w 2944854"/>
                <a:gd name="connsiteY5" fmla="*/ 119640 h 1302232"/>
                <a:gd name="connsiteX6" fmla="*/ 404917 w 2944854"/>
                <a:gd name="connsiteY6" fmla="*/ 50617 h 1302232"/>
                <a:gd name="connsiteX7" fmla="*/ 1477028 w 2944854"/>
                <a:gd name="connsiteY7" fmla="*/ 501566 h 1302232"/>
                <a:gd name="connsiteX8" fmla="*/ 2572146 w 2944854"/>
                <a:gd name="connsiteY8" fmla="*/ 0 h 1302232"/>
                <a:gd name="connsiteX9" fmla="*/ 2875834 w 2944854"/>
                <a:gd name="connsiteY9" fmla="*/ 96632 h 1302232"/>
                <a:gd name="connsiteX10" fmla="*/ 2079803 w 2944854"/>
                <a:gd name="connsiteY10" fmla="*/ 432543 h 1302232"/>
                <a:gd name="connsiteX11" fmla="*/ 2240850 w 2944854"/>
                <a:gd name="connsiteY11" fmla="*/ 920305 h 1302232"/>
                <a:gd name="connsiteX12" fmla="*/ 2944854 w 2944854"/>
                <a:gd name="connsiteY12" fmla="*/ 1228607 h 1302232"/>
                <a:gd name="connsiteX13" fmla="*/ 2733192 w 2944854"/>
                <a:gd name="connsiteY13" fmla="*/ 1297630 h 1302232"/>
                <a:gd name="connsiteX14" fmla="*/ 1486231 w 2944854"/>
                <a:gd name="connsiteY14" fmla="*/ 727041 h 1302232"/>
                <a:gd name="connsiteX0" fmla="*/ 1486231 w 2944854"/>
                <a:gd name="connsiteY0" fmla="*/ 727041 h 1316375"/>
                <a:gd name="connsiteX1" fmla="*/ 257675 w 2944854"/>
                <a:gd name="connsiteY1" fmla="*/ 1302232 h 1316375"/>
                <a:gd name="connsiteX2" fmla="*/ 0 w 2944854"/>
                <a:gd name="connsiteY2" fmla="*/ 1228607 h 1316375"/>
                <a:gd name="connsiteX3" fmla="*/ 911064 w 2944854"/>
                <a:gd name="connsiteY3" fmla="*/ 837478 h 1316375"/>
                <a:gd name="connsiteX4" fmla="*/ 883456 w 2944854"/>
                <a:gd name="connsiteY4" fmla="*/ 450949 h 1316375"/>
                <a:gd name="connsiteX5" fmla="*/ 161047 w 2944854"/>
                <a:gd name="connsiteY5" fmla="*/ 119640 h 1316375"/>
                <a:gd name="connsiteX6" fmla="*/ 404917 w 2944854"/>
                <a:gd name="connsiteY6" fmla="*/ 50617 h 1316375"/>
                <a:gd name="connsiteX7" fmla="*/ 1477028 w 2944854"/>
                <a:gd name="connsiteY7" fmla="*/ 501566 h 1316375"/>
                <a:gd name="connsiteX8" fmla="*/ 2572146 w 2944854"/>
                <a:gd name="connsiteY8" fmla="*/ 0 h 1316375"/>
                <a:gd name="connsiteX9" fmla="*/ 2875834 w 2944854"/>
                <a:gd name="connsiteY9" fmla="*/ 96632 h 1316375"/>
                <a:gd name="connsiteX10" fmla="*/ 2079803 w 2944854"/>
                <a:gd name="connsiteY10" fmla="*/ 432543 h 1316375"/>
                <a:gd name="connsiteX11" fmla="*/ 2240850 w 2944854"/>
                <a:gd name="connsiteY11" fmla="*/ 920305 h 1316375"/>
                <a:gd name="connsiteX12" fmla="*/ 2944854 w 2944854"/>
                <a:gd name="connsiteY12" fmla="*/ 1228607 h 1316375"/>
                <a:gd name="connsiteX13" fmla="*/ 2756623 w 2944854"/>
                <a:gd name="connsiteY13" fmla="*/ 1316375 h 1316375"/>
                <a:gd name="connsiteX14" fmla="*/ 1486231 w 2944854"/>
                <a:gd name="connsiteY14" fmla="*/ 727041 h 1316375"/>
                <a:gd name="connsiteX0" fmla="*/ 1486231 w 3024520"/>
                <a:gd name="connsiteY0" fmla="*/ 727041 h 1316375"/>
                <a:gd name="connsiteX1" fmla="*/ 257675 w 3024520"/>
                <a:gd name="connsiteY1" fmla="*/ 1302232 h 1316375"/>
                <a:gd name="connsiteX2" fmla="*/ 0 w 3024520"/>
                <a:gd name="connsiteY2" fmla="*/ 1228607 h 1316375"/>
                <a:gd name="connsiteX3" fmla="*/ 911064 w 3024520"/>
                <a:gd name="connsiteY3" fmla="*/ 837478 h 1316375"/>
                <a:gd name="connsiteX4" fmla="*/ 883456 w 3024520"/>
                <a:gd name="connsiteY4" fmla="*/ 450949 h 1316375"/>
                <a:gd name="connsiteX5" fmla="*/ 161047 w 3024520"/>
                <a:gd name="connsiteY5" fmla="*/ 119640 h 1316375"/>
                <a:gd name="connsiteX6" fmla="*/ 404917 w 3024520"/>
                <a:gd name="connsiteY6" fmla="*/ 50617 h 1316375"/>
                <a:gd name="connsiteX7" fmla="*/ 1477028 w 3024520"/>
                <a:gd name="connsiteY7" fmla="*/ 501566 h 1316375"/>
                <a:gd name="connsiteX8" fmla="*/ 2572146 w 3024520"/>
                <a:gd name="connsiteY8" fmla="*/ 0 h 1316375"/>
                <a:gd name="connsiteX9" fmla="*/ 2875834 w 3024520"/>
                <a:gd name="connsiteY9" fmla="*/ 96632 h 1316375"/>
                <a:gd name="connsiteX10" fmla="*/ 2079803 w 3024520"/>
                <a:gd name="connsiteY10" fmla="*/ 432543 h 1316375"/>
                <a:gd name="connsiteX11" fmla="*/ 2240850 w 3024520"/>
                <a:gd name="connsiteY11" fmla="*/ 920305 h 1316375"/>
                <a:gd name="connsiteX12" fmla="*/ 3024520 w 3024520"/>
                <a:gd name="connsiteY12" fmla="*/ 1228607 h 1316375"/>
                <a:gd name="connsiteX13" fmla="*/ 2756623 w 3024520"/>
                <a:gd name="connsiteY13" fmla="*/ 1316375 h 1316375"/>
                <a:gd name="connsiteX14" fmla="*/ 1486231 w 3024520"/>
                <a:gd name="connsiteY14" fmla="*/ 727041 h 1316375"/>
                <a:gd name="connsiteX0" fmla="*/ 1537780 w 3076069"/>
                <a:gd name="connsiteY0" fmla="*/ 727041 h 1316375"/>
                <a:gd name="connsiteX1" fmla="*/ 309224 w 3076069"/>
                <a:gd name="connsiteY1" fmla="*/ 1302232 h 1316375"/>
                <a:gd name="connsiteX2" fmla="*/ 0 w 3076069"/>
                <a:gd name="connsiteY2" fmla="*/ 1228607 h 1316375"/>
                <a:gd name="connsiteX3" fmla="*/ 962613 w 3076069"/>
                <a:gd name="connsiteY3" fmla="*/ 837478 h 1316375"/>
                <a:gd name="connsiteX4" fmla="*/ 935005 w 3076069"/>
                <a:gd name="connsiteY4" fmla="*/ 450949 h 1316375"/>
                <a:gd name="connsiteX5" fmla="*/ 212596 w 3076069"/>
                <a:gd name="connsiteY5" fmla="*/ 119640 h 1316375"/>
                <a:gd name="connsiteX6" fmla="*/ 456466 w 3076069"/>
                <a:gd name="connsiteY6" fmla="*/ 50617 h 1316375"/>
                <a:gd name="connsiteX7" fmla="*/ 1528577 w 3076069"/>
                <a:gd name="connsiteY7" fmla="*/ 501566 h 1316375"/>
                <a:gd name="connsiteX8" fmla="*/ 2623695 w 3076069"/>
                <a:gd name="connsiteY8" fmla="*/ 0 h 1316375"/>
                <a:gd name="connsiteX9" fmla="*/ 2927383 w 3076069"/>
                <a:gd name="connsiteY9" fmla="*/ 96632 h 1316375"/>
                <a:gd name="connsiteX10" fmla="*/ 2131352 w 3076069"/>
                <a:gd name="connsiteY10" fmla="*/ 432543 h 1316375"/>
                <a:gd name="connsiteX11" fmla="*/ 2292399 w 3076069"/>
                <a:gd name="connsiteY11" fmla="*/ 920305 h 1316375"/>
                <a:gd name="connsiteX12" fmla="*/ 3076069 w 3076069"/>
                <a:gd name="connsiteY12" fmla="*/ 1228607 h 1316375"/>
                <a:gd name="connsiteX13" fmla="*/ 2808172 w 3076069"/>
                <a:gd name="connsiteY13" fmla="*/ 1316375 h 1316375"/>
                <a:gd name="connsiteX14" fmla="*/ 1537780 w 3076069"/>
                <a:gd name="connsiteY14" fmla="*/ 727041 h 1316375"/>
                <a:gd name="connsiteX0" fmla="*/ 1537780 w 3076069"/>
                <a:gd name="connsiteY0" fmla="*/ 727041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27041 h 1321259"/>
                <a:gd name="connsiteX0" fmla="*/ 1537780 w 3076069"/>
                <a:gd name="connsiteY0" fmla="*/ 750825 h 1321259"/>
                <a:gd name="connsiteX1" fmla="*/ 313981 w 3076069"/>
                <a:gd name="connsiteY1" fmla="*/ 1321259 h 1321259"/>
                <a:gd name="connsiteX2" fmla="*/ 0 w 3076069"/>
                <a:gd name="connsiteY2" fmla="*/ 1228607 h 1321259"/>
                <a:gd name="connsiteX3" fmla="*/ 962613 w 3076069"/>
                <a:gd name="connsiteY3" fmla="*/ 837478 h 1321259"/>
                <a:gd name="connsiteX4" fmla="*/ 935005 w 3076069"/>
                <a:gd name="connsiteY4" fmla="*/ 450949 h 1321259"/>
                <a:gd name="connsiteX5" fmla="*/ 212596 w 3076069"/>
                <a:gd name="connsiteY5" fmla="*/ 119640 h 1321259"/>
                <a:gd name="connsiteX6" fmla="*/ 456466 w 3076069"/>
                <a:gd name="connsiteY6" fmla="*/ 50617 h 1321259"/>
                <a:gd name="connsiteX7" fmla="*/ 1528577 w 3076069"/>
                <a:gd name="connsiteY7" fmla="*/ 501566 h 1321259"/>
                <a:gd name="connsiteX8" fmla="*/ 2623695 w 3076069"/>
                <a:gd name="connsiteY8" fmla="*/ 0 h 1321259"/>
                <a:gd name="connsiteX9" fmla="*/ 2927383 w 3076069"/>
                <a:gd name="connsiteY9" fmla="*/ 96632 h 1321259"/>
                <a:gd name="connsiteX10" fmla="*/ 2131352 w 3076069"/>
                <a:gd name="connsiteY10" fmla="*/ 432543 h 1321259"/>
                <a:gd name="connsiteX11" fmla="*/ 2292399 w 3076069"/>
                <a:gd name="connsiteY11" fmla="*/ 920305 h 1321259"/>
                <a:gd name="connsiteX12" fmla="*/ 3076069 w 3076069"/>
                <a:gd name="connsiteY12" fmla="*/ 1228607 h 1321259"/>
                <a:gd name="connsiteX13" fmla="*/ 2808172 w 3076069"/>
                <a:gd name="connsiteY13" fmla="*/ 1316375 h 1321259"/>
                <a:gd name="connsiteX14" fmla="*/ 1537780 w 3076069"/>
                <a:gd name="connsiteY14" fmla="*/ 750825 h 1321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76069" h="1321259">
                  <a:moveTo>
                    <a:pt x="1537780" y="750825"/>
                  </a:moveTo>
                  <a:lnTo>
                    <a:pt x="313981" y="1321259"/>
                  </a:lnTo>
                  <a:lnTo>
                    <a:pt x="0" y="1228607"/>
                  </a:lnTo>
                  <a:lnTo>
                    <a:pt x="962613" y="837478"/>
                  </a:lnTo>
                  <a:lnTo>
                    <a:pt x="935005" y="450949"/>
                  </a:lnTo>
                  <a:lnTo>
                    <a:pt x="212596" y="119640"/>
                  </a:lnTo>
                  <a:lnTo>
                    <a:pt x="456466" y="50617"/>
                  </a:lnTo>
                  <a:lnTo>
                    <a:pt x="1528577" y="501566"/>
                  </a:lnTo>
                  <a:lnTo>
                    <a:pt x="2623695" y="0"/>
                  </a:lnTo>
                  <a:lnTo>
                    <a:pt x="2927383" y="96632"/>
                  </a:lnTo>
                  <a:lnTo>
                    <a:pt x="2131352" y="432543"/>
                  </a:lnTo>
                  <a:lnTo>
                    <a:pt x="2292399" y="920305"/>
                  </a:lnTo>
                  <a:lnTo>
                    <a:pt x="3076069" y="1228607"/>
                  </a:lnTo>
                  <a:lnTo>
                    <a:pt x="2808172" y="1316375"/>
                  </a:lnTo>
                  <a:lnTo>
                    <a:pt x="1537780" y="750825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>
                <a:latin typeface="Gill Sans MT" panose="020B0502020104020203" pitchFamily="34" charset="0"/>
              </a:endParaRP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69CE9D4A-698F-4352-82DE-E437864BA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655" y="1633103"/>
              <a:ext cx="662444" cy="111241"/>
            </a:xfrm>
            <a:custGeom>
              <a:avLst/>
              <a:gdLst>
                <a:gd name="T0" fmla="*/ 0 w 3723451"/>
                <a:gd name="T1" fmla="*/ 27215 h 932950"/>
                <a:gd name="T2" fmla="*/ 116562 w 3723451"/>
                <a:gd name="T3" fmla="*/ 321 h 932950"/>
                <a:gd name="T4" fmla="*/ 330164 w 3723451"/>
                <a:gd name="T5" fmla="*/ 62070 h 932950"/>
                <a:gd name="T6" fmla="*/ 533943 w 3723451"/>
                <a:gd name="T7" fmla="*/ 0 h 932950"/>
                <a:gd name="T8" fmla="*/ 662444 w 3723451"/>
                <a:gd name="T9" fmla="*/ 24700 h 932950"/>
                <a:gd name="T10" fmla="*/ 566839 w 3723451"/>
                <a:gd name="T11" fmla="*/ 55072 h 932950"/>
                <a:gd name="T12" fmla="*/ 536059 w 3723451"/>
                <a:gd name="T13" fmla="*/ 46883 h 932950"/>
                <a:gd name="T14" fmla="*/ 333917 w 3723451"/>
                <a:gd name="T15" fmla="*/ 111241 h 932950"/>
                <a:gd name="T16" fmla="*/ 126604 w 3723451"/>
                <a:gd name="T17" fmla="*/ 49251 h 932950"/>
                <a:gd name="T18" fmla="*/ 93086 w 3723451"/>
                <a:gd name="T19" fmla="*/ 55941 h 932950"/>
                <a:gd name="T20" fmla="*/ 0 w 3723451"/>
                <a:gd name="T21" fmla="*/ 27215 h 93295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723451" h="932950">
                  <a:moveTo>
                    <a:pt x="0" y="228246"/>
                  </a:moveTo>
                  <a:lnTo>
                    <a:pt x="655168" y="2690"/>
                  </a:lnTo>
                  <a:lnTo>
                    <a:pt x="1855778" y="520562"/>
                  </a:lnTo>
                  <a:lnTo>
                    <a:pt x="3001174" y="0"/>
                  </a:lnTo>
                  <a:lnTo>
                    <a:pt x="3723451" y="207149"/>
                  </a:lnTo>
                  <a:lnTo>
                    <a:pt x="3186079" y="461874"/>
                  </a:lnTo>
                  <a:lnTo>
                    <a:pt x="3013067" y="393200"/>
                  </a:lnTo>
                  <a:lnTo>
                    <a:pt x="1876873" y="932950"/>
                  </a:lnTo>
                  <a:lnTo>
                    <a:pt x="711613" y="413055"/>
                  </a:lnTo>
                  <a:lnTo>
                    <a:pt x="523214" y="469166"/>
                  </a:lnTo>
                  <a:lnTo>
                    <a:pt x="0" y="228246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E93D05B9-8953-4954-9DEE-C3EA974E5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6889" y="1727776"/>
              <a:ext cx="244057" cy="97040"/>
            </a:xfrm>
            <a:custGeom>
              <a:avLst/>
              <a:gdLst>
                <a:gd name="T0" fmla="*/ 0 w 1366596"/>
                <a:gd name="T1" fmla="*/ 0 h 809868"/>
                <a:gd name="T2" fmla="*/ 244057 w 1366596"/>
                <a:gd name="T3" fmla="*/ 74985 h 809868"/>
                <a:gd name="T4" fmla="*/ 154487 w 1366596"/>
                <a:gd name="T5" fmla="*/ 97040 h 809868"/>
                <a:gd name="T6" fmla="*/ 822 w 1366596"/>
                <a:gd name="T7" fmla="*/ 51277 h 809868"/>
                <a:gd name="T8" fmla="*/ 0 w 1366596"/>
                <a:gd name="T9" fmla="*/ 0 h 8098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66596" h="809868">
                  <a:moveTo>
                    <a:pt x="0" y="0"/>
                  </a:moveTo>
                  <a:lnTo>
                    <a:pt x="1366596" y="625807"/>
                  </a:lnTo>
                  <a:lnTo>
                    <a:pt x="865050" y="809868"/>
                  </a:lnTo>
                  <a:lnTo>
                    <a:pt x="4601" y="427942"/>
                  </a:lnTo>
                  <a:cubicBezTo>
                    <a:pt x="-1535" y="105836"/>
                    <a:pt x="1534" y="142647"/>
                    <a:pt x="0" y="0"/>
                  </a:cubicBez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D3AA389D-88A0-469F-BD18-D56CDBB47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9977" y="1730144"/>
              <a:ext cx="240888" cy="97039"/>
            </a:xfrm>
            <a:custGeom>
              <a:avLst/>
              <a:gdLst>
                <a:gd name="T0" fmla="*/ 237599 w 1348191"/>
                <a:gd name="T1" fmla="*/ 0 h 791462"/>
                <a:gd name="T2" fmla="*/ 240888 w 1348191"/>
                <a:gd name="T3" fmla="*/ 46827 h 791462"/>
                <a:gd name="T4" fmla="*/ 87147 w 1348191"/>
                <a:gd name="T5" fmla="*/ 97039 h 791462"/>
                <a:gd name="T6" fmla="*/ 0 w 1348191"/>
                <a:gd name="T7" fmla="*/ 75036 h 791462"/>
                <a:gd name="T8" fmla="*/ 237599 w 1348191"/>
                <a:gd name="T9" fmla="*/ 0 h 7914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191" h="791462">
                  <a:moveTo>
                    <a:pt x="1329786" y="0"/>
                  </a:moveTo>
                  <a:lnTo>
                    <a:pt x="1348191" y="381926"/>
                  </a:lnTo>
                  <a:lnTo>
                    <a:pt x="487742" y="791462"/>
                  </a:lnTo>
                  <a:lnTo>
                    <a:pt x="0" y="612002"/>
                  </a:lnTo>
                  <a:lnTo>
                    <a:pt x="1329786" y="0"/>
                  </a:lnTo>
                  <a:close/>
                </a:path>
              </a:pathLst>
            </a:custGeom>
            <a:solidFill>
              <a:srgbClr val="262699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en-US">
                <a:latin typeface="Gill Sans MT" panose="020B0502020104020203" pitchFamily="34" charset="0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DE9A05A5-BCC2-4FA7-9DF8-2C2A3A48EA14}"/>
                </a:ext>
              </a:extLst>
            </p:cNvPr>
            <p:cNvCxnSpPr>
              <a:cxnSpLocks noChangeShapeType="1"/>
              <a:endCxn id="74" idx="2"/>
            </p:cNvCxnSpPr>
            <p:nvPr/>
          </p:nvCxnSpPr>
          <p:spPr bwMode="auto">
            <a:xfrm flipH="1" flipV="1">
              <a:off x="1871277" y="1737243"/>
              <a:ext cx="3169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0FA6B4F-1C78-4C42-B302-F6526D7F71A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2996477" y="1734877"/>
              <a:ext cx="3171" cy="123074"/>
            </a:xfrm>
            <a:prstGeom prst="line">
              <a:avLst/>
            </a:prstGeom>
            <a:noFill/>
            <a:ln w="6350">
              <a:solidFill>
                <a:schemeClr val="tx1"/>
              </a:solidFill>
              <a:round/>
              <a:headEnd/>
              <a:tailEnd/>
            </a:ln>
            <a:effectLst>
              <a:outerShdw blurRad="40005" dist="19939" dir="5400000" algn="tl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>
                <a:latin typeface="Gill Sans MT" panose="020B0502020104020203" pitchFamily="34" charset="0"/>
              </a:rPr>
              <a:t>1-</a:t>
            </a:r>
            <a:fld id="{1C600F2F-438E-4207-B487-702C5DC597CF}" type="slidenum">
              <a:rPr lang="en-US">
                <a:latin typeface="Gill Sans MT" panose="020B0502020104020203" pitchFamily="34" charset="0"/>
              </a:rPr>
              <a:pPr/>
              <a:t>92</a:t>
            </a:fld>
            <a:endParaRPr lang="en-US">
              <a:latin typeface="Gill Sans MT" panose="020B0502020104020203" pitchFamily="34" charset="0"/>
            </a:endParaRPr>
          </a:p>
        </p:txBody>
      </p:sp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Network Security</a:t>
            </a:r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365250"/>
            <a:ext cx="7772400" cy="5119688"/>
          </a:xfrm>
        </p:spPr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chapter 8: focus on security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 err="1">
                <a:latin typeface="Gill Sans MT" panose="020B0502020104020203" pitchFamily="34" charset="0"/>
              </a:rPr>
              <a:t>crypographic</a:t>
            </a:r>
            <a:r>
              <a:rPr lang="en-US" dirty="0">
                <a:latin typeface="Gill Sans MT" panose="020B0502020104020203" pitchFamily="34" charset="0"/>
              </a:rPr>
              <a:t> techniques: obvious uses and not so obvious uses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>
                <a:latin typeface="Gill Sans MT" panose="020B0502020104020203" pitchFamily="34" charset="0"/>
              </a:rPr>
              <a:t>provides challenging issues, esp. for emerging mobile networks</a:t>
            </a:r>
          </a:p>
          <a:p>
            <a:endParaRPr lang="en-US" dirty="0">
              <a:latin typeface="Gill Sans MT" panose="020B0502020104020203" pitchFamily="34" charset="0"/>
            </a:endParaRPr>
          </a:p>
        </p:txBody>
      </p:sp>
      <p:pic>
        <p:nvPicPr>
          <p:cNvPr id="6" name="Picture 9" descr="underline_base">
            <a:extLst>
              <a:ext uri="{FF2B5EF4-FFF2-40B4-BE49-F238E27FC236}">
                <a16:creationId xmlns:a16="http://schemas.microsoft.com/office/drawing/2014/main" id="{C57B42F0-1C65-49C6-9A9F-4378689B56C7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92188"/>
            <a:ext cx="3656012" cy="17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35740-1CB9-44B8-9790-50B922CA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137" y="1720516"/>
            <a:ext cx="7772400" cy="1143000"/>
          </a:xfrm>
        </p:spPr>
        <p:txBody>
          <a:bodyPr/>
          <a:lstStyle/>
          <a:p>
            <a:r>
              <a:rPr lang="en-US" u="none" dirty="0">
                <a:latin typeface="Gill Sans MT" panose="020B0502020104020203" pitchFamily="34" charset="0"/>
              </a:rPr>
              <a:t>Additional Material for Ch 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ED055-629B-4FD8-9AB7-03731D7FA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652B2E-2B65-4885-A881-4114A1C60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C501F68E-6DF5-4767-A6D3-B3331C939754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03623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508000" y="1155700"/>
            <a:ext cx="3863975" cy="4772025"/>
          </a:xfrm>
        </p:spPr>
        <p:txBody>
          <a:bodyPr/>
          <a:lstStyle/>
          <a:p>
            <a:pPr marL="119063" indent="-119063">
              <a:buFont typeface="Wingdings" pitchFamily="2" charset="2"/>
              <a:buNone/>
            </a:pPr>
            <a:r>
              <a:rPr lang="en-US" sz="2400">
                <a:solidFill>
                  <a:srgbClr val="FF3300"/>
                </a:solidFill>
              </a:rPr>
              <a:t>Trojan horse</a:t>
            </a:r>
          </a:p>
          <a:p>
            <a:pPr marL="463550" lvl="1" indent="-230188"/>
            <a:r>
              <a:rPr lang="en-US" sz="2000"/>
              <a:t>hidden part of some otherwise useful software</a:t>
            </a:r>
          </a:p>
          <a:p>
            <a:pPr marL="463550" lvl="1" indent="-230188"/>
            <a:r>
              <a:rPr lang="en-US" sz="2000"/>
              <a:t>today often in Web page (Active-X, plugin)</a:t>
            </a:r>
          </a:p>
          <a:p>
            <a:pPr marL="119063" indent="-119063">
              <a:buFont typeface="Wingdings" pitchFamily="2" charset="2"/>
              <a:buNone/>
            </a:pPr>
            <a:r>
              <a:rPr lang="en-US" sz="2400">
                <a:solidFill>
                  <a:srgbClr val="FF0000"/>
                </a:solidFill>
              </a:rPr>
              <a:t>virus</a:t>
            </a:r>
          </a:p>
          <a:p>
            <a:pPr marL="463550" lvl="1" indent="-230188"/>
            <a:r>
              <a:rPr lang="en-US" sz="2000"/>
              <a:t>infection by receiving object (e.g., e-mail attachment), actively executing</a:t>
            </a:r>
          </a:p>
          <a:p>
            <a:pPr marL="463550" lvl="1" indent="-230188"/>
            <a:r>
              <a:rPr lang="en-US" sz="2000"/>
              <a:t>self-replicating: propagate itself to other hosts, users</a:t>
            </a:r>
          </a:p>
        </p:txBody>
      </p:sp>
      <p:sp>
        <p:nvSpPr>
          <p:cNvPr id="88070" name="Rectangle 4"/>
          <p:cNvSpPr>
            <a:spLocks noChangeArrowheads="1"/>
          </p:cNvSpPr>
          <p:nvPr/>
        </p:nvSpPr>
        <p:spPr bwMode="auto">
          <a:xfrm>
            <a:off x="4352925" y="1182688"/>
            <a:ext cx="4452938" cy="406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119063" indent="-119063">
              <a:spcBef>
                <a:spcPct val="20000"/>
              </a:spcBef>
              <a:buClr>
                <a:schemeClr val="accent2"/>
              </a:buClr>
              <a:buSzPct val="85000"/>
              <a:buFont typeface="Wingdings" pitchFamily="2" charset="2"/>
              <a:buNone/>
            </a:pPr>
            <a:r>
              <a:rPr lang="en-US">
                <a:solidFill>
                  <a:srgbClr val="FF0000"/>
                </a:solidFill>
                <a:latin typeface="Comic Sans MS" pitchFamily="66" charset="0"/>
              </a:rPr>
              <a:t>worm</a:t>
            </a:r>
            <a:r>
              <a:rPr lang="en-US">
                <a:solidFill>
                  <a:srgbClr val="FF3300"/>
                </a:solidFill>
                <a:latin typeface="Comic Sans MS" pitchFamily="66" charset="0"/>
              </a:rPr>
              <a:t>:</a:t>
            </a:r>
          </a:p>
          <a:p>
            <a:pPr marL="463550" lvl="1" indent="-230188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sz="2000">
                <a:latin typeface="Comic Sans MS" pitchFamily="66" charset="0"/>
              </a:rPr>
              <a:t>infection by passively receiving object that gets itself executed</a:t>
            </a:r>
          </a:p>
          <a:p>
            <a:pPr marL="463550" lvl="1" indent="-230188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v"/>
            </a:pPr>
            <a:r>
              <a:rPr lang="en-US" sz="2000">
                <a:latin typeface="Comic Sans MS" pitchFamily="66" charset="0"/>
              </a:rPr>
              <a:t>self- replicating: propagates to other hosts, users</a:t>
            </a:r>
          </a:p>
        </p:txBody>
      </p:sp>
      <p:pic>
        <p:nvPicPr>
          <p:cNvPr id="8807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0450" y="3454400"/>
            <a:ext cx="350202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8072" name="Text Box 6"/>
          <p:cNvSpPr txBox="1">
            <a:spLocks noChangeArrowheads="1"/>
          </p:cNvSpPr>
          <p:nvPr/>
        </p:nvSpPr>
        <p:spPr bwMode="auto">
          <a:xfrm>
            <a:off x="4554538" y="3389313"/>
            <a:ext cx="4176712" cy="5175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latin typeface="Arial" charset="0"/>
              </a:rPr>
              <a:t>Sapphire Worm: aggregate scans/sec</a:t>
            </a:r>
          </a:p>
          <a:p>
            <a:pPr algn="ctr"/>
            <a:r>
              <a:rPr lang="en-US" sz="1400">
                <a:latin typeface="Arial" charset="0"/>
              </a:rPr>
              <a:t> in first 5 minutes of outbreak (CAIDA, UWisc data)</a:t>
            </a:r>
          </a:p>
        </p:txBody>
      </p:sp>
      <p:sp>
        <p:nvSpPr>
          <p:cNvPr id="6" name="Footer Placeholder 2"/>
          <p:cNvSpPr txBox="1">
            <a:spLocks noGrp="1"/>
          </p:cNvSpPr>
          <p:nvPr/>
        </p:nvSpPr>
        <p:spPr bwMode="auto">
          <a:xfrm>
            <a:off x="7629525" y="6529388"/>
            <a:ext cx="1452563" cy="2857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/>
            <a:r>
              <a:rPr lang="en-US" sz="1200">
                <a:latin typeface="Arial" charset="0"/>
              </a:rPr>
              <a:t> Introduction 1-</a:t>
            </a:r>
            <a:fld id="{9931BA0B-4FAA-46CB-97D2-0C9EE33E1425}" type="slidenum">
              <a:rPr lang="en-US" sz="1200">
                <a:latin typeface="Arial" charset="0"/>
              </a:rPr>
              <a:pPr algn="r"/>
              <a:t>94</a:t>
            </a:fld>
            <a:endParaRPr lang="en-US" sz="1200">
              <a:latin typeface="Arial" charset="0"/>
            </a:endParaRPr>
          </a:p>
        </p:txBody>
      </p:sp>
      <p:sp>
        <p:nvSpPr>
          <p:cNvPr id="88075" name="Rectangle 2"/>
          <p:cNvSpPr>
            <a:spLocks noChangeArrowheads="1"/>
          </p:cNvSpPr>
          <p:nvPr/>
        </p:nvSpPr>
        <p:spPr bwMode="auto">
          <a:xfrm>
            <a:off x="92075" y="128588"/>
            <a:ext cx="8996363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r>
              <a:rPr lang="en-US" sz="3200" u="sng">
                <a:solidFill>
                  <a:srgbClr val="000099"/>
                </a:solidFill>
                <a:latin typeface="Comic Sans MS" pitchFamily="66" charset="0"/>
              </a:rPr>
              <a:t>Bad guys: put malware into hosts via Internet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F29451D8-3BE6-4AE7-BCE1-BCB224B610BF}" type="slidenum">
              <a:rPr lang="en-US"/>
              <a:pPr/>
              <a:t>95</a:t>
            </a:fld>
            <a:endParaRPr lang="en-US"/>
          </a:p>
        </p:txBody>
      </p:sp>
      <p:sp>
        <p:nvSpPr>
          <p:cNvPr id="273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Chapter 1: roadmap</a:t>
            </a:r>
          </a:p>
        </p:txBody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1600200"/>
            <a:ext cx="8207375" cy="4648200"/>
          </a:xfrm>
        </p:spPr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1.1 </a:t>
            </a:r>
            <a:r>
              <a:rPr lang="en-US"/>
              <a:t>What </a:t>
            </a:r>
            <a:r>
              <a:rPr lang="en-US" i="1"/>
              <a:t>is</a:t>
            </a:r>
            <a:r>
              <a:rPr lang="en-US"/>
              <a:t> the Internet?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1.2</a:t>
            </a:r>
            <a:r>
              <a:rPr lang="en-US"/>
              <a:t> Network edge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/>
              <a:t> end systems, access networks, links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1.3</a:t>
            </a:r>
            <a:r>
              <a:rPr lang="en-US"/>
              <a:t> Network core</a:t>
            </a:r>
          </a:p>
          <a:p>
            <a:pPr lvl="2">
              <a:buClr>
                <a:srgbClr val="0000FF"/>
              </a:buClr>
              <a:buSzPct val="90000"/>
              <a:buFont typeface="Wingdings" pitchFamily="2" charset="2"/>
              <a:buChar char="q"/>
            </a:pPr>
            <a:r>
              <a:rPr lang="en-US"/>
              <a:t> circuit switching, packet switching, network structure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1.4</a:t>
            </a:r>
            <a:r>
              <a:rPr lang="en-US"/>
              <a:t> Delay, loss and throughput in packet-switched networks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1.5 </a:t>
            </a:r>
            <a:r>
              <a:rPr lang="en-US"/>
              <a:t>Protocol layers, service models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chemeClr val="accent2"/>
                </a:solidFill>
              </a:rPr>
              <a:t>1.6</a:t>
            </a:r>
            <a:r>
              <a:rPr lang="en-US"/>
              <a:t> Networks under attack: security</a:t>
            </a:r>
          </a:p>
          <a:p>
            <a:pPr lvl="1">
              <a:buFont typeface="Wingdings" pitchFamily="2" charset="2"/>
              <a:buNone/>
            </a:pPr>
            <a:r>
              <a:rPr lang="en-US">
                <a:solidFill>
                  <a:srgbClr val="FF3300"/>
                </a:solidFill>
              </a:rPr>
              <a:t>1.7 History</a:t>
            </a:r>
          </a:p>
          <a:p>
            <a:pPr>
              <a:buFont typeface="Wingdings" pitchFamily="2" charset="2"/>
              <a:buNone/>
            </a:pPr>
            <a:endParaRPr lang="en-US" sz="24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ED776D40-6843-456C-82CA-344AE41C2168}" type="slidenum">
              <a:rPr lang="en-US"/>
              <a:pPr/>
              <a:t>96</a:t>
            </a:fld>
            <a:endParaRPr lang="en-US"/>
          </a:p>
        </p:txBody>
      </p:sp>
      <p:pic>
        <p:nvPicPr>
          <p:cNvPr id="122886" name="Picture 6" descr="arpanet2"/>
          <p:cNvPicPr>
            <a:picLocks noChangeAspect="1" noChangeArrowheads="1"/>
          </p:cNvPicPr>
          <p:nvPr/>
        </p:nvPicPr>
        <p:blipFill>
          <a:blip r:embed="rId3" cstate="print"/>
          <a:srcRect b="8458"/>
          <a:stretch>
            <a:fillRect/>
          </a:stretch>
        </p:blipFill>
        <p:spPr bwMode="auto">
          <a:xfrm>
            <a:off x="3938588" y="3968750"/>
            <a:ext cx="2976562" cy="2889250"/>
          </a:xfrm>
          <a:prstGeom prst="rect">
            <a:avLst/>
          </a:prstGeom>
          <a:noFill/>
        </p:spPr>
      </p:pic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en-US" sz="3600"/>
              <a:t>Internet History</a:t>
            </a:r>
            <a:endParaRPr lang="en-US"/>
          </a:p>
        </p:txBody>
      </p:sp>
      <p:sp>
        <p:nvSpPr>
          <p:cNvPr id="12288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790700"/>
            <a:ext cx="3695700" cy="4457700"/>
          </a:xfrm>
        </p:spPr>
        <p:txBody>
          <a:bodyPr/>
          <a:lstStyle/>
          <a:p>
            <a:r>
              <a:rPr lang="en-US" sz="2000">
                <a:solidFill>
                  <a:schemeClr val="accent2"/>
                </a:solidFill>
              </a:rPr>
              <a:t>1961:</a:t>
            </a:r>
            <a:r>
              <a:rPr lang="en-US" sz="2000"/>
              <a:t> Kleinrock - queueing theory shows effectiveness of packet-switching</a:t>
            </a:r>
          </a:p>
          <a:p>
            <a:r>
              <a:rPr lang="en-US" sz="2000">
                <a:solidFill>
                  <a:schemeClr val="accent2"/>
                </a:solidFill>
              </a:rPr>
              <a:t>1964:</a:t>
            </a:r>
            <a:r>
              <a:rPr lang="en-US" sz="2000"/>
              <a:t> Baran - packet-switching in military nets</a:t>
            </a:r>
          </a:p>
          <a:p>
            <a:r>
              <a:rPr lang="en-US" sz="2000">
                <a:solidFill>
                  <a:schemeClr val="accent2"/>
                </a:solidFill>
              </a:rPr>
              <a:t>1967:</a:t>
            </a:r>
            <a:r>
              <a:rPr lang="en-US" sz="2000"/>
              <a:t> ARPAnet conceived by Advanced Research Projects Agency</a:t>
            </a:r>
          </a:p>
          <a:p>
            <a:r>
              <a:rPr lang="en-US" sz="2000">
                <a:solidFill>
                  <a:schemeClr val="accent2"/>
                </a:solidFill>
              </a:rPr>
              <a:t>1969:</a:t>
            </a:r>
            <a:r>
              <a:rPr lang="en-US" sz="2000"/>
              <a:t> first ARPAnet node operational</a:t>
            </a:r>
          </a:p>
          <a:p>
            <a:endParaRPr lang="en-US" sz="2000"/>
          </a:p>
        </p:txBody>
      </p:sp>
      <p:sp>
        <p:nvSpPr>
          <p:cNvPr id="122884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357688" y="1800225"/>
            <a:ext cx="4786312" cy="4448175"/>
          </a:xfrm>
        </p:spPr>
        <p:txBody>
          <a:bodyPr/>
          <a:lstStyle/>
          <a:p>
            <a:r>
              <a:rPr lang="en-US" sz="2000">
                <a:solidFill>
                  <a:schemeClr val="accent2"/>
                </a:solidFill>
              </a:rPr>
              <a:t>1972:</a:t>
            </a:r>
            <a:r>
              <a:rPr lang="en-US" sz="2000"/>
              <a:t> </a:t>
            </a:r>
          </a:p>
          <a:p>
            <a:pPr lvl="1"/>
            <a:r>
              <a:rPr lang="en-US" sz="2000"/>
              <a:t>ARPAnet public demonstration</a:t>
            </a:r>
          </a:p>
          <a:p>
            <a:pPr lvl="1"/>
            <a:r>
              <a:rPr lang="en-US" sz="2000"/>
              <a:t>NCP (Network Control Protocol) first host-host protocol </a:t>
            </a:r>
          </a:p>
          <a:p>
            <a:pPr lvl="1"/>
            <a:r>
              <a:rPr lang="en-US" sz="2000"/>
              <a:t>first e-mail program</a:t>
            </a:r>
          </a:p>
          <a:p>
            <a:pPr lvl="1"/>
            <a:r>
              <a:rPr lang="en-US" sz="2000"/>
              <a:t>ARPAnet has 15 nodes</a:t>
            </a:r>
          </a:p>
        </p:txBody>
      </p:sp>
      <p:sp>
        <p:nvSpPr>
          <p:cNvPr id="122885" name="Rectangle 5"/>
          <p:cNvSpPr>
            <a:spLocks noChangeArrowheads="1"/>
          </p:cNvSpPr>
          <p:nvPr/>
        </p:nvSpPr>
        <p:spPr bwMode="auto">
          <a:xfrm>
            <a:off x="523875" y="1028700"/>
            <a:ext cx="77724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1961-1972: Early packet-switching principles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B6EE6BD4-A552-4BE1-AA02-CF62DEB24991}" type="slidenum">
              <a:rPr lang="en-US"/>
              <a:pPr/>
              <a:t>97</a:t>
            </a:fld>
            <a:endParaRPr lang="en-US"/>
          </a:p>
        </p:txBody>
      </p:sp>
      <p:sp>
        <p:nvSpPr>
          <p:cNvPr id="123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en-US" sz="3600"/>
              <a:t>Internet History</a:t>
            </a:r>
            <a:endParaRPr lang="en-US"/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695450"/>
            <a:ext cx="4152900" cy="44577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</a:rPr>
              <a:t>1970:</a:t>
            </a:r>
            <a:r>
              <a:rPr lang="en-US" sz="2000"/>
              <a:t> ALOHAnet satellite network in Hawaii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</a:rPr>
              <a:t>1974:</a:t>
            </a:r>
            <a:r>
              <a:rPr lang="en-US" sz="2000"/>
              <a:t> Cerf and Kahn - architecture for interconnecting networks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</a:rPr>
              <a:t>1976:</a:t>
            </a:r>
            <a:r>
              <a:rPr lang="en-US" sz="2000"/>
              <a:t> Ethernet at Xerox PARC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</a:rPr>
              <a:t>ate70’s:</a:t>
            </a:r>
            <a:r>
              <a:rPr lang="en-US" sz="2000"/>
              <a:t> proprietary architectures: DECnet, SNA, XNA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</a:rPr>
              <a:t>late 70’s:</a:t>
            </a:r>
            <a:r>
              <a:rPr lang="en-US" sz="2000"/>
              <a:t> switching fixed length packets (ATM precursor)</a:t>
            </a:r>
          </a:p>
          <a:p>
            <a:pPr>
              <a:lnSpc>
                <a:spcPct val="90000"/>
              </a:lnSpc>
            </a:pPr>
            <a:r>
              <a:rPr lang="en-US" sz="2000">
                <a:solidFill>
                  <a:schemeClr val="accent2"/>
                </a:solidFill>
              </a:rPr>
              <a:t>1979:</a:t>
            </a:r>
            <a:r>
              <a:rPr lang="en-US" sz="2000"/>
              <a:t> ARPAnet has 200 nodes</a:t>
            </a:r>
          </a:p>
        </p:txBody>
      </p:sp>
      <p:sp>
        <p:nvSpPr>
          <p:cNvPr id="12390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800225"/>
            <a:ext cx="3810000" cy="444817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>
                <a:solidFill>
                  <a:srgbClr val="FF0000"/>
                </a:solidFill>
              </a:rPr>
              <a:t>Cerf and Kahn’s internetworking principles: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minimalism, autonomy - no internal changes required to interconnect networks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best effort service model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stateless routers</a:t>
            </a:r>
          </a:p>
          <a:p>
            <a:pPr lvl="1">
              <a:lnSpc>
                <a:spcPct val="90000"/>
              </a:lnSpc>
            </a:pPr>
            <a:r>
              <a:rPr lang="en-US" sz="1800"/>
              <a:t>decentralized control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1800">
                <a:solidFill>
                  <a:srgbClr val="FF0000"/>
                </a:solidFill>
              </a:rPr>
              <a:t>define today’s Internet architecture</a:t>
            </a:r>
            <a:endParaRPr lang="en-US" sz="2000"/>
          </a:p>
        </p:txBody>
      </p:sp>
      <p:sp>
        <p:nvSpPr>
          <p:cNvPr id="123909" name="Rectangle 5"/>
          <p:cNvSpPr>
            <a:spLocks noChangeArrowheads="1"/>
          </p:cNvSpPr>
          <p:nvPr/>
        </p:nvSpPr>
        <p:spPr bwMode="auto">
          <a:xfrm>
            <a:off x="523875" y="1028700"/>
            <a:ext cx="79724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1972-1980: Internetworking, new and proprietary nets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  <p:sp>
        <p:nvSpPr>
          <p:cNvPr id="123910" name="Rectangle 6"/>
          <p:cNvSpPr>
            <a:spLocks noChangeArrowheads="1"/>
          </p:cNvSpPr>
          <p:nvPr/>
        </p:nvSpPr>
        <p:spPr bwMode="auto">
          <a:xfrm>
            <a:off x="4457700" y="1771650"/>
            <a:ext cx="3810000" cy="4143375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FD0F91CC-7AD1-4072-9BDA-1776C31F845F}" type="slidenum">
              <a:rPr lang="en-US"/>
              <a:pPr/>
              <a:t>98</a:t>
            </a:fld>
            <a:endParaRPr lang="en-US"/>
          </a:p>
        </p:txBody>
      </p:sp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en-US" sz="3600"/>
              <a:t>Internet History</a:t>
            </a:r>
            <a:endParaRPr lang="en-US"/>
          </a:p>
        </p:txBody>
      </p:sp>
      <p:sp>
        <p:nvSpPr>
          <p:cNvPr id="13517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3400" y="1790700"/>
            <a:ext cx="3810000" cy="4457700"/>
          </a:xfrm>
        </p:spPr>
        <p:txBody>
          <a:bodyPr/>
          <a:lstStyle/>
          <a:p>
            <a:r>
              <a:rPr lang="en-US" sz="2400">
                <a:solidFill>
                  <a:schemeClr val="accent2"/>
                </a:solidFill>
              </a:rPr>
              <a:t>1983:</a:t>
            </a:r>
            <a:r>
              <a:rPr lang="en-US" sz="2400"/>
              <a:t> deployment of TCP/IP</a:t>
            </a:r>
          </a:p>
          <a:p>
            <a:r>
              <a:rPr lang="en-US" sz="2400">
                <a:solidFill>
                  <a:schemeClr val="accent2"/>
                </a:solidFill>
              </a:rPr>
              <a:t>1982:</a:t>
            </a:r>
            <a:r>
              <a:rPr lang="en-US" sz="2400"/>
              <a:t> smtp e-mail protocol defined </a:t>
            </a:r>
          </a:p>
          <a:p>
            <a:r>
              <a:rPr lang="en-US" sz="2400">
                <a:solidFill>
                  <a:schemeClr val="accent2"/>
                </a:solidFill>
              </a:rPr>
              <a:t>1983:</a:t>
            </a:r>
            <a:r>
              <a:rPr lang="en-US" sz="2400"/>
              <a:t> DNS defined for name-to-IP-address translation</a:t>
            </a:r>
          </a:p>
          <a:p>
            <a:r>
              <a:rPr lang="en-US" sz="2400">
                <a:solidFill>
                  <a:schemeClr val="accent2"/>
                </a:solidFill>
              </a:rPr>
              <a:t>1985:</a:t>
            </a:r>
            <a:r>
              <a:rPr lang="en-US" sz="2400"/>
              <a:t> ftp protocol defined</a:t>
            </a:r>
          </a:p>
          <a:p>
            <a:r>
              <a:rPr lang="en-US" sz="2400">
                <a:solidFill>
                  <a:schemeClr val="accent2"/>
                </a:solidFill>
              </a:rPr>
              <a:t>1988:</a:t>
            </a:r>
            <a:r>
              <a:rPr lang="en-US" sz="2400"/>
              <a:t> TCP congestion control</a:t>
            </a:r>
          </a:p>
        </p:txBody>
      </p:sp>
      <p:sp>
        <p:nvSpPr>
          <p:cNvPr id="13517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495800" y="1800225"/>
            <a:ext cx="3810000" cy="4448175"/>
          </a:xfrm>
        </p:spPr>
        <p:txBody>
          <a:bodyPr/>
          <a:lstStyle/>
          <a:p>
            <a:r>
              <a:rPr lang="en-US" sz="2400"/>
              <a:t>new national networks: Csnet, BITnet, NSFnet, Minitel</a:t>
            </a:r>
          </a:p>
          <a:p>
            <a:r>
              <a:rPr lang="en-US" sz="2400"/>
              <a:t>100,000 hosts connected to confederation of networks</a:t>
            </a:r>
          </a:p>
          <a:p>
            <a:endParaRPr lang="en-US" sz="2400"/>
          </a:p>
        </p:txBody>
      </p:sp>
      <p:sp>
        <p:nvSpPr>
          <p:cNvPr id="13517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1980-1990: new protocols, a proliferation of networks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Introduction</a:t>
            </a:r>
            <a:endParaRPr lang="en-US">
              <a:latin typeface="Times New Roman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1-</a:t>
            </a:r>
            <a:fld id="{7F1A2A30-73FB-4D6F-8FB0-8F5A7DBBD079}" type="slidenum">
              <a:rPr lang="en-US"/>
              <a:pPr/>
              <a:t>99</a:t>
            </a:fld>
            <a:endParaRPr lang="en-US"/>
          </a:p>
        </p:txBody>
      </p:sp>
      <p:sp>
        <p:nvSpPr>
          <p:cNvPr id="124930" name="Rectangle 2"/>
          <p:cNvSpPr>
            <a:spLocks noGrp="1" noChangeArrowheads="1"/>
          </p:cNvSpPr>
          <p:nvPr>
            <p:ph type="title"/>
          </p:nvPr>
        </p:nvSpPr>
        <p:spPr>
          <a:xfrm>
            <a:off x="476250" y="333375"/>
            <a:ext cx="7772400" cy="647700"/>
          </a:xfrm>
        </p:spPr>
        <p:txBody>
          <a:bodyPr/>
          <a:lstStyle/>
          <a:p>
            <a:r>
              <a:rPr lang="en-US" sz="3600"/>
              <a:t>Internet History</a:t>
            </a:r>
            <a:endParaRPr lang="en-US"/>
          </a:p>
        </p:txBody>
      </p:sp>
      <p:sp>
        <p:nvSpPr>
          <p:cNvPr id="1249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9100" y="1790700"/>
            <a:ext cx="4470400" cy="4457700"/>
          </a:xfrm>
        </p:spPr>
        <p:txBody>
          <a:bodyPr/>
          <a:lstStyle/>
          <a:p>
            <a:r>
              <a:rPr lang="en-US" sz="2000">
                <a:solidFill>
                  <a:schemeClr val="accent2"/>
                </a:solidFill>
              </a:rPr>
              <a:t>Early 1990’s: </a:t>
            </a:r>
            <a:r>
              <a:rPr lang="en-US" sz="2000"/>
              <a:t>ARPAnet decommissioned</a:t>
            </a:r>
          </a:p>
          <a:p>
            <a:r>
              <a:rPr lang="en-US" sz="2000">
                <a:solidFill>
                  <a:schemeClr val="accent2"/>
                </a:solidFill>
              </a:rPr>
              <a:t>1991: </a:t>
            </a:r>
            <a:r>
              <a:rPr lang="en-US" sz="2000"/>
              <a:t>NSF lifts restrictions on commercial use of NSFnet (decommissioned, 1995)</a:t>
            </a:r>
          </a:p>
          <a:p>
            <a:r>
              <a:rPr lang="en-US" sz="2000">
                <a:solidFill>
                  <a:schemeClr val="accent2"/>
                </a:solidFill>
              </a:rPr>
              <a:t>early 1990s:</a:t>
            </a:r>
            <a:r>
              <a:rPr lang="en-US" sz="2000"/>
              <a:t> Web</a:t>
            </a:r>
          </a:p>
          <a:p>
            <a:pPr lvl="1"/>
            <a:r>
              <a:rPr lang="en-US" sz="2000"/>
              <a:t>hypertext [Bush 1945, Nelson 1960’s]</a:t>
            </a:r>
          </a:p>
          <a:p>
            <a:pPr lvl="1"/>
            <a:r>
              <a:rPr lang="en-US" sz="2000"/>
              <a:t>HTML, HTTP: Berners-Lee</a:t>
            </a:r>
          </a:p>
          <a:p>
            <a:pPr lvl="1"/>
            <a:r>
              <a:rPr lang="en-US" sz="2000"/>
              <a:t>1994: Mosaic, later Netscape</a:t>
            </a:r>
          </a:p>
          <a:p>
            <a:pPr lvl="1"/>
            <a:r>
              <a:rPr lang="en-US" sz="2000"/>
              <a:t>late 1990’s: commercialization</a:t>
            </a:r>
            <a:r>
              <a:rPr lang="en-US" sz="1800"/>
              <a:t> of the Web</a:t>
            </a:r>
          </a:p>
          <a:p>
            <a:endParaRPr lang="en-US" sz="2000"/>
          </a:p>
          <a:p>
            <a:endParaRPr lang="en-US" sz="2000"/>
          </a:p>
        </p:txBody>
      </p:sp>
      <p:sp>
        <p:nvSpPr>
          <p:cNvPr id="124932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76800" y="1800225"/>
            <a:ext cx="3965575" cy="444817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sz="2400">
                <a:solidFill>
                  <a:schemeClr val="accent2"/>
                </a:solidFill>
              </a:rPr>
              <a:t>Late 1990’s – 2000’s:</a:t>
            </a:r>
            <a:endParaRPr lang="en-US" sz="2400">
              <a:solidFill>
                <a:srgbClr val="FF0000"/>
              </a:solidFill>
            </a:endParaRPr>
          </a:p>
          <a:p>
            <a:r>
              <a:rPr lang="en-US" sz="2000"/>
              <a:t>more killer apps: instant messaging, P2P file sharing</a:t>
            </a:r>
          </a:p>
          <a:p>
            <a:r>
              <a:rPr lang="en-US" sz="2000"/>
              <a:t>network security to forefront</a:t>
            </a:r>
          </a:p>
          <a:p>
            <a:r>
              <a:rPr lang="en-US" sz="2000"/>
              <a:t>est. 50 million host, 100 million+ users</a:t>
            </a:r>
          </a:p>
          <a:p>
            <a:r>
              <a:rPr lang="en-US" sz="2000"/>
              <a:t>backbone links running at Gbps</a:t>
            </a:r>
          </a:p>
          <a:p>
            <a:endParaRPr lang="en-US" sz="2000"/>
          </a:p>
        </p:txBody>
      </p:sp>
      <p:sp>
        <p:nvSpPr>
          <p:cNvPr id="124933" name="Rectangle 5"/>
          <p:cNvSpPr>
            <a:spLocks noChangeArrowheads="1"/>
          </p:cNvSpPr>
          <p:nvPr/>
        </p:nvSpPr>
        <p:spPr bwMode="auto">
          <a:xfrm>
            <a:off x="523875" y="1028700"/>
            <a:ext cx="79629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r>
              <a:rPr lang="en-US" i="1">
                <a:solidFill>
                  <a:srgbClr val="FF0000"/>
                </a:solidFill>
                <a:latin typeface="Comic Sans MS" pitchFamily="66" charset="0"/>
              </a:rPr>
              <a:t>1990, 2000’s: commercialization, the Web, new apps</a:t>
            </a:r>
            <a:endParaRPr lang="en-US" sz="4000" u="sng">
              <a:solidFill>
                <a:schemeClr val="accent2"/>
              </a:solidFill>
              <a:latin typeface="Comic Sans MS" pitchFamily="66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15600</TotalTime>
  <Words>6642</Words>
  <Application>Microsoft Office PowerPoint</Application>
  <PresentationFormat>On-screen Show (4:3)</PresentationFormat>
  <Paragraphs>1757</Paragraphs>
  <Slides>101</Slides>
  <Notes>84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12" baseType="lpstr">
      <vt:lpstr>Arial</vt:lpstr>
      <vt:lpstr>Comic Sans MS</vt:lpstr>
      <vt:lpstr>Gill Sans MT</vt:lpstr>
      <vt:lpstr>Tahoma</vt:lpstr>
      <vt:lpstr>Times New Roman</vt:lpstr>
      <vt:lpstr>Wingdings</vt:lpstr>
      <vt:lpstr>ZapfDingbats</vt:lpstr>
      <vt:lpstr>Default Design</vt:lpstr>
      <vt:lpstr>Clip</vt:lpstr>
      <vt:lpstr>Picture</vt:lpstr>
      <vt:lpstr>Document</vt:lpstr>
      <vt:lpstr>CNT 4007C Fundamentals of Computer Networks</vt:lpstr>
      <vt:lpstr>Course Outline</vt:lpstr>
      <vt:lpstr>(Open) Questions to think about</vt:lpstr>
      <vt:lpstr>Intro &amp; Motivation</vt:lpstr>
      <vt:lpstr>Topics (Chapters) to Cover</vt:lpstr>
      <vt:lpstr>PowerPoint Presentation</vt:lpstr>
      <vt:lpstr>Chapter 1: Introduction</vt:lpstr>
      <vt:lpstr>Chapter 1: roadmap</vt:lpstr>
      <vt:lpstr>PowerPoint Presentation</vt:lpstr>
      <vt:lpstr>What’s the Internet: “nuts and bolts” view</vt:lpstr>
      <vt:lpstr>What’s the Internet: a service view</vt:lpstr>
      <vt:lpstr>What’s a protocol?</vt:lpstr>
      <vt:lpstr>What’s a protocol?</vt:lpstr>
      <vt:lpstr>Chapter 1: roadmap</vt:lpstr>
      <vt:lpstr>Network structure:</vt:lpstr>
      <vt:lpstr>The network edge:</vt:lpstr>
      <vt:lpstr>Network edge: reliable data transfer service</vt:lpstr>
      <vt:lpstr>Network edge: best effort (unreliable) transfer</vt:lpstr>
      <vt:lpstr>Access networks and physical media</vt:lpstr>
      <vt:lpstr>PowerPoint Presentation</vt:lpstr>
      <vt:lpstr>PowerPoint Presentation</vt:lpstr>
      <vt:lpstr>PowerPoint Presentation</vt:lpstr>
      <vt:lpstr>Enterprise access networks (Ethernet)</vt:lpstr>
      <vt:lpstr>Wireless access networks</vt:lpstr>
      <vt:lpstr>Host: sends packets of data</vt:lpstr>
      <vt:lpstr>Physical media</vt:lpstr>
      <vt:lpstr>Physical media: coax, fiber</vt:lpstr>
      <vt:lpstr>Physical media: radio</vt:lpstr>
      <vt:lpstr>Chapter 1: roadmap</vt:lpstr>
      <vt:lpstr>PowerPoint Presentation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Internet structure: network of networks</vt:lpstr>
      <vt:lpstr>Tier-1 ISP: e.g., Sprint</vt:lpstr>
      <vt:lpstr>Internet structure: network of networks</vt:lpstr>
      <vt:lpstr>Internet structure: network of networks</vt:lpstr>
      <vt:lpstr>Internet Hierarchy</vt:lpstr>
      <vt:lpstr>Hierarchical Architecture (+s, -s)</vt:lpstr>
      <vt:lpstr>PowerPoint Presentation</vt:lpstr>
      <vt:lpstr>PowerPoint Presentation</vt:lpstr>
      <vt:lpstr>PowerPoint Presentation</vt:lpstr>
      <vt:lpstr>PowerPoint Presentation</vt:lpstr>
      <vt:lpstr>Chapter 1: roadmap</vt:lpstr>
      <vt:lpstr>Protocol “Layers”</vt:lpstr>
      <vt:lpstr>Why layering?</vt:lpstr>
      <vt:lpstr>Internet protocol stack</vt:lpstr>
      <vt:lpstr>ISO/OSI reference model</vt:lpstr>
      <vt:lpstr>Encapsulation</vt:lpstr>
      <vt:lpstr>PowerPoint Presentation</vt:lpstr>
      <vt:lpstr>PowerPoint Presentation</vt:lpstr>
      <vt:lpstr>PowerPoint Presentation</vt:lpstr>
      <vt:lpstr>PowerPoint Presentation</vt:lpstr>
      <vt:lpstr>Layering &amp; protocol stacks:  (the protocol hour-glass – thin waist)</vt:lpstr>
      <vt:lpstr>Chapter 1: roadmap</vt:lpstr>
      <vt:lpstr>The Network Core</vt:lpstr>
      <vt:lpstr>Network Core: Circuit Switching</vt:lpstr>
      <vt:lpstr>Network Core: Circuit Switching</vt:lpstr>
      <vt:lpstr>Circuit Switching: FDM and TDM</vt:lpstr>
      <vt:lpstr>Numerical example</vt:lpstr>
      <vt:lpstr>Internet Design Goals/Principles</vt:lpstr>
      <vt:lpstr>Network Core: Packet Switching</vt:lpstr>
      <vt:lpstr>Packet Switching: Statistical Multiplexing</vt:lpstr>
      <vt:lpstr>Packet Switching: queueing delay, loss</vt:lpstr>
      <vt:lpstr>Packet-switching: store-and-forward</vt:lpstr>
      <vt:lpstr>Packet switching versus circuit switching</vt:lpstr>
      <vt:lpstr>Two key network-core functions</vt:lpstr>
      <vt:lpstr>Packet switching vs. Circuit switching</vt:lpstr>
      <vt:lpstr>Chapter 1: roadmap</vt:lpstr>
      <vt:lpstr>How do loss and delay occur?</vt:lpstr>
      <vt:lpstr>Four sources of packet delay</vt:lpstr>
      <vt:lpstr>PowerPoint Presentation</vt:lpstr>
      <vt:lpstr>Queueing delay (revisited)</vt:lpstr>
      <vt:lpstr>“Real” Internet delays and routes</vt:lpstr>
      <vt:lpstr>“Real” Internet delays, routes</vt:lpstr>
      <vt:lpstr>Packet loss</vt:lpstr>
      <vt:lpstr>Throughput</vt:lpstr>
      <vt:lpstr>Throughput (more)</vt:lpstr>
      <vt:lpstr>Throughput: Internet scenario</vt:lpstr>
      <vt:lpstr>Chapter 1: roadmap</vt:lpstr>
      <vt:lpstr>Network security</vt:lpstr>
      <vt:lpstr>Bad guys: put malware into hosts via Internet</vt:lpstr>
      <vt:lpstr>PowerPoint Presentation</vt:lpstr>
      <vt:lpstr>Bad guys can sniff packets</vt:lpstr>
      <vt:lpstr>PowerPoint Presentation</vt:lpstr>
      <vt:lpstr>Bad guys can use fake addresses</vt:lpstr>
      <vt:lpstr>Network Security</vt:lpstr>
      <vt:lpstr>Additional Material for Ch 1</vt:lpstr>
      <vt:lpstr>PowerPoint Presentation</vt:lpstr>
      <vt:lpstr>Chapter 1: roadmap</vt:lpstr>
      <vt:lpstr>Internet History</vt:lpstr>
      <vt:lpstr>Internet History</vt:lpstr>
      <vt:lpstr>Internet History</vt:lpstr>
      <vt:lpstr>Internet History</vt:lpstr>
      <vt:lpstr>Internet History</vt:lpstr>
      <vt:lpstr>Introduction: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4th Edition: Chapter 1</dc:title>
  <dc:creator>Jim Kurose and Keith Ross</dc:creator>
  <cp:lastModifiedBy>Ahmed Helmy</cp:lastModifiedBy>
  <cp:revision>203</cp:revision>
  <dcterms:created xsi:type="dcterms:W3CDTF">2015-08-24T03:14:11Z</dcterms:created>
  <dcterms:modified xsi:type="dcterms:W3CDTF">2019-08-20T04:57:40Z</dcterms:modified>
</cp:coreProperties>
</file>